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318" r:id="rId3"/>
    <p:sldId id="326" r:id="rId4"/>
    <p:sldId id="328" r:id="rId5"/>
    <p:sldId id="330" r:id="rId6"/>
    <p:sldId id="338" r:id="rId7"/>
    <p:sldId id="329" r:id="rId8"/>
    <p:sldId id="333" r:id="rId9"/>
    <p:sldId id="339" r:id="rId10"/>
    <p:sldId id="334" r:id="rId11"/>
    <p:sldId id="336" r:id="rId12"/>
    <p:sldId id="337" r:id="rId13"/>
    <p:sldId id="314" r:id="rId14"/>
    <p:sldId id="335" r:id="rId15"/>
    <p:sldId id="315" r:id="rId16"/>
    <p:sldId id="319" r:id="rId17"/>
    <p:sldId id="322" r:id="rId18"/>
    <p:sldId id="310" r:id="rId19"/>
    <p:sldId id="311" r:id="rId20"/>
    <p:sldId id="260" r:id="rId21"/>
    <p:sldId id="301" r:id="rId22"/>
    <p:sldId id="302" r:id="rId23"/>
    <p:sldId id="258" r:id="rId24"/>
    <p:sldId id="312" r:id="rId25"/>
    <p:sldId id="31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8F3BF-CB59-41E0-8B7B-DC02CF8A7BB7}" v="7" dt="2024-06-09T11:38:47.467"/>
    <p1510:client id="{B9697D58-B808-47C3-BFA8-2091B0329BA6}" v="2" dt="2024-06-09T08:34:02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ta Kumari" userId="01d1a6b067f7642b" providerId="LiveId" clId="{C2702F25-2DC0-44FC-8B4D-89E61ABC88F8}"/>
    <pc:docChg chg="undo custSel addSld delSld modSld">
      <pc:chgData name="Mamta Kumari" userId="01d1a6b067f7642b" providerId="LiveId" clId="{C2702F25-2DC0-44FC-8B4D-89E61ABC88F8}" dt="2024-06-10T01:23:37.077" v="549" actId="680"/>
      <pc:docMkLst>
        <pc:docMk/>
      </pc:docMkLst>
      <pc:sldChg chg="delSp modSp mod modClrScheme chgLayout">
        <pc:chgData name="Mamta Kumari" userId="01d1a6b067f7642b" providerId="LiveId" clId="{C2702F25-2DC0-44FC-8B4D-89E61ABC88F8}" dt="2024-05-28T16:02:53.309" v="103" actId="700"/>
        <pc:sldMkLst>
          <pc:docMk/>
          <pc:sldMk cId="567986876" sldId="314"/>
        </pc:sldMkLst>
        <pc:spChg chg="mod ord">
          <ac:chgData name="Mamta Kumari" userId="01d1a6b067f7642b" providerId="LiveId" clId="{C2702F25-2DC0-44FC-8B4D-89E61ABC88F8}" dt="2024-05-28T16:02:53.309" v="103" actId="700"/>
          <ac:spMkLst>
            <pc:docMk/>
            <pc:sldMk cId="567986876" sldId="314"/>
            <ac:spMk id="3" creationId="{881BE142-F2D3-6151-2FD5-E028E5ABD794}"/>
          </ac:spMkLst>
        </pc:spChg>
        <pc:spChg chg="del">
          <ac:chgData name="Mamta Kumari" userId="01d1a6b067f7642b" providerId="LiveId" clId="{C2702F25-2DC0-44FC-8B4D-89E61ABC88F8}" dt="2024-05-28T16:02:17.161" v="101" actId="700"/>
          <ac:spMkLst>
            <pc:docMk/>
            <pc:sldMk cId="567986876" sldId="314"/>
            <ac:spMk id="4" creationId="{44C1FE2F-6C89-9985-9884-3F6E0551B989}"/>
          </ac:spMkLst>
        </pc:spChg>
      </pc:sldChg>
      <pc:sldChg chg="addSp delSp modSp mod modClrScheme chgLayout">
        <pc:chgData name="Mamta Kumari" userId="01d1a6b067f7642b" providerId="LiveId" clId="{C2702F25-2DC0-44FC-8B4D-89E61ABC88F8}" dt="2024-05-28T16:02:28.452" v="102" actId="700"/>
        <pc:sldMkLst>
          <pc:docMk/>
          <pc:sldMk cId="3682345569" sldId="329"/>
        </pc:sldMkLst>
        <pc:spChg chg="add mod ord">
          <ac:chgData name="Mamta Kumari" userId="01d1a6b067f7642b" providerId="LiveId" clId="{C2702F25-2DC0-44FC-8B4D-89E61ABC88F8}" dt="2024-05-28T16:02:28.452" v="102" actId="700"/>
          <ac:spMkLst>
            <pc:docMk/>
            <pc:sldMk cId="3682345569" sldId="329"/>
            <ac:spMk id="2" creationId="{F1C9C9A1-1879-4CB2-2461-45D1F883D508}"/>
          </ac:spMkLst>
        </pc:spChg>
        <pc:spChg chg="add del mod">
          <ac:chgData name="Mamta Kumari" userId="01d1a6b067f7642b" providerId="LiveId" clId="{C2702F25-2DC0-44FC-8B4D-89E61ABC88F8}" dt="2024-05-28T16:02:28.452" v="102" actId="700"/>
          <ac:spMkLst>
            <pc:docMk/>
            <pc:sldMk cId="3682345569" sldId="329"/>
            <ac:spMk id="3" creationId="{4E17010C-212F-F3D5-11DC-5C9917E501A8}"/>
          </ac:spMkLst>
        </pc:spChg>
      </pc:sldChg>
      <pc:sldChg chg="addSp delSp modSp new del mod">
        <pc:chgData name="Mamta Kumari" userId="01d1a6b067f7642b" providerId="LiveId" clId="{C2702F25-2DC0-44FC-8B4D-89E61ABC88F8}" dt="2024-05-28T16:01:10.065" v="96" actId="2696"/>
        <pc:sldMkLst>
          <pc:docMk/>
          <pc:sldMk cId="2099121235" sldId="331"/>
        </pc:sldMkLst>
        <pc:spChg chg="mod">
          <ac:chgData name="Mamta Kumari" userId="01d1a6b067f7642b" providerId="LiveId" clId="{C2702F25-2DC0-44FC-8B4D-89E61ABC88F8}" dt="2024-05-28T15:22:53.246" v="24" actId="20577"/>
          <ac:spMkLst>
            <pc:docMk/>
            <pc:sldMk cId="2099121235" sldId="331"/>
            <ac:spMk id="2" creationId="{E686C13D-E225-382B-C061-10AE6181E7A9}"/>
          </ac:spMkLst>
        </pc:spChg>
        <pc:picChg chg="add del mod">
          <ac:chgData name="Mamta Kumari" userId="01d1a6b067f7642b" providerId="LiveId" clId="{C2702F25-2DC0-44FC-8B4D-89E61ABC88F8}" dt="2024-05-28T15:49:29.005" v="73" actId="478"/>
          <ac:picMkLst>
            <pc:docMk/>
            <pc:sldMk cId="2099121235" sldId="331"/>
            <ac:picMk id="1026" creationId="{53ADA740-E0E4-0D9F-A303-E342E2F04964}"/>
          </ac:picMkLst>
        </pc:picChg>
      </pc:sldChg>
      <pc:sldChg chg="addSp delSp new del mod modClrScheme chgLayout">
        <pc:chgData name="Mamta Kumari" userId="01d1a6b067f7642b" providerId="LiveId" clId="{C2702F25-2DC0-44FC-8B4D-89E61ABC88F8}" dt="2024-05-28T15:53:57.075" v="87" actId="2696"/>
        <pc:sldMkLst>
          <pc:docMk/>
          <pc:sldMk cId="335965787" sldId="332"/>
        </pc:sldMkLst>
        <pc:spChg chg="del">
          <ac:chgData name="Mamta Kumari" userId="01d1a6b067f7642b" providerId="LiveId" clId="{C2702F25-2DC0-44FC-8B4D-89E61ABC88F8}" dt="2024-05-28T15:50:00.389" v="76" actId="700"/>
          <ac:spMkLst>
            <pc:docMk/>
            <pc:sldMk cId="335965787" sldId="332"/>
            <ac:spMk id="2" creationId="{392525CE-17A3-B85C-8702-3C0ABA046758}"/>
          </ac:spMkLst>
        </pc:spChg>
        <pc:spChg chg="del">
          <ac:chgData name="Mamta Kumari" userId="01d1a6b067f7642b" providerId="LiveId" clId="{C2702F25-2DC0-44FC-8B4D-89E61ABC88F8}" dt="2024-05-28T15:50:00.389" v="76" actId="700"/>
          <ac:spMkLst>
            <pc:docMk/>
            <pc:sldMk cId="335965787" sldId="332"/>
            <ac:spMk id="3" creationId="{FE72A87A-1706-F879-238A-00C96AA260F5}"/>
          </ac:spMkLst>
        </pc:spChg>
        <pc:picChg chg="add">
          <ac:chgData name="Mamta Kumari" userId="01d1a6b067f7642b" providerId="LiveId" clId="{C2702F25-2DC0-44FC-8B4D-89E61ABC88F8}" dt="2024-05-28T15:50:02.761" v="77"/>
          <ac:picMkLst>
            <pc:docMk/>
            <pc:sldMk cId="335965787" sldId="332"/>
            <ac:picMk id="2050" creationId="{9E90D93A-717E-8684-CB8C-0795F44AC1C1}"/>
          </ac:picMkLst>
        </pc:picChg>
      </pc:sldChg>
      <pc:sldChg chg="addSp delSp modSp new mod setBg modClrScheme chgLayout">
        <pc:chgData name="Mamta Kumari" userId="01d1a6b067f7642b" providerId="LiveId" clId="{C2702F25-2DC0-44FC-8B4D-89E61ABC88F8}" dt="2024-06-10T01:23:05.547" v="548" actId="478"/>
        <pc:sldMkLst>
          <pc:docMk/>
          <pc:sldMk cId="3359197251" sldId="333"/>
        </pc:sldMkLst>
        <pc:spChg chg="del">
          <ac:chgData name="Mamta Kumari" userId="01d1a6b067f7642b" providerId="LiveId" clId="{C2702F25-2DC0-44FC-8B4D-89E61ABC88F8}" dt="2024-05-28T15:51:21.851" v="79" actId="700"/>
          <ac:spMkLst>
            <pc:docMk/>
            <pc:sldMk cId="3359197251" sldId="333"/>
            <ac:spMk id="2" creationId="{01A55E8E-F107-48D5-2017-DA8F99473CBE}"/>
          </ac:spMkLst>
        </pc:spChg>
        <pc:spChg chg="del">
          <ac:chgData name="Mamta Kumari" userId="01d1a6b067f7642b" providerId="LiveId" clId="{C2702F25-2DC0-44FC-8B4D-89E61ABC88F8}" dt="2024-05-28T15:51:21.851" v="79" actId="700"/>
          <ac:spMkLst>
            <pc:docMk/>
            <pc:sldMk cId="3359197251" sldId="333"/>
            <ac:spMk id="3" creationId="{B2305231-DF39-1693-CE70-82C5F9269480}"/>
          </ac:spMkLst>
        </pc:spChg>
        <pc:spChg chg="add mod">
          <ac:chgData name="Mamta Kumari" userId="01d1a6b067f7642b" providerId="LiveId" clId="{C2702F25-2DC0-44FC-8B4D-89E61ABC88F8}" dt="2024-05-30T15:44:12.207" v="133" actId="26606"/>
          <ac:spMkLst>
            <pc:docMk/>
            <pc:sldMk cId="3359197251" sldId="333"/>
            <ac:spMk id="6" creationId="{996353A4-22CB-EF8D-AA06-67A8FFE440F2}"/>
          </ac:spMkLst>
        </pc:spChg>
        <pc:spChg chg="add del">
          <ac:chgData name="Mamta Kumari" userId="01d1a6b067f7642b" providerId="LiveId" clId="{C2702F25-2DC0-44FC-8B4D-89E61ABC88F8}" dt="2024-05-30T15:39:04.737" v="127" actId="21"/>
          <ac:spMkLst>
            <pc:docMk/>
            <pc:sldMk cId="3359197251" sldId="333"/>
            <ac:spMk id="7" creationId="{7995D96A-4421-3A44-3B06-D25DBC5B3C90}"/>
          </ac:spMkLst>
        </pc:spChg>
        <pc:spChg chg="add del mod">
          <ac:chgData name="Mamta Kumari" userId="01d1a6b067f7642b" providerId="LiveId" clId="{C2702F25-2DC0-44FC-8B4D-89E61ABC88F8}" dt="2024-06-10T01:22:28.236" v="526" actId="478"/>
          <ac:spMkLst>
            <pc:docMk/>
            <pc:sldMk cId="3359197251" sldId="333"/>
            <ac:spMk id="10" creationId="{D02C8238-EB7F-7805-61F5-BEA6BAA04273}"/>
          </ac:spMkLst>
        </pc:spChg>
        <pc:spChg chg="add del">
          <ac:chgData name="Mamta Kumari" userId="01d1a6b067f7642b" providerId="LiveId" clId="{C2702F25-2DC0-44FC-8B4D-89E61ABC88F8}" dt="2024-05-30T15:44:12.207" v="133" actId="26606"/>
          <ac:spMkLst>
            <pc:docMk/>
            <pc:sldMk cId="3359197251" sldId="333"/>
            <ac:spMk id="14" creationId="{A4AC5506-6312-4701-8D3C-40187889A947}"/>
          </ac:spMkLst>
        </pc:spChg>
        <pc:spChg chg="add del mod">
          <ac:chgData name="Mamta Kumari" userId="01d1a6b067f7642b" providerId="LiveId" clId="{C2702F25-2DC0-44FC-8B4D-89E61ABC88F8}" dt="2024-06-10T01:22:30.489" v="527" actId="478"/>
          <ac:spMkLst>
            <pc:docMk/>
            <pc:sldMk cId="3359197251" sldId="333"/>
            <ac:spMk id="15" creationId="{2AD320B7-4642-C716-2FC9-4EC7B0D9E8C5}"/>
          </ac:spMkLst>
        </pc:spChg>
        <pc:spChg chg="add del">
          <ac:chgData name="Mamta Kumari" userId="01d1a6b067f7642b" providerId="LiveId" clId="{C2702F25-2DC0-44FC-8B4D-89E61ABC88F8}" dt="2024-05-30T15:47:16.553" v="169" actId="21"/>
          <ac:spMkLst>
            <pc:docMk/>
            <pc:sldMk cId="3359197251" sldId="333"/>
            <ac:spMk id="19" creationId="{5DD92F10-C88F-FF59-0D0E-8DB82256A40B}"/>
          </ac:spMkLst>
        </pc:spChg>
        <pc:spChg chg="add del mod">
          <ac:chgData name="Mamta Kumari" userId="01d1a6b067f7642b" providerId="LiveId" clId="{C2702F25-2DC0-44FC-8B4D-89E61ABC88F8}" dt="2024-06-10T01:22:57.945" v="544" actId="478"/>
          <ac:spMkLst>
            <pc:docMk/>
            <pc:sldMk cId="3359197251" sldId="333"/>
            <ac:spMk id="20" creationId="{1C09C91A-3A7B-A388-4AFB-1163EBD876B4}"/>
          </ac:spMkLst>
        </pc:spChg>
        <pc:spChg chg="add del mod">
          <ac:chgData name="Mamta Kumari" userId="01d1a6b067f7642b" providerId="LiveId" clId="{C2702F25-2DC0-44FC-8B4D-89E61ABC88F8}" dt="2024-06-10T01:22:53.774" v="541" actId="478"/>
          <ac:spMkLst>
            <pc:docMk/>
            <pc:sldMk cId="3359197251" sldId="333"/>
            <ac:spMk id="21" creationId="{7CC78BEA-66D5-1A27-C245-5AE49CCA7355}"/>
          </ac:spMkLst>
        </pc:spChg>
        <pc:spChg chg="add del mod">
          <ac:chgData name="Mamta Kumari" userId="01d1a6b067f7642b" providerId="LiveId" clId="{C2702F25-2DC0-44FC-8B4D-89E61ABC88F8}" dt="2024-06-10T01:22:42.720" v="536" actId="478"/>
          <ac:spMkLst>
            <pc:docMk/>
            <pc:sldMk cId="3359197251" sldId="333"/>
            <ac:spMk id="22" creationId="{7F43ADED-2AFA-A41F-4282-6D217EE08F4B}"/>
          </ac:spMkLst>
        </pc:spChg>
        <pc:spChg chg="add del mod">
          <ac:chgData name="Mamta Kumari" userId="01d1a6b067f7642b" providerId="LiveId" clId="{C2702F25-2DC0-44FC-8B4D-89E61ABC88F8}" dt="2024-06-10T01:22:32.341" v="528" actId="478"/>
          <ac:spMkLst>
            <pc:docMk/>
            <pc:sldMk cId="3359197251" sldId="333"/>
            <ac:spMk id="29" creationId="{8BDCD640-EBE6-EFFD-5915-A37385254E6D}"/>
          </ac:spMkLst>
        </pc:spChg>
        <pc:picChg chg="add del mod">
          <ac:chgData name="Mamta Kumari" userId="01d1a6b067f7642b" providerId="LiveId" clId="{C2702F25-2DC0-44FC-8B4D-89E61ABC88F8}" dt="2024-05-30T15:38:15.683" v="125" actId="21"/>
          <ac:picMkLst>
            <pc:docMk/>
            <pc:sldMk cId="3359197251" sldId="333"/>
            <ac:picMk id="5" creationId="{3CEAE285-733E-1182-D376-B858066812D9}"/>
          </ac:picMkLst>
        </pc:picChg>
        <pc:picChg chg="add del mod">
          <ac:chgData name="Mamta Kumari" userId="01d1a6b067f7642b" providerId="LiveId" clId="{C2702F25-2DC0-44FC-8B4D-89E61ABC88F8}" dt="2024-05-30T15:52:11.378" v="245" actId="21"/>
          <ac:picMkLst>
            <pc:docMk/>
            <pc:sldMk cId="3359197251" sldId="333"/>
            <ac:picMk id="9" creationId="{4CBCE8EE-7972-982D-E867-25765E0FC707}"/>
          </ac:picMkLst>
        </pc:picChg>
        <pc:picChg chg="add del mod">
          <ac:chgData name="Mamta Kumari" userId="01d1a6b067f7642b" providerId="LiveId" clId="{C2702F25-2DC0-44FC-8B4D-89E61ABC88F8}" dt="2024-06-10T01:23:05.547" v="548" actId="478"/>
          <ac:picMkLst>
            <pc:docMk/>
            <pc:sldMk cId="3359197251" sldId="333"/>
            <ac:picMk id="35" creationId="{E450176A-F08B-39B2-70CC-B3EF4CB2F986}"/>
          </ac:picMkLst>
        </pc:picChg>
        <pc:cxnChg chg="add del mod">
          <ac:chgData name="Mamta Kumari" userId="01d1a6b067f7642b" providerId="LiveId" clId="{C2702F25-2DC0-44FC-8B4D-89E61ABC88F8}" dt="2024-06-10T01:23:02.971" v="546" actId="478"/>
          <ac:cxnSpMkLst>
            <pc:docMk/>
            <pc:sldMk cId="3359197251" sldId="333"/>
            <ac:cxnSpMk id="12" creationId="{9920266D-1D8B-5907-54FE-6E0F90D55598}"/>
          </ac:cxnSpMkLst>
        </pc:cxnChg>
        <pc:cxnChg chg="add del mod">
          <ac:chgData name="Mamta Kumari" userId="01d1a6b067f7642b" providerId="LiveId" clId="{C2702F25-2DC0-44FC-8B4D-89E61ABC88F8}" dt="2024-06-10T01:22:46.968" v="538" actId="478"/>
          <ac:cxnSpMkLst>
            <pc:docMk/>
            <pc:sldMk cId="3359197251" sldId="333"/>
            <ac:cxnSpMk id="17" creationId="{0945D9D7-C65B-FFBB-BCED-0FDA6F51FA24}"/>
          </ac:cxnSpMkLst>
        </pc:cxnChg>
        <pc:cxnChg chg="add del mod">
          <ac:chgData name="Mamta Kumari" userId="01d1a6b067f7642b" providerId="LiveId" clId="{C2702F25-2DC0-44FC-8B4D-89E61ABC88F8}" dt="2024-06-10T01:23:00.166" v="545" actId="478"/>
          <ac:cxnSpMkLst>
            <pc:docMk/>
            <pc:sldMk cId="3359197251" sldId="333"/>
            <ac:cxnSpMk id="24" creationId="{F0CD879F-6662-CC5D-E03E-1A5CF688F6BF}"/>
          </ac:cxnSpMkLst>
        </pc:cxnChg>
        <pc:cxnChg chg="add del mod">
          <ac:chgData name="Mamta Kumari" userId="01d1a6b067f7642b" providerId="LiveId" clId="{C2702F25-2DC0-44FC-8B4D-89E61ABC88F8}" dt="2024-06-10T01:22:49.764" v="539" actId="478"/>
          <ac:cxnSpMkLst>
            <pc:docMk/>
            <pc:sldMk cId="3359197251" sldId="333"/>
            <ac:cxnSpMk id="26" creationId="{AA1E6692-FDB8-75D6-9DDC-2872CAAAFF30}"/>
          </ac:cxnSpMkLst>
        </pc:cxnChg>
        <pc:cxnChg chg="add del mod">
          <ac:chgData name="Mamta Kumari" userId="01d1a6b067f7642b" providerId="LiveId" clId="{C2702F25-2DC0-44FC-8B4D-89E61ABC88F8}" dt="2024-06-10T01:22:44.950" v="537" actId="478"/>
          <ac:cxnSpMkLst>
            <pc:docMk/>
            <pc:sldMk cId="3359197251" sldId="333"/>
            <ac:cxnSpMk id="28" creationId="{3120693C-2E72-B490-3333-574739394706}"/>
          </ac:cxnSpMkLst>
        </pc:cxnChg>
      </pc:sldChg>
      <pc:sldChg chg="addSp delSp modSp new mod">
        <pc:chgData name="Mamta Kumari" userId="01d1a6b067f7642b" providerId="LiveId" clId="{C2702F25-2DC0-44FC-8B4D-89E61ABC88F8}" dt="2024-05-30T16:43:36.734" v="510" actId="21"/>
        <pc:sldMkLst>
          <pc:docMk/>
          <pc:sldMk cId="180288918" sldId="334"/>
        </pc:sldMkLst>
        <pc:spChg chg="add mod">
          <ac:chgData name="Mamta Kumari" userId="01d1a6b067f7642b" providerId="LiveId" clId="{C2702F25-2DC0-44FC-8B4D-89E61ABC88F8}" dt="2024-05-29T15:33:28.096" v="122" actId="255"/>
          <ac:spMkLst>
            <pc:docMk/>
            <pc:sldMk cId="180288918" sldId="334"/>
            <ac:spMk id="4" creationId="{B93E6E82-0C1B-0276-E2FD-4FFE274B8B70}"/>
          </ac:spMkLst>
        </pc:spChg>
        <pc:spChg chg="add mod">
          <ac:chgData name="Mamta Kumari" userId="01d1a6b067f7642b" providerId="LiveId" clId="{C2702F25-2DC0-44FC-8B4D-89E61ABC88F8}" dt="2024-05-30T16:27:33.168" v="352" actId="255"/>
          <ac:spMkLst>
            <pc:docMk/>
            <pc:sldMk cId="180288918" sldId="334"/>
            <ac:spMk id="10" creationId="{E95B9735-CC7D-FBFE-9A18-04E2B922C109}"/>
          </ac:spMkLst>
        </pc:spChg>
        <pc:spChg chg="add mod">
          <ac:chgData name="Mamta Kumari" userId="01d1a6b067f7642b" providerId="LiveId" clId="{C2702F25-2DC0-44FC-8B4D-89E61ABC88F8}" dt="2024-05-30T16:27:24.945" v="351" actId="255"/>
          <ac:spMkLst>
            <pc:docMk/>
            <pc:sldMk cId="180288918" sldId="334"/>
            <ac:spMk id="13" creationId="{A473A036-5E38-5417-38D2-CBA0C8E43CC0}"/>
          </ac:spMkLst>
        </pc:spChg>
        <pc:spChg chg="add mod">
          <ac:chgData name="Mamta Kumari" userId="01d1a6b067f7642b" providerId="LiveId" clId="{C2702F25-2DC0-44FC-8B4D-89E61ABC88F8}" dt="2024-05-30T16:30:50.456" v="382" actId="1076"/>
          <ac:spMkLst>
            <pc:docMk/>
            <pc:sldMk cId="180288918" sldId="334"/>
            <ac:spMk id="18" creationId="{3C1D419A-22C2-4A54-D244-76A08069BD7F}"/>
          </ac:spMkLst>
        </pc:spChg>
        <pc:spChg chg="add mod">
          <ac:chgData name="Mamta Kumari" userId="01d1a6b067f7642b" providerId="LiveId" clId="{C2702F25-2DC0-44FC-8B4D-89E61ABC88F8}" dt="2024-05-30T16:33:38.051" v="414" actId="20577"/>
          <ac:spMkLst>
            <pc:docMk/>
            <pc:sldMk cId="180288918" sldId="334"/>
            <ac:spMk id="32" creationId="{1D9CF548-4257-EA7D-E201-A80F5608BA64}"/>
          </ac:spMkLst>
        </pc:spChg>
        <pc:spChg chg="add mod">
          <ac:chgData name="Mamta Kumari" userId="01d1a6b067f7642b" providerId="LiveId" clId="{C2702F25-2DC0-44FC-8B4D-89E61ABC88F8}" dt="2024-05-30T16:34:34.445" v="423" actId="255"/>
          <ac:spMkLst>
            <pc:docMk/>
            <pc:sldMk cId="180288918" sldId="334"/>
            <ac:spMk id="33" creationId="{CB46C436-F034-FB4D-B6DD-3B2B7CD01A58}"/>
          </ac:spMkLst>
        </pc:spChg>
        <pc:spChg chg="add mod">
          <ac:chgData name="Mamta Kumari" userId="01d1a6b067f7642b" providerId="LiveId" clId="{C2702F25-2DC0-44FC-8B4D-89E61ABC88F8}" dt="2024-05-30T16:39:28.959" v="448" actId="255"/>
          <ac:spMkLst>
            <pc:docMk/>
            <pc:sldMk cId="180288918" sldId="334"/>
            <ac:spMk id="52" creationId="{B7DBD14F-3BFB-702B-AD9B-CE040C3D3A55}"/>
          </ac:spMkLst>
        </pc:spChg>
        <pc:spChg chg="add mod">
          <ac:chgData name="Mamta Kumari" userId="01d1a6b067f7642b" providerId="LiveId" clId="{C2702F25-2DC0-44FC-8B4D-89E61ABC88F8}" dt="2024-05-30T16:39:40.073" v="455" actId="255"/>
          <ac:spMkLst>
            <pc:docMk/>
            <pc:sldMk cId="180288918" sldId="334"/>
            <ac:spMk id="53" creationId="{9AC6EB8D-1A08-D7FD-24EF-0B3BE60143F5}"/>
          </ac:spMkLst>
        </pc:spChg>
        <pc:spChg chg="add mod">
          <ac:chgData name="Mamta Kumari" userId="01d1a6b067f7642b" providerId="LiveId" clId="{C2702F25-2DC0-44FC-8B4D-89E61ABC88F8}" dt="2024-05-30T16:43:14.778" v="508" actId="255"/>
          <ac:spMkLst>
            <pc:docMk/>
            <pc:sldMk cId="180288918" sldId="334"/>
            <ac:spMk id="59" creationId="{BDFBC103-2665-66EF-09AC-A6698DFED696}"/>
          </ac:spMkLst>
        </pc:spChg>
        <pc:picChg chg="add del mod">
          <ac:chgData name="Mamta Kumari" userId="01d1a6b067f7642b" providerId="LiveId" clId="{C2702F25-2DC0-44FC-8B4D-89E61ABC88F8}" dt="2024-05-30T15:55:48.149" v="262" actId="21"/>
          <ac:picMkLst>
            <pc:docMk/>
            <pc:sldMk cId="180288918" sldId="334"/>
            <ac:picMk id="3" creationId="{6DAF7337-CC5A-EE9A-6F0D-F29F9EF311D6}"/>
          </ac:picMkLst>
        </pc:picChg>
        <pc:picChg chg="add del mod">
          <ac:chgData name="Mamta Kumari" userId="01d1a6b067f7642b" providerId="LiveId" clId="{C2702F25-2DC0-44FC-8B4D-89E61ABC88F8}" dt="2024-05-30T16:23:56.824" v="279" actId="21"/>
          <ac:picMkLst>
            <pc:docMk/>
            <pc:sldMk cId="180288918" sldId="334"/>
            <ac:picMk id="6" creationId="{DB041952-AE36-F425-C126-FAD20FE8F7F2}"/>
          </ac:picMkLst>
        </pc:picChg>
        <pc:picChg chg="add del mod">
          <ac:chgData name="Mamta Kumari" userId="01d1a6b067f7642b" providerId="LiveId" clId="{C2702F25-2DC0-44FC-8B4D-89E61ABC88F8}" dt="2024-05-30T16:24:08.570" v="281" actId="21"/>
          <ac:picMkLst>
            <pc:docMk/>
            <pc:sldMk cId="180288918" sldId="334"/>
            <ac:picMk id="7" creationId="{DB041952-AE36-F425-C126-FAD20FE8F7F2}"/>
          </ac:picMkLst>
        </pc:picChg>
        <pc:picChg chg="add del mod">
          <ac:chgData name="Mamta Kumari" userId="01d1a6b067f7642b" providerId="LiveId" clId="{C2702F25-2DC0-44FC-8B4D-89E61ABC88F8}" dt="2024-05-30T16:43:36.734" v="510" actId="21"/>
          <ac:picMkLst>
            <pc:docMk/>
            <pc:sldMk cId="180288918" sldId="334"/>
            <ac:picMk id="9" creationId="{FA8AFBCB-D927-D8BC-0BD5-6CDABE789A0B}"/>
          </ac:picMkLst>
        </pc:picChg>
        <pc:cxnChg chg="add">
          <ac:chgData name="Mamta Kumari" userId="01d1a6b067f7642b" providerId="LiveId" clId="{C2702F25-2DC0-44FC-8B4D-89E61ABC88F8}" dt="2024-05-30T16:26:01.178" v="316" actId="11529"/>
          <ac:cxnSpMkLst>
            <pc:docMk/>
            <pc:sldMk cId="180288918" sldId="334"/>
            <ac:cxnSpMk id="12" creationId="{CDE1DE37-141D-354E-4A74-BEB20F87E069}"/>
          </ac:cxnSpMkLst>
        </pc:cxnChg>
        <pc:cxnChg chg="add del mod">
          <ac:chgData name="Mamta Kumari" userId="01d1a6b067f7642b" providerId="LiveId" clId="{C2702F25-2DC0-44FC-8B4D-89E61ABC88F8}" dt="2024-05-30T16:30:17.667" v="378" actId="478"/>
          <ac:cxnSpMkLst>
            <pc:docMk/>
            <pc:sldMk cId="180288918" sldId="334"/>
            <ac:cxnSpMk id="15" creationId="{480C5E42-29ED-08DE-817A-AC8659F8E25B}"/>
          </ac:cxnSpMkLst>
        </pc:cxnChg>
        <pc:cxnChg chg="add">
          <ac:chgData name="Mamta Kumari" userId="01d1a6b067f7642b" providerId="LiveId" clId="{C2702F25-2DC0-44FC-8B4D-89E61ABC88F8}" dt="2024-05-30T16:30:32.910" v="379" actId="11529"/>
          <ac:cxnSpMkLst>
            <pc:docMk/>
            <pc:sldMk cId="180288918" sldId="334"/>
            <ac:cxnSpMk id="20" creationId="{6FE63CF5-1AD6-4717-E4E1-CE2EE265B124}"/>
          </ac:cxnSpMkLst>
        </pc:cxnChg>
        <pc:cxnChg chg="add">
          <ac:chgData name="Mamta Kumari" userId="01d1a6b067f7642b" providerId="LiveId" clId="{C2702F25-2DC0-44FC-8B4D-89E61ABC88F8}" dt="2024-05-30T16:30:42.490" v="380" actId="11529"/>
          <ac:cxnSpMkLst>
            <pc:docMk/>
            <pc:sldMk cId="180288918" sldId="334"/>
            <ac:cxnSpMk id="22" creationId="{27A7BC05-4329-D98A-ED88-46522FE13B75}"/>
          </ac:cxnSpMkLst>
        </pc:cxnChg>
        <pc:cxnChg chg="add mod">
          <ac:chgData name="Mamta Kumari" userId="01d1a6b067f7642b" providerId="LiveId" clId="{C2702F25-2DC0-44FC-8B4D-89E61ABC88F8}" dt="2024-05-30T16:31:50.586" v="389" actId="14100"/>
          <ac:cxnSpMkLst>
            <pc:docMk/>
            <pc:sldMk cId="180288918" sldId="334"/>
            <ac:cxnSpMk id="24" creationId="{EDD75841-FC65-C9E6-7DCA-A13E55521D67}"/>
          </ac:cxnSpMkLst>
        </pc:cxnChg>
        <pc:cxnChg chg="add del mod">
          <ac:chgData name="Mamta Kumari" userId="01d1a6b067f7642b" providerId="LiveId" clId="{C2702F25-2DC0-44FC-8B4D-89E61ABC88F8}" dt="2024-05-30T16:31:43.783" v="388" actId="478"/>
          <ac:cxnSpMkLst>
            <pc:docMk/>
            <pc:sldMk cId="180288918" sldId="334"/>
            <ac:cxnSpMk id="26" creationId="{E69DA07E-2E1E-A373-1606-137CB42348EB}"/>
          </ac:cxnSpMkLst>
        </pc:cxnChg>
        <pc:cxnChg chg="add mod">
          <ac:chgData name="Mamta Kumari" userId="01d1a6b067f7642b" providerId="LiveId" clId="{C2702F25-2DC0-44FC-8B4D-89E61ABC88F8}" dt="2024-05-30T16:32:10.082" v="391" actId="14100"/>
          <ac:cxnSpMkLst>
            <pc:docMk/>
            <pc:sldMk cId="180288918" sldId="334"/>
            <ac:cxnSpMk id="30" creationId="{A16C2938-0113-6F4D-E402-8C1D78BD1C24}"/>
          </ac:cxnSpMkLst>
        </pc:cxnChg>
        <pc:cxnChg chg="add mod">
          <ac:chgData name="Mamta Kumari" userId="01d1a6b067f7642b" providerId="LiveId" clId="{C2702F25-2DC0-44FC-8B4D-89E61ABC88F8}" dt="2024-05-30T16:35:46.319" v="427" actId="14100"/>
          <ac:cxnSpMkLst>
            <pc:docMk/>
            <pc:sldMk cId="180288918" sldId="334"/>
            <ac:cxnSpMk id="35" creationId="{61A708DC-83BC-32F4-EA56-C9D4AA2B6FCF}"/>
          </ac:cxnSpMkLst>
        </pc:cxnChg>
        <pc:cxnChg chg="add del">
          <ac:chgData name="Mamta Kumari" userId="01d1a6b067f7642b" providerId="LiveId" clId="{C2702F25-2DC0-44FC-8B4D-89E61ABC88F8}" dt="2024-05-30T16:36:11.384" v="429" actId="478"/>
          <ac:cxnSpMkLst>
            <pc:docMk/>
            <pc:sldMk cId="180288918" sldId="334"/>
            <ac:cxnSpMk id="38" creationId="{E0F35AE3-9354-E6F7-BE0E-9A4738F1E78C}"/>
          </ac:cxnSpMkLst>
        </pc:cxnChg>
        <pc:cxnChg chg="add del mod">
          <ac:chgData name="Mamta Kumari" userId="01d1a6b067f7642b" providerId="LiveId" clId="{C2702F25-2DC0-44FC-8B4D-89E61ABC88F8}" dt="2024-05-30T16:36:24.049" v="432" actId="478"/>
          <ac:cxnSpMkLst>
            <pc:docMk/>
            <pc:sldMk cId="180288918" sldId="334"/>
            <ac:cxnSpMk id="40" creationId="{CFE4BCE4-AB1B-2546-7A01-3DF6CF04877F}"/>
          </ac:cxnSpMkLst>
        </pc:cxnChg>
        <pc:cxnChg chg="add">
          <ac:chgData name="Mamta Kumari" userId="01d1a6b067f7642b" providerId="LiveId" clId="{C2702F25-2DC0-44FC-8B4D-89E61ABC88F8}" dt="2024-05-30T16:36:43.608" v="433" actId="11529"/>
          <ac:cxnSpMkLst>
            <pc:docMk/>
            <pc:sldMk cId="180288918" sldId="334"/>
            <ac:cxnSpMk id="43" creationId="{A5C6152D-E15F-E3BD-ECC6-CB1070BC48B7}"/>
          </ac:cxnSpMkLst>
        </pc:cxnChg>
        <pc:cxnChg chg="add">
          <ac:chgData name="Mamta Kumari" userId="01d1a6b067f7642b" providerId="LiveId" clId="{C2702F25-2DC0-44FC-8B4D-89E61ABC88F8}" dt="2024-05-30T16:37:08.685" v="434" actId="11529"/>
          <ac:cxnSpMkLst>
            <pc:docMk/>
            <pc:sldMk cId="180288918" sldId="334"/>
            <ac:cxnSpMk id="45" creationId="{BDB0E9F2-39DE-0862-2295-BDDE9AA7463D}"/>
          </ac:cxnSpMkLst>
        </pc:cxnChg>
        <pc:cxnChg chg="add">
          <ac:chgData name="Mamta Kumari" userId="01d1a6b067f7642b" providerId="LiveId" clId="{C2702F25-2DC0-44FC-8B4D-89E61ABC88F8}" dt="2024-05-30T16:37:25.755" v="435" actId="11529"/>
          <ac:cxnSpMkLst>
            <pc:docMk/>
            <pc:sldMk cId="180288918" sldId="334"/>
            <ac:cxnSpMk id="47" creationId="{E5D99EB0-D30B-0D06-5F8A-00347095D282}"/>
          </ac:cxnSpMkLst>
        </pc:cxnChg>
        <pc:cxnChg chg="add mod">
          <ac:chgData name="Mamta Kumari" userId="01d1a6b067f7642b" providerId="LiveId" clId="{C2702F25-2DC0-44FC-8B4D-89E61ABC88F8}" dt="2024-05-30T16:40:02.577" v="457" actId="14100"/>
          <ac:cxnSpMkLst>
            <pc:docMk/>
            <pc:sldMk cId="180288918" sldId="334"/>
            <ac:cxnSpMk id="49" creationId="{D216477D-FAE0-B4A4-4537-6A5A82A6B608}"/>
          </ac:cxnSpMkLst>
        </pc:cxnChg>
        <pc:cxnChg chg="add del mod">
          <ac:chgData name="Mamta Kumari" userId="01d1a6b067f7642b" providerId="LiveId" clId="{C2702F25-2DC0-44FC-8B4D-89E61ABC88F8}" dt="2024-05-30T16:40:11.951" v="459" actId="478"/>
          <ac:cxnSpMkLst>
            <pc:docMk/>
            <pc:sldMk cId="180288918" sldId="334"/>
            <ac:cxnSpMk id="51" creationId="{3754CAC3-FA98-3AE6-DF58-6B0E12C51B53}"/>
          </ac:cxnSpMkLst>
        </pc:cxnChg>
        <pc:cxnChg chg="add">
          <ac:chgData name="Mamta Kumari" userId="01d1a6b067f7642b" providerId="LiveId" clId="{C2702F25-2DC0-44FC-8B4D-89E61ABC88F8}" dt="2024-05-30T16:39:50.828" v="456" actId="11529"/>
          <ac:cxnSpMkLst>
            <pc:docMk/>
            <pc:sldMk cId="180288918" sldId="334"/>
            <ac:cxnSpMk id="55" creationId="{34F6D264-B269-F4E2-31B7-B92F9DE1AA11}"/>
          </ac:cxnSpMkLst>
        </pc:cxnChg>
        <pc:cxnChg chg="add">
          <ac:chgData name="Mamta Kumari" userId="01d1a6b067f7642b" providerId="LiveId" clId="{C2702F25-2DC0-44FC-8B4D-89E61ABC88F8}" dt="2024-05-30T16:40:21.312" v="460" actId="11529"/>
          <ac:cxnSpMkLst>
            <pc:docMk/>
            <pc:sldMk cId="180288918" sldId="334"/>
            <ac:cxnSpMk id="58" creationId="{B7701FBF-2BA0-FDBB-327B-80FEABA54698}"/>
          </ac:cxnSpMkLst>
        </pc:cxnChg>
        <pc:cxnChg chg="add">
          <ac:chgData name="Mamta Kumari" userId="01d1a6b067f7642b" providerId="LiveId" clId="{C2702F25-2DC0-44FC-8B4D-89E61ABC88F8}" dt="2024-05-30T16:42:28.839" v="505" actId="11529"/>
          <ac:cxnSpMkLst>
            <pc:docMk/>
            <pc:sldMk cId="180288918" sldId="334"/>
            <ac:cxnSpMk id="61" creationId="{8934E649-54B9-42BB-7298-5728F7DEEC8F}"/>
          </ac:cxnSpMkLst>
        </pc:cxnChg>
        <pc:cxnChg chg="add">
          <ac:chgData name="Mamta Kumari" userId="01d1a6b067f7642b" providerId="LiveId" clId="{C2702F25-2DC0-44FC-8B4D-89E61ABC88F8}" dt="2024-05-30T16:42:37.599" v="506" actId="11529"/>
          <ac:cxnSpMkLst>
            <pc:docMk/>
            <pc:sldMk cId="180288918" sldId="334"/>
            <ac:cxnSpMk id="63" creationId="{3DD9FDB3-9FCB-4000-5F25-8772768DDE70}"/>
          </ac:cxnSpMkLst>
        </pc:cxnChg>
      </pc:sldChg>
      <pc:sldChg chg="new del">
        <pc:chgData name="Mamta Kumari" userId="01d1a6b067f7642b" providerId="LiveId" clId="{C2702F25-2DC0-44FC-8B4D-89E61ABC88F8}" dt="2024-05-29T15:33:26.487" v="120" actId="680"/>
        <pc:sldMkLst>
          <pc:docMk/>
          <pc:sldMk cId="2662310197" sldId="335"/>
        </pc:sldMkLst>
      </pc:sldChg>
      <pc:sldChg chg="new">
        <pc:chgData name="Mamta Kumari" userId="01d1a6b067f7642b" providerId="LiveId" clId="{C2702F25-2DC0-44FC-8B4D-89E61ABC88F8}" dt="2024-05-30T16:01:47.728" v="276" actId="680"/>
        <pc:sldMkLst>
          <pc:docMk/>
          <pc:sldMk cId="3018136612" sldId="335"/>
        </pc:sldMkLst>
      </pc:sldChg>
      <pc:sldChg chg="addSp delSp modSp new mod">
        <pc:chgData name="Mamta Kumari" userId="01d1a6b067f7642b" providerId="LiveId" clId="{C2702F25-2DC0-44FC-8B4D-89E61ABC88F8}" dt="2024-06-01T01:08:41.101" v="525" actId="478"/>
        <pc:sldMkLst>
          <pc:docMk/>
          <pc:sldMk cId="1084102029" sldId="336"/>
        </pc:sldMkLst>
        <pc:spChg chg="add del">
          <ac:chgData name="Mamta Kumari" userId="01d1a6b067f7642b" providerId="LiveId" clId="{C2702F25-2DC0-44FC-8B4D-89E61ABC88F8}" dt="2024-06-01T01:08:39.462" v="524" actId="478"/>
          <ac:spMkLst>
            <pc:docMk/>
            <pc:sldMk cId="1084102029" sldId="336"/>
            <ac:spMk id="2" creationId="{D8A37502-7DDD-7DEE-3BFF-0A4BFBE0592C}"/>
          </ac:spMkLst>
        </pc:spChg>
        <pc:spChg chg="add del">
          <ac:chgData name="Mamta Kumari" userId="01d1a6b067f7642b" providerId="LiveId" clId="{C2702F25-2DC0-44FC-8B4D-89E61ABC88F8}" dt="2024-06-01T01:08:41.101" v="525" actId="478"/>
          <ac:spMkLst>
            <pc:docMk/>
            <pc:sldMk cId="1084102029" sldId="336"/>
            <ac:spMk id="3" creationId="{0A051464-A44C-BDD5-C4F1-28FFD611613B}"/>
          </ac:spMkLst>
        </pc:spChg>
        <pc:spChg chg="add del mod">
          <ac:chgData name="Mamta Kumari" userId="01d1a6b067f7642b" providerId="LiveId" clId="{C2702F25-2DC0-44FC-8B4D-89E61ABC88F8}" dt="2024-06-01T01:08:37.874" v="523" actId="478"/>
          <ac:spMkLst>
            <pc:docMk/>
            <pc:sldMk cId="1084102029" sldId="336"/>
            <ac:spMk id="4" creationId="{8495D640-1962-6B27-A7EC-4F9572C4BD37}"/>
          </ac:spMkLst>
        </pc:spChg>
        <pc:spChg chg="add del mod">
          <ac:chgData name="Mamta Kumari" userId="01d1a6b067f7642b" providerId="LiveId" clId="{C2702F25-2DC0-44FC-8B4D-89E61ABC88F8}" dt="2024-06-01T01:08:35.413" v="522" actId="478"/>
          <ac:spMkLst>
            <pc:docMk/>
            <pc:sldMk cId="1084102029" sldId="336"/>
            <ac:spMk id="5" creationId="{51140E47-E7DF-D4EF-024C-728678D731CD}"/>
          </ac:spMkLst>
        </pc:spChg>
        <pc:spChg chg="add del mod">
          <ac:chgData name="Mamta Kumari" userId="01d1a6b067f7642b" providerId="LiveId" clId="{C2702F25-2DC0-44FC-8B4D-89E61ABC88F8}" dt="2024-06-01T01:08:33.941" v="521" actId="478"/>
          <ac:spMkLst>
            <pc:docMk/>
            <pc:sldMk cId="1084102029" sldId="336"/>
            <ac:spMk id="6" creationId="{7A22EDF3-00DE-E408-F705-324E222220FE}"/>
          </ac:spMkLst>
        </pc:spChg>
        <pc:spChg chg="add del">
          <ac:chgData name="Mamta Kumari" userId="01d1a6b067f7642b" providerId="LiveId" clId="{C2702F25-2DC0-44FC-8B4D-89E61ABC88F8}" dt="2024-06-01T01:08:32.535" v="520" actId="478"/>
          <ac:spMkLst>
            <pc:docMk/>
            <pc:sldMk cId="1084102029" sldId="336"/>
            <ac:spMk id="7" creationId="{C120DFB9-32FC-931D-DB17-C7F4311CFCFC}"/>
          </ac:spMkLst>
        </pc:spChg>
      </pc:sldChg>
      <pc:sldChg chg="new">
        <pc:chgData name="Mamta Kumari" userId="01d1a6b067f7642b" providerId="LiveId" clId="{C2702F25-2DC0-44FC-8B4D-89E61ABC88F8}" dt="2024-05-30T16:01:55.429" v="278" actId="680"/>
        <pc:sldMkLst>
          <pc:docMk/>
          <pc:sldMk cId="3004168509" sldId="337"/>
        </pc:sldMkLst>
      </pc:sldChg>
      <pc:sldChg chg="new">
        <pc:chgData name="Mamta Kumari" userId="01d1a6b067f7642b" providerId="LiveId" clId="{C2702F25-2DC0-44FC-8B4D-89E61ABC88F8}" dt="2024-06-10T01:23:37.077" v="549" actId="680"/>
        <pc:sldMkLst>
          <pc:docMk/>
          <pc:sldMk cId="183513885" sldId="339"/>
        </pc:sldMkLst>
      </pc:sldChg>
    </pc:docChg>
  </pc:docChgLst>
  <pc:docChgLst>
    <pc:chgData name="Vivek B" userId="486bf0f89b013777" providerId="LiveId" clId="{238C08CB-3BBE-4949-9BC6-8123CDBB4995}"/>
    <pc:docChg chg="addSld delSld modSld">
      <pc:chgData name="Vivek B" userId="486bf0f89b013777" providerId="LiveId" clId="{238C08CB-3BBE-4949-9BC6-8123CDBB4995}" dt="2024-06-06T04:53:23.763" v="5" actId="47"/>
      <pc:docMkLst>
        <pc:docMk/>
      </pc:docMkLst>
      <pc:sldChg chg="del">
        <pc:chgData name="Vivek B" userId="486bf0f89b013777" providerId="LiveId" clId="{238C08CB-3BBE-4949-9BC6-8123CDBB4995}" dt="2024-06-06T04:53:23.763" v="5" actId="47"/>
        <pc:sldMkLst>
          <pc:docMk/>
          <pc:sldMk cId="1062464959" sldId="309"/>
        </pc:sldMkLst>
      </pc:sldChg>
      <pc:sldChg chg="modSp add mod">
        <pc:chgData name="Vivek B" userId="486bf0f89b013777" providerId="LiveId" clId="{238C08CB-3BBE-4949-9BC6-8123CDBB4995}" dt="2024-06-06T04:53:12.075" v="4" actId="14100"/>
        <pc:sldMkLst>
          <pc:docMk/>
          <pc:sldMk cId="488987284" sldId="338"/>
        </pc:sldMkLst>
        <pc:spChg chg="mod">
          <ac:chgData name="Vivek B" userId="486bf0f89b013777" providerId="LiveId" clId="{238C08CB-3BBE-4949-9BC6-8123CDBB4995}" dt="2024-06-06T04:53:04.221" v="1" actId="14100"/>
          <ac:spMkLst>
            <pc:docMk/>
            <pc:sldMk cId="488987284" sldId="338"/>
            <ac:spMk id="2" creationId="{F50E518B-B210-88EB-A302-C3A1C29D4967}"/>
          </ac:spMkLst>
        </pc:spChg>
        <pc:spChg chg="mod">
          <ac:chgData name="Vivek B" userId="486bf0f89b013777" providerId="LiveId" clId="{238C08CB-3BBE-4949-9BC6-8123CDBB4995}" dt="2024-06-06T04:53:07.222" v="2" actId="1076"/>
          <ac:spMkLst>
            <pc:docMk/>
            <pc:sldMk cId="488987284" sldId="338"/>
            <ac:spMk id="3" creationId="{F7B056DF-7084-573C-D41A-83B6EE8AB60D}"/>
          </ac:spMkLst>
        </pc:spChg>
        <pc:spChg chg="mod">
          <ac:chgData name="Vivek B" userId="486bf0f89b013777" providerId="LiveId" clId="{238C08CB-3BBE-4949-9BC6-8123CDBB4995}" dt="2024-06-06T04:53:09.246" v="3" actId="14100"/>
          <ac:spMkLst>
            <pc:docMk/>
            <pc:sldMk cId="488987284" sldId="338"/>
            <ac:spMk id="6" creationId="{C29A6CA1-D007-F693-4E41-8850EE58A7AD}"/>
          </ac:spMkLst>
        </pc:spChg>
        <pc:spChg chg="mod">
          <ac:chgData name="Vivek B" userId="486bf0f89b013777" providerId="LiveId" clId="{238C08CB-3BBE-4949-9BC6-8123CDBB4995}" dt="2024-06-06T04:53:12.075" v="4" actId="14100"/>
          <ac:spMkLst>
            <pc:docMk/>
            <pc:sldMk cId="488987284" sldId="338"/>
            <ac:spMk id="10" creationId="{A837CDA1-6479-CFDC-4CCE-AF8AE52B3D06}"/>
          </ac:spMkLst>
        </pc:spChg>
      </pc:sldChg>
    </pc:docChg>
  </pc:docChgLst>
  <pc:docChgLst>
    <pc:chgData name="Shrishaila REAL STAR" userId="bb877d2b68f5a675" providerId="LiveId" clId="{6E62C2DC-AA38-43BE-8FD0-6E6E65F28753}"/>
    <pc:docChg chg="undo redo custSel addSld delSld modSld sldOrd">
      <pc:chgData name="Shrishaila REAL STAR" userId="bb877d2b68f5a675" providerId="LiveId" clId="{6E62C2DC-AA38-43BE-8FD0-6E6E65F28753}" dt="2024-05-28T16:22:33.177" v="2094" actId="14100"/>
      <pc:docMkLst>
        <pc:docMk/>
      </pc:docMkLst>
      <pc:sldChg chg="addSp delSp mod">
        <pc:chgData name="Shrishaila REAL STAR" userId="bb877d2b68f5a675" providerId="LiveId" clId="{6E62C2DC-AA38-43BE-8FD0-6E6E65F28753}" dt="2024-05-28T15:53:39.681" v="1954" actId="478"/>
        <pc:sldMkLst>
          <pc:docMk/>
          <pc:sldMk cId="2793942730" sldId="257"/>
        </pc:sldMkLst>
        <pc:cxnChg chg="add del">
          <ac:chgData name="Shrishaila REAL STAR" userId="bb877d2b68f5a675" providerId="LiveId" clId="{6E62C2DC-AA38-43BE-8FD0-6E6E65F28753}" dt="2024-05-28T15:53:39.681" v="1954" actId="478"/>
          <ac:cxnSpMkLst>
            <pc:docMk/>
            <pc:sldMk cId="2793942730" sldId="257"/>
            <ac:cxnSpMk id="5" creationId="{B93F4633-5437-D865-2BFA-30DB234F52A6}"/>
          </ac:cxnSpMkLst>
        </pc:cxnChg>
      </pc:sldChg>
      <pc:sldChg chg="addSp delSp modSp del mod">
        <pc:chgData name="Shrishaila REAL STAR" userId="bb877d2b68f5a675" providerId="LiveId" clId="{6E62C2DC-AA38-43BE-8FD0-6E6E65F28753}" dt="2024-05-28T16:19:02.489" v="2046" actId="2696"/>
        <pc:sldMkLst>
          <pc:docMk/>
          <pc:sldMk cId="1883415960" sldId="305"/>
        </pc:sldMkLst>
        <pc:spChg chg="add mod">
          <ac:chgData name="Shrishaila REAL STAR" userId="bb877d2b68f5a675" providerId="LiveId" clId="{6E62C2DC-AA38-43BE-8FD0-6E6E65F28753}" dt="2024-05-28T15:33:41.191" v="1900" actId="1076"/>
          <ac:spMkLst>
            <pc:docMk/>
            <pc:sldMk cId="1883415960" sldId="305"/>
            <ac:spMk id="3" creationId="{78CFD87B-DA7B-76B0-724C-3B7888723DAC}"/>
          </ac:spMkLst>
        </pc:spChg>
        <pc:spChg chg="add del mod">
          <ac:chgData name="Shrishaila REAL STAR" userId="bb877d2b68f5a675" providerId="LiveId" clId="{6E62C2DC-AA38-43BE-8FD0-6E6E65F28753}" dt="2024-05-28T15:28:47.769" v="1815"/>
          <ac:spMkLst>
            <pc:docMk/>
            <pc:sldMk cId="1883415960" sldId="305"/>
            <ac:spMk id="5" creationId="{98E11A59-A8B0-42CD-193B-52670B387598}"/>
          </ac:spMkLst>
        </pc:spChg>
        <pc:spChg chg="mod">
          <ac:chgData name="Shrishaila REAL STAR" userId="bb877d2b68f5a675" providerId="LiveId" clId="{6E62C2DC-AA38-43BE-8FD0-6E6E65F28753}" dt="2024-05-28T16:13:30.694" v="1997" actId="20577"/>
          <ac:spMkLst>
            <pc:docMk/>
            <pc:sldMk cId="1883415960" sldId="305"/>
            <ac:spMk id="6" creationId="{46B6CA11-1C2C-7140-361B-4516E82CA0A6}"/>
          </ac:spMkLst>
        </pc:spChg>
        <pc:spChg chg="mod">
          <ac:chgData name="Shrishaila REAL STAR" userId="bb877d2b68f5a675" providerId="LiveId" clId="{6E62C2DC-AA38-43BE-8FD0-6E6E65F28753}" dt="2024-05-28T15:31:30.583" v="1829" actId="20577"/>
          <ac:spMkLst>
            <pc:docMk/>
            <pc:sldMk cId="1883415960" sldId="305"/>
            <ac:spMk id="7" creationId="{8A5DFBC3-1D85-3995-A25B-5C01539BAE67}"/>
          </ac:spMkLst>
        </pc:spChg>
        <pc:spChg chg="add mod">
          <ac:chgData name="Shrishaila REAL STAR" userId="bb877d2b68f5a675" providerId="LiveId" clId="{6E62C2DC-AA38-43BE-8FD0-6E6E65F28753}" dt="2024-05-28T16:14:42.048" v="2010" actId="20577"/>
          <ac:spMkLst>
            <pc:docMk/>
            <pc:sldMk cId="1883415960" sldId="305"/>
            <ac:spMk id="9" creationId="{DE9F403F-AA32-F4A1-6241-A19FAAA93D2F}"/>
          </ac:spMkLst>
        </pc:spChg>
        <pc:spChg chg="add mod">
          <ac:chgData name="Shrishaila REAL STAR" userId="bb877d2b68f5a675" providerId="LiveId" clId="{6E62C2DC-AA38-43BE-8FD0-6E6E65F28753}" dt="2024-05-28T15:38:18.496" v="1944" actId="1076"/>
          <ac:spMkLst>
            <pc:docMk/>
            <pc:sldMk cId="1883415960" sldId="305"/>
            <ac:spMk id="13" creationId="{AADFAB75-A2BA-A157-A517-8689AA418B2A}"/>
          </ac:spMkLst>
        </pc:spChg>
        <pc:spChg chg="del mod">
          <ac:chgData name="Shrishaila REAL STAR" userId="bb877d2b68f5a675" providerId="LiveId" clId="{6E62C2DC-AA38-43BE-8FD0-6E6E65F28753}" dt="2024-05-28T15:24:14.768" v="1774" actId="478"/>
          <ac:spMkLst>
            <pc:docMk/>
            <pc:sldMk cId="1883415960" sldId="305"/>
            <ac:spMk id="15" creationId="{D248376D-3634-191B-E9E9-6BB0FBE96A15}"/>
          </ac:spMkLst>
        </pc:spChg>
        <pc:spChg chg="mod">
          <ac:chgData name="Shrishaila REAL STAR" userId="bb877d2b68f5a675" providerId="LiveId" clId="{6E62C2DC-AA38-43BE-8FD0-6E6E65F28753}" dt="2024-05-28T15:38:42.527" v="1950" actId="1076"/>
          <ac:spMkLst>
            <pc:docMk/>
            <pc:sldMk cId="1883415960" sldId="305"/>
            <ac:spMk id="16" creationId="{AB290026-8F4C-3637-132D-2648C31BAA78}"/>
          </ac:spMkLst>
        </pc:spChg>
        <pc:cxnChg chg="add mod">
          <ac:chgData name="Shrishaila REAL STAR" userId="bb877d2b68f5a675" providerId="LiveId" clId="{6E62C2DC-AA38-43BE-8FD0-6E6E65F28753}" dt="2024-05-28T15:33:50.576" v="1902" actId="13822"/>
          <ac:cxnSpMkLst>
            <pc:docMk/>
            <pc:sldMk cId="1883415960" sldId="305"/>
            <ac:cxnSpMk id="4" creationId="{D162DDF6-3C63-E968-BE96-C579A2B713CA}"/>
          </ac:cxnSpMkLst>
        </pc:cxnChg>
        <pc:cxnChg chg="mod">
          <ac:chgData name="Shrishaila REAL STAR" userId="bb877d2b68f5a675" providerId="LiveId" clId="{6E62C2DC-AA38-43BE-8FD0-6E6E65F28753}" dt="2024-05-28T15:34:00.208" v="1903" actId="108"/>
          <ac:cxnSpMkLst>
            <pc:docMk/>
            <pc:sldMk cId="1883415960" sldId="305"/>
            <ac:cxnSpMk id="10" creationId="{B81F9427-3934-7D4E-A25B-233CF8B734E7}"/>
          </ac:cxnSpMkLst>
        </pc:cxnChg>
        <pc:cxnChg chg="del mod">
          <ac:chgData name="Shrishaila REAL STAR" userId="bb877d2b68f5a675" providerId="LiveId" clId="{6E62C2DC-AA38-43BE-8FD0-6E6E65F28753}" dt="2024-05-28T15:35:58.255" v="1914" actId="478"/>
          <ac:cxnSpMkLst>
            <pc:docMk/>
            <pc:sldMk cId="1883415960" sldId="305"/>
            <ac:cxnSpMk id="11" creationId="{01556404-B092-FF0D-9F59-DB6910047B8B}"/>
          </ac:cxnSpMkLst>
        </pc:cxnChg>
        <pc:cxnChg chg="add del mod">
          <ac:chgData name="Shrishaila REAL STAR" userId="bb877d2b68f5a675" providerId="LiveId" clId="{6E62C2DC-AA38-43BE-8FD0-6E6E65F28753}" dt="2024-05-28T15:35:59.280" v="1915" actId="478"/>
          <ac:cxnSpMkLst>
            <pc:docMk/>
            <pc:sldMk cId="1883415960" sldId="305"/>
            <ac:cxnSpMk id="12" creationId="{41FE40C0-4BCF-6752-A616-3ABF9DD26572}"/>
          </ac:cxnSpMkLst>
        </pc:cxnChg>
        <pc:cxnChg chg="add mod">
          <ac:chgData name="Shrishaila REAL STAR" userId="bb877d2b68f5a675" providerId="LiveId" clId="{6E62C2DC-AA38-43BE-8FD0-6E6E65F28753}" dt="2024-05-28T15:38:10.944" v="1941" actId="1582"/>
          <ac:cxnSpMkLst>
            <pc:docMk/>
            <pc:sldMk cId="1883415960" sldId="305"/>
            <ac:cxnSpMk id="14" creationId="{F8E87141-2A2F-B822-B6C7-C4BBE9253B8F}"/>
          </ac:cxnSpMkLst>
        </pc:cxnChg>
        <pc:cxnChg chg="add mod">
          <ac:chgData name="Shrishaila REAL STAR" userId="bb877d2b68f5a675" providerId="LiveId" clId="{6E62C2DC-AA38-43BE-8FD0-6E6E65F28753}" dt="2024-05-28T15:38:22.503" v="1945" actId="1076"/>
          <ac:cxnSpMkLst>
            <pc:docMk/>
            <pc:sldMk cId="1883415960" sldId="305"/>
            <ac:cxnSpMk id="18" creationId="{9110E389-B2D3-ADE0-B64B-06311D87B621}"/>
          </ac:cxnSpMkLst>
        </pc:cxnChg>
      </pc:sldChg>
      <pc:sldChg chg="modSp del mod">
        <pc:chgData name="Shrishaila REAL STAR" userId="bb877d2b68f5a675" providerId="LiveId" clId="{6E62C2DC-AA38-43BE-8FD0-6E6E65F28753}" dt="2024-05-28T15:03:35.812" v="1609" actId="47"/>
        <pc:sldMkLst>
          <pc:docMk/>
          <pc:sldMk cId="4038467937" sldId="307"/>
        </pc:sldMkLst>
        <pc:spChg chg="mod">
          <ac:chgData name="Shrishaila REAL STAR" userId="bb877d2b68f5a675" providerId="LiveId" clId="{6E62C2DC-AA38-43BE-8FD0-6E6E65F28753}" dt="2024-05-28T15:03:34.093" v="1608" actId="1076"/>
          <ac:spMkLst>
            <pc:docMk/>
            <pc:sldMk cId="4038467937" sldId="307"/>
            <ac:spMk id="3" creationId="{CB1FEEB6-FF53-AA0D-F7A0-05268AC4537B}"/>
          </ac:spMkLst>
        </pc:spChg>
      </pc:sldChg>
      <pc:sldChg chg="addSp delSp modSp add del mod">
        <pc:chgData name="Shrishaila REAL STAR" userId="bb877d2b68f5a675" providerId="LiveId" clId="{6E62C2DC-AA38-43BE-8FD0-6E6E65F28753}" dt="2024-05-28T16:09:01.861" v="1975" actId="1076"/>
        <pc:sldMkLst>
          <pc:docMk/>
          <pc:sldMk cId="1062464959" sldId="309"/>
        </pc:sldMkLst>
        <pc:spChg chg="mod">
          <ac:chgData name="Shrishaila REAL STAR" userId="bb877d2b68f5a675" providerId="LiveId" clId="{6E62C2DC-AA38-43BE-8FD0-6E6E65F28753}" dt="2024-05-28T16:08:24.760" v="1963" actId="1076"/>
          <ac:spMkLst>
            <pc:docMk/>
            <pc:sldMk cId="1062464959" sldId="309"/>
            <ac:spMk id="2" creationId="{F50E518B-B210-88EB-A302-C3A1C29D4967}"/>
          </ac:spMkLst>
        </pc:spChg>
        <pc:spChg chg="mod">
          <ac:chgData name="Shrishaila REAL STAR" userId="bb877d2b68f5a675" providerId="LiveId" clId="{6E62C2DC-AA38-43BE-8FD0-6E6E65F28753}" dt="2024-05-28T16:09:01.861" v="1975" actId="1076"/>
          <ac:spMkLst>
            <pc:docMk/>
            <pc:sldMk cId="1062464959" sldId="309"/>
            <ac:spMk id="3" creationId="{F7B056DF-7084-573C-D41A-83B6EE8AB60D}"/>
          </ac:spMkLst>
        </pc:spChg>
        <pc:spChg chg="add del mod">
          <ac:chgData name="Shrishaila REAL STAR" userId="bb877d2b68f5a675" providerId="LiveId" clId="{6E62C2DC-AA38-43BE-8FD0-6E6E65F28753}" dt="2024-05-28T16:08:36.708" v="1967" actId="478"/>
          <ac:spMkLst>
            <pc:docMk/>
            <pc:sldMk cId="1062464959" sldId="309"/>
            <ac:spMk id="4" creationId="{03EA8D36-A05F-9559-7A61-2EED9DA05CCE}"/>
          </ac:spMkLst>
        </pc:spChg>
        <pc:spChg chg="add del mod">
          <ac:chgData name="Shrishaila REAL STAR" userId="bb877d2b68f5a675" providerId="LiveId" clId="{6E62C2DC-AA38-43BE-8FD0-6E6E65F28753}" dt="2024-05-28T16:08:54.102" v="1974" actId="478"/>
          <ac:spMkLst>
            <pc:docMk/>
            <pc:sldMk cId="1062464959" sldId="309"/>
            <ac:spMk id="5" creationId="{D462D2EB-47DD-8247-BCEC-7C3CE41425BA}"/>
          </ac:spMkLst>
        </pc:spChg>
        <pc:spChg chg="add mod">
          <ac:chgData name="Shrishaila REAL STAR" userId="bb877d2b68f5a675" providerId="LiveId" clId="{6E62C2DC-AA38-43BE-8FD0-6E6E65F28753}" dt="2024-05-28T16:08:35.699" v="1966" actId="1076"/>
          <ac:spMkLst>
            <pc:docMk/>
            <pc:sldMk cId="1062464959" sldId="309"/>
            <ac:spMk id="6" creationId="{C29A6CA1-D007-F693-4E41-8850EE58A7AD}"/>
          </ac:spMkLst>
        </pc:spChg>
        <pc:spChg chg="mod">
          <ac:chgData name="Shrishaila REAL STAR" userId="bb877d2b68f5a675" providerId="LiveId" clId="{6E62C2DC-AA38-43BE-8FD0-6E6E65F28753}" dt="2024-05-28T15:12:33.855" v="1689" actId="1076"/>
          <ac:spMkLst>
            <pc:docMk/>
            <pc:sldMk cId="1062464959" sldId="309"/>
            <ac:spMk id="7" creationId="{7E95BB1F-265F-5D18-8D98-4D811F8D518B}"/>
          </ac:spMkLst>
        </pc:spChg>
        <pc:spChg chg="mod">
          <ac:chgData name="Shrishaila REAL STAR" userId="bb877d2b68f5a675" providerId="LiveId" clId="{6E62C2DC-AA38-43BE-8FD0-6E6E65F28753}" dt="2024-05-28T15:15:22.620" v="1748" actId="14100"/>
          <ac:spMkLst>
            <pc:docMk/>
            <pc:sldMk cId="1062464959" sldId="309"/>
            <ac:spMk id="8" creationId="{09B987C6-7CD4-2DE9-7383-CB8C5105ED56}"/>
          </ac:spMkLst>
        </pc:spChg>
        <pc:spChg chg="mod">
          <ac:chgData name="Shrishaila REAL STAR" userId="bb877d2b68f5a675" providerId="LiveId" clId="{6E62C2DC-AA38-43BE-8FD0-6E6E65F28753}" dt="2024-05-28T15:13:07.897" v="1697" actId="14100"/>
          <ac:spMkLst>
            <pc:docMk/>
            <pc:sldMk cId="1062464959" sldId="309"/>
            <ac:spMk id="9" creationId="{BA44F082-CE2B-3751-5EA2-DEBBD4703FD0}"/>
          </ac:spMkLst>
        </pc:spChg>
        <pc:spChg chg="add mod">
          <ac:chgData name="Shrishaila REAL STAR" userId="bb877d2b68f5a675" providerId="LiveId" clId="{6E62C2DC-AA38-43BE-8FD0-6E6E65F28753}" dt="2024-05-28T16:08:51.585" v="1973" actId="14100"/>
          <ac:spMkLst>
            <pc:docMk/>
            <pc:sldMk cId="1062464959" sldId="309"/>
            <ac:spMk id="10" creationId="{A837CDA1-6479-CFDC-4CCE-AF8AE52B3D06}"/>
          </ac:spMkLst>
        </pc:spChg>
        <pc:spChg chg="mod">
          <ac:chgData name="Shrishaila REAL STAR" userId="bb877d2b68f5a675" providerId="LiveId" clId="{6E62C2DC-AA38-43BE-8FD0-6E6E65F28753}" dt="2024-05-28T15:12:56.294" v="1693" actId="1076"/>
          <ac:spMkLst>
            <pc:docMk/>
            <pc:sldMk cId="1062464959" sldId="309"/>
            <ac:spMk id="50" creationId="{F1F37205-D677-A248-C1C1-A7B89AA790B0}"/>
          </ac:spMkLst>
        </pc:spChg>
      </pc:sldChg>
      <pc:sldChg chg="modSp del mod">
        <pc:chgData name="Shrishaila REAL STAR" userId="bb877d2b68f5a675" providerId="LiveId" clId="{6E62C2DC-AA38-43BE-8FD0-6E6E65F28753}" dt="2024-05-28T15:02:37.703" v="1603" actId="2696"/>
        <pc:sldMkLst>
          <pc:docMk/>
          <pc:sldMk cId="185857524" sldId="317"/>
        </pc:sldMkLst>
        <pc:spChg chg="mod">
          <ac:chgData name="Shrishaila REAL STAR" userId="bb877d2b68f5a675" providerId="LiveId" clId="{6E62C2DC-AA38-43BE-8FD0-6E6E65F28753}" dt="2024-05-20T16:18:32.699" v="45" actId="313"/>
          <ac:spMkLst>
            <pc:docMk/>
            <pc:sldMk cId="185857524" sldId="317"/>
            <ac:spMk id="7" creationId="{07B8CF25-5384-06BD-6598-8EC5CF187DDA}"/>
          </ac:spMkLst>
        </pc:spChg>
      </pc:sldChg>
      <pc:sldChg chg="modSp mod">
        <pc:chgData name="Shrishaila REAL STAR" userId="bb877d2b68f5a675" providerId="LiveId" clId="{6E62C2DC-AA38-43BE-8FD0-6E6E65F28753}" dt="2024-05-21T12:55:16.829" v="356" actId="20577"/>
        <pc:sldMkLst>
          <pc:docMk/>
          <pc:sldMk cId="1360796085" sldId="318"/>
        </pc:sldMkLst>
        <pc:spChg chg="mod">
          <ac:chgData name="Shrishaila REAL STAR" userId="bb877d2b68f5a675" providerId="LiveId" clId="{6E62C2DC-AA38-43BE-8FD0-6E6E65F28753}" dt="2024-05-21T12:55:16.829" v="356" actId="20577"/>
          <ac:spMkLst>
            <pc:docMk/>
            <pc:sldMk cId="1360796085" sldId="318"/>
            <ac:spMk id="3" creationId="{FFCBBAAD-A9AC-480C-3E04-D5ABD5282B47}"/>
          </ac:spMkLst>
        </pc:spChg>
      </pc:sldChg>
      <pc:sldChg chg="modSp del mod">
        <pc:chgData name="Shrishaila REAL STAR" userId="bb877d2b68f5a675" providerId="LiveId" clId="{6E62C2DC-AA38-43BE-8FD0-6E6E65F28753}" dt="2024-05-28T15:02:27.090" v="1602" actId="2696"/>
        <pc:sldMkLst>
          <pc:docMk/>
          <pc:sldMk cId="1339428204" sldId="321"/>
        </pc:sldMkLst>
        <pc:spChg chg="mod">
          <ac:chgData name="Shrishaila REAL STAR" userId="bb877d2b68f5a675" providerId="LiveId" clId="{6E62C2DC-AA38-43BE-8FD0-6E6E65F28753}" dt="2024-05-20T16:18:24.660" v="44" actId="313"/>
          <ac:spMkLst>
            <pc:docMk/>
            <pc:sldMk cId="1339428204" sldId="321"/>
            <ac:spMk id="6" creationId="{9565B2E6-A987-5F5D-4962-D90D182925E9}"/>
          </ac:spMkLst>
        </pc:spChg>
        <pc:spChg chg="mod">
          <ac:chgData name="Shrishaila REAL STAR" userId="bb877d2b68f5a675" providerId="LiveId" clId="{6E62C2DC-AA38-43BE-8FD0-6E6E65F28753}" dt="2024-05-20T16:17:31.990" v="8" actId="20577"/>
          <ac:spMkLst>
            <pc:docMk/>
            <pc:sldMk cId="1339428204" sldId="321"/>
            <ac:spMk id="7" creationId="{F78AC8F2-737F-9A56-CD4C-870F84FA4D70}"/>
          </ac:spMkLst>
        </pc:spChg>
      </pc:sldChg>
      <pc:sldChg chg="add del">
        <pc:chgData name="Shrishaila REAL STAR" userId="bb877d2b68f5a675" providerId="LiveId" clId="{6E62C2DC-AA38-43BE-8FD0-6E6E65F28753}" dt="2024-05-20T16:18:57.705" v="47"/>
        <pc:sldMkLst>
          <pc:docMk/>
          <pc:sldMk cId="2940451586" sldId="323"/>
        </pc:sldMkLst>
      </pc:sldChg>
      <pc:sldChg chg="addSp delSp modSp add del mod">
        <pc:chgData name="Shrishaila REAL STAR" userId="bb877d2b68f5a675" providerId="LiveId" clId="{6E62C2DC-AA38-43BE-8FD0-6E6E65F28753}" dt="2024-05-28T15:02:49.566" v="1605" actId="2696"/>
        <pc:sldMkLst>
          <pc:docMk/>
          <pc:sldMk cId="3472314110" sldId="323"/>
        </pc:sldMkLst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3" creationId="{A4822A50-188E-23EC-2298-85E73D8716AC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4" creationId="{E41E8467-361A-DC69-B375-CFA6CB0E625A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5" creationId="{67AE5E86-66AE-AEAB-3B6D-A5D8BD117564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6" creationId="{52143AF5-BABB-4BEE-ADD6-F5A4DCB81B33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7" creationId="{179F8E77-2288-4550-62E2-3547976DC4C7}"/>
          </ac:spMkLst>
        </pc:spChg>
        <pc:spChg chg="mod">
          <ac:chgData name="Shrishaila REAL STAR" userId="bb877d2b68f5a675" providerId="LiveId" clId="{6E62C2DC-AA38-43BE-8FD0-6E6E65F28753}" dt="2024-05-21T13:59:15.541" v="554" actId="1076"/>
          <ac:spMkLst>
            <pc:docMk/>
            <pc:sldMk cId="3472314110" sldId="323"/>
            <ac:spMk id="8" creationId="{FCAFA7BB-356F-F181-1085-7A968B545B22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9" creationId="{5D3103A0-BD4C-617A-6811-8AD0347F1AED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10" creationId="{8AEF70E8-B5DD-4517-B205-2185CB0206F1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11" creationId="{D24186FB-15D1-2597-22B6-28F99D284A35}"/>
          </ac:spMkLst>
        </pc:spChg>
        <pc:spChg chg="add 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12" creationId="{4E242B2B-820A-E16F-B533-247C9DEF31FA}"/>
          </ac:spMkLst>
        </pc:spChg>
        <pc:spChg chg="del">
          <ac:chgData name="Shrishaila REAL STAR" userId="bb877d2b68f5a675" providerId="LiveId" clId="{6E62C2DC-AA38-43BE-8FD0-6E6E65F28753}" dt="2024-05-21T13:55:00.026" v="477" actId="478"/>
          <ac:spMkLst>
            <pc:docMk/>
            <pc:sldMk cId="3472314110" sldId="323"/>
            <ac:spMk id="13" creationId="{464BC486-2610-30AF-8D5F-92A4D1D32F42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17" creationId="{4FB90A71-CAAB-96D1-E1E4-2D77118A4BF0}"/>
          </ac:spMkLst>
        </pc:spChg>
        <pc:spChg chg="del">
          <ac:chgData name="Shrishaila REAL STAR" userId="bb877d2b68f5a675" providerId="LiveId" clId="{6E62C2DC-AA38-43BE-8FD0-6E6E65F28753}" dt="2024-05-21T13:55:35.587" v="505" actId="478"/>
          <ac:spMkLst>
            <pc:docMk/>
            <pc:sldMk cId="3472314110" sldId="323"/>
            <ac:spMk id="19" creationId="{8DFDA76D-7030-0AE3-0E73-D47F2BDD59DC}"/>
          </ac:spMkLst>
        </pc:spChg>
        <pc:spChg chg="del">
          <ac:chgData name="Shrishaila REAL STAR" userId="bb877d2b68f5a675" providerId="LiveId" clId="{6E62C2DC-AA38-43BE-8FD0-6E6E65F28753}" dt="2024-05-21T13:55:27.052" v="501" actId="478"/>
          <ac:spMkLst>
            <pc:docMk/>
            <pc:sldMk cId="3472314110" sldId="323"/>
            <ac:spMk id="21" creationId="{695C2483-ECAE-6803-3A98-4C6FABD04FEC}"/>
          </ac:spMkLst>
        </pc:spChg>
        <pc:spChg chg="del">
          <ac:chgData name="Shrishaila REAL STAR" userId="bb877d2b68f5a675" providerId="LiveId" clId="{6E62C2DC-AA38-43BE-8FD0-6E6E65F28753}" dt="2024-05-21T13:55:30.280" v="502" actId="478"/>
          <ac:spMkLst>
            <pc:docMk/>
            <pc:sldMk cId="3472314110" sldId="323"/>
            <ac:spMk id="23" creationId="{E026BD57-AF04-8905-49F0-C503F3E3A777}"/>
          </ac:spMkLst>
        </pc:spChg>
        <pc:spChg chg="del">
          <ac:chgData name="Shrishaila REAL STAR" userId="bb877d2b68f5a675" providerId="LiveId" clId="{6E62C2DC-AA38-43BE-8FD0-6E6E65F28753}" dt="2024-05-21T13:55:31.680" v="503" actId="478"/>
          <ac:spMkLst>
            <pc:docMk/>
            <pc:sldMk cId="3472314110" sldId="323"/>
            <ac:spMk id="25" creationId="{042E3B67-160D-EB9B-D38C-25B78DA3CCAD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27" creationId="{6734D0D7-78FB-7C8D-30C3-72C1220D5E8D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29" creationId="{DB5C7BF6-789D-C566-663B-B35F03BFE994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31" creationId="{66877479-223C-2278-2ED1-5E6AB2729EC6}"/>
          </ac:spMkLst>
        </pc:spChg>
        <pc:spChg chg="del">
          <ac:chgData name="Shrishaila REAL STAR" userId="bb877d2b68f5a675" providerId="LiveId" clId="{6E62C2DC-AA38-43BE-8FD0-6E6E65F28753}" dt="2024-05-20T16:19:46.129" v="70" actId="478"/>
          <ac:spMkLst>
            <pc:docMk/>
            <pc:sldMk cId="3472314110" sldId="323"/>
            <ac:spMk id="33" creationId="{EFDD21B9-4755-EBB3-0556-445ACF6002EB}"/>
          </ac:spMkLst>
        </pc:spChg>
        <pc:spChg chg="del">
          <ac:chgData name="Shrishaila REAL STAR" userId="bb877d2b68f5a675" providerId="LiveId" clId="{6E62C2DC-AA38-43BE-8FD0-6E6E65F28753}" dt="2024-05-20T16:19:46.129" v="70" actId="478"/>
          <ac:spMkLst>
            <pc:docMk/>
            <pc:sldMk cId="3472314110" sldId="323"/>
            <ac:spMk id="35" creationId="{ABB58945-0C28-5BD3-35FD-A3D105686C02}"/>
          </ac:spMkLst>
        </pc:spChg>
        <pc:spChg chg="mod">
          <ac:chgData name="Shrishaila REAL STAR" userId="bb877d2b68f5a675" providerId="LiveId" clId="{6E62C2DC-AA38-43BE-8FD0-6E6E65F28753}" dt="2024-05-21T13:59:09.545" v="553" actId="1076"/>
          <ac:spMkLst>
            <pc:docMk/>
            <pc:sldMk cId="3472314110" sldId="323"/>
            <ac:spMk id="37" creationId="{3AEEB2C8-EB32-4F71-9185-5CEB877B7B60}"/>
          </ac:spMkLst>
        </pc:spChg>
        <pc:spChg chg="del">
          <ac:chgData name="Shrishaila REAL STAR" userId="bb877d2b68f5a675" providerId="LiveId" clId="{6E62C2DC-AA38-43BE-8FD0-6E6E65F28753}" dt="2024-05-20T16:19:46.129" v="70" actId="478"/>
          <ac:spMkLst>
            <pc:docMk/>
            <pc:sldMk cId="3472314110" sldId="323"/>
            <ac:spMk id="39" creationId="{E00CA853-38FB-B9B5-1FF3-8F466C70A113}"/>
          </ac:spMkLst>
        </pc:spChg>
        <pc:cxnChg chg="mod">
          <ac:chgData name="Shrishaila REAL STAR" userId="bb877d2b68f5a675" providerId="LiveId" clId="{6E62C2DC-AA38-43BE-8FD0-6E6E65F28753}" dt="2024-05-21T13:59:09.545" v="553" actId="1076"/>
          <ac:cxnSpMkLst>
            <pc:docMk/>
            <pc:sldMk cId="3472314110" sldId="323"/>
            <ac:cxnSpMk id="43" creationId="{C94A9E35-04DF-206C-0C60-845AAF4B6803}"/>
          </ac:cxnSpMkLst>
        </pc:cxnChg>
        <pc:cxnChg chg="mod">
          <ac:chgData name="Shrishaila REAL STAR" userId="bb877d2b68f5a675" providerId="LiveId" clId="{6E62C2DC-AA38-43BE-8FD0-6E6E65F28753}" dt="2024-05-21T13:59:09.545" v="553" actId="1076"/>
          <ac:cxnSpMkLst>
            <pc:docMk/>
            <pc:sldMk cId="3472314110" sldId="323"/>
            <ac:cxnSpMk id="58" creationId="{4F354FD3-EE7E-0F9F-CCCB-9F008E4E96F8}"/>
          </ac:cxnSpMkLst>
        </pc:cxnChg>
        <pc:cxnChg chg="del">
          <ac:chgData name="Shrishaila REAL STAR" userId="bb877d2b68f5a675" providerId="LiveId" clId="{6E62C2DC-AA38-43BE-8FD0-6E6E65F28753}" dt="2024-05-20T16:19:46.129" v="70" actId="478"/>
          <ac:cxnSpMkLst>
            <pc:docMk/>
            <pc:sldMk cId="3472314110" sldId="323"/>
            <ac:cxnSpMk id="59" creationId="{6E81C1A7-FC33-33B4-C587-08E78ADFCC4A}"/>
          </ac:cxnSpMkLst>
        </pc:cxnChg>
      </pc:sldChg>
      <pc:sldChg chg="addSp delSp modSp add del mod ord">
        <pc:chgData name="Shrishaila REAL STAR" userId="bb877d2b68f5a675" providerId="LiveId" clId="{6E62C2DC-AA38-43BE-8FD0-6E6E65F28753}" dt="2024-05-28T15:03:03.168" v="1606" actId="2696"/>
        <pc:sldMkLst>
          <pc:docMk/>
          <pc:sldMk cId="2173023749" sldId="324"/>
        </pc:sldMkLst>
        <pc:spChg chg="mod">
          <ac:chgData name="Shrishaila REAL STAR" userId="bb877d2b68f5a675" providerId="LiveId" clId="{6E62C2DC-AA38-43BE-8FD0-6E6E65F28753}" dt="2024-05-21T14:07:07.358" v="564" actId="1076"/>
          <ac:spMkLst>
            <pc:docMk/>
            <pc:sldMk cId="2173023749" sldId="324"/>
            <ac:spMk id="2" creationId="{24B3429E-921C-E2F2-352E-A3433C58D53E}"/>
          </ac:spMkLst>
        </pc:spChg>
        <pc:spChg chg="add mod">
          <ac:chgData name="Shrishaila REAL STAR" userId="bb877d2b68f5a675" providerId="LiveId" clId="{6E62C2DC-AA38-43BE-8FD0-6E6E65F28753}" dt="2024-05-21T14:11:09.888" v="631" actId="1076"/>
          <ac:spMkLst>
            <pc:docMk/>
            <pc:sldMk cId="2173023749" sldId="324"/>
            <ac:spMk id="3" creationId="{D254FA06-D1B9-EBD4-DD4B-3C5BE8E81CF3}"/>
          </ac:spMkLst>
        </pc:spChg>
        <pc:spChg chg="mod">
          <ac:chgData name="Shrishaila REAL STAR" userId="bb877d2b68f5a675" providerId="LiveId" clId="{6E62C2DC-AA38-43BE-8FD0-6E6E65F28753}" dt="2024-05-28T15:00:40.421" v="1592" actId="20577"/>
          <ac:spMkLst>
            <pc:docMk/>
            <pc:sldMk cId="2173023749" sldId="324"/>
            <ac:spMk id="48" creationId="{3E5327C3-96FE-67B8-0128-51AC65A1576F}"/>
          </ac:spMkLst>
        </pc:spChg>
        <pc:spChg chg="mod">
          <ac:chgData name="Shrishaila REAL STAR" userId="bb877d2b68f5a675" providerId="LiveId" clId="{6E62C2DC-AA38-43BE-8FD0-6E6E65F28753}" dt="2024-05-28T15:01:05.646" v="1593" actId="313"/>
          <ac:spMkLst>
            <pc:docMk/>
            <pc:sldMk cId="2173023749" sldId="324"/>
            <ac:spMk id="49" creationId="{DAA45B6D-36E5-26ED-C9E9-E2C22C33271A}"/>
          </ac:spMkLst>
        </pc:spChg>
        <pc:spChg chg="mod">
          <ac:chgData name="Shrishaila REAL STAR" userId="bb877d2b68f5a675" providerId="LiveId" clId="{6E62C2DC-AA38-43BE-8FD0-6E6E65F28753}" dt="2024-05-21T14:12:08.507" v="697" actId="20577"/>
          <ac:spMkLst>
            <pc:docMk/>
            <pc:sldMk cId="2173023749" sldId="324"/>
            <ac:spMk id="50" creationId="{446D4215-224E-B55B-D0AA-0D557D645BA9}"/>
          </ac:spMkLst>
        </pc:spChg>
        <pc:spChg chg="mod">
          <ac:chgData name="Shrishaila REAL STAR" userId="bb877d2b68f5a675" providerId="LiveId" clId="{6E62C2DC-AA38-43BE-8FD0-6E6E65F28753}" dt="2024-05-21T14:12:31.836" v="708" actId="20577"/>
          <ac:spMkLst>
            <pc:docMk/>
            <pc:sldMk cId="2173023749" sldId="324"/>
            <ac:spMk id="51" creationId="{28482F9C-05CF-28A7-57F4-2741C96E4571}"/>
          </ac:spMkLst>
        </pc:spChg>
        <pc:cxnChg chg="add mod">
          <ac:chgData name="Shrishaila REAL STAR" userId="bb877d2b68f5a675" providerId="LiveId" clId="{6E62C2DC-AA38-43BE-8FD0-6E6E65F28753}" dt="2024-05-21T14:11:04.600" v="630" actId="1076"/>
          <ac:cxnSpMkLst>
            <pc:docMk/>
            <pc:sldMk cId="2173023749" sldId="324"/>
            <ac:cxnSpMk id="7" creationId="{F84E24B3-39AF-7299-33EC-F914EA958828}"/>
          </ac:cxnSpMkLst>
        </pc:cxnChg>
        <pc:cxnChg chg="add mod">
          <ac:chgData name="Shrishaila REAL STAR" userId="bb877d2b68f5a675" providerId="LiveId" clId="{6E62C2DC-AA38-43BE-8FD0-6E6E65F28753}" dt="2024-05-28T15:01:32.281" v="1598" actId="1076"/>
          <ac:cxnSpMkLst>
            <pc:docMk/>
            <pc:sldMk cId="2173023749" sldId="324"/>
            <ac:cxnSpMk id="8" creationId="{3B009C6D-BF27-E433-FF89-C256E9A65840}"/>
          </ac:cxnSpMkLst>
        </pc:cxnChg>
        <pc:cxnChg chg="del mod">
          <ac:chgData name="Shrishaila REAL STAR" userId="bb877d2b68f5a675" providerId="LiveId" clId="{6E62C2DC-AA38-43BE-8FD0-6E6E65F28753}" dt="2024-05-28T15:01:24.232" v="1595" actId="478"/>
          <ac:cxnSpMkLst>
            <pc:docMk/>
            <pc:sldMk cId="2173023749" sldId="324"/>
            <ac:cxnSpMk id="47" creationId="{C9CAA992-C8B5-F2E0-653C-EAD317A01B51}"/>
          </ac:cxnSpMkLst>
        </pc:cxnChg>
      </pc:sldChg>
      <pc:sldChg chg="addSp delSp modSp new del mod">
        <pc:chgData name="Shrishaila REAL STAR" userId="bb877d2b68f5a675" providerId="LiveId" clId="{6E62C2DC-AA38-43BE-8FD0-6E6E65F28753}" dt="2024-05-28T15:39:09.503" v="1951" actId="2696"/>
        <pc:sldMkLst>
          <pc:docMk/>
          <pc:sldMk cId="1205848356" sldId="325"/>
        </pc:sldMkLst>
        <pc:spChg chg="mod">
          <ac:chgData name="Shrishaila REAL STAR" userId="bb877d2b68f5a675" providerId="LiveId" clId="{6E62C2DC-AA38-43BE-8FD0-6E6E65F28753}" dt="2024-05-27T15:31:12.607" v="737" actId="1076"/>
          <ac:spMkLst>
            <pc:docMk/>
            <pc:sldMk cId="1205848356" sldId="325"/>
            <ac:spMk id="2" creationId="{B5FE2050-3308-DDC1-132A-A6AD36AB0E53}"/>
          </ac:spMkLst>
        </pc:spChg>
        <pc:spChg chg="add del mod">
          <ac:chgData name="Shrishaila REAL STAR" userId="bb877d2b68f5a675" providerId="LiveId" clId="{6E62C2DC-AA38-43BE-8FD0-6E6E65F28753}" dt="2024-05-27T15:36:43.322" v="814" actId="478"/>
          <ac:spMkLst>
            <pc:docMk/>
            <pc:sldMk cId="1205848356" sldId="325"/>
            <ac:spMk id="3" creationId="{475BD1AC-5D31-DB44-63C9-5705E48FA316}"/>
          </ac:spMkLst>
        </pc:spChg>
        <pc:spChg chg="add mod">
          <ac:chgData name="Shrishaila REAL STAR" userId="bb877d2b68f5a675" providerId="LiveId" clId="{6E62C2DC-AA38-43BE-8FD0-6E6E65F28753}" dt="2024-05-27T15:37:11.176" v="828" actId="14100"/>
          <ac:spMkLst>
            <pc:docMk/>
            <pc:sldMk cId="1205848356" sldId="325"/>
            <ac:spMk id="4" creationId="{4EDE67E0-887A-A9CB-0C67-193726E987E7}"/>
          </ac:spMkLst>
        </pc:spChg>
        <pc:spChg chg="add del mod">
          <ac:chgData name="Shrishaila REAL STAR" userId="bb877d2b68f5a675" providerId="LiveId" clId="{6E62C2DC-AA38-43BE-8FD0-6E6E65F28753}" dt="2024-05-27T15:36:53.404" v="824" actId="478"/>
          <ac:spMkLst>
            <pc:docMk/>
            <pc:sldMk cId="1205848356" sldId="325"/>
            <ac:spMk id="5" creationId="{DB38786D-EA9E-71CC-B710-F8DC471CF822}"/>
          </ac:spMkLst>
        </pc:spChg>
        <pc:spChg chg="add mod">
          <ac:chgData name="Shrishaila REAL STAR" userId="bb877d2b68f5a675" providerId="LiveId" clId="{6E62C2DC-AA38-43BE-8FD0-6E6E65F28753}" dt="2024-05-27T15:40:08.794" v="886" actId="1076"/>
          <ac:spMkLst>
            <pc:docMk/>
            <pc:sldMk cId="1205848356" sldId="325"/>
            <ac:spMk id="6" creationId="{A1ADC3F8-08B5-9744-C21A-92754145B206}"/>
          </ac:spMkLst>
        </pc:spChg>
        <pc:spChg chg="add del">
          <ac:chgData name="Shrishaila REAL STAR" userId="bb877d2b68f5a675" providerId="LiveId" clId="{6E62C2DC-AA38-43BE-8FD0-6E6E65F28753}" dt="2024-05-27T15:35:43.895" v="801" actId="478"/>
          <ac:spMkLst>
            <pc:docMk/>
            <pc:sldMk cId="1205848356" sldId="325"/>
            <ac:spMk id="7" creationId="{10569FF5-6AD8-E839-0901-F98E7C23B1CD}"/>
          </ac:spMkLst>
        </pc:spChg>
        <pc:spChg chg="add del">
          <ac:chgData name="Shrishaila REAL STAR" userId="bb877d2b68f5a675" providerId="LiveId" clId="{6E62C2DC-AA38-43BE-8FD0-6E6E65F28753}" dt="2024-05-27T15:36:03.659" v="803" actId="478"/>
          <ac:spMkLst>
            <pc:docMk/>
            <pc:sldMk cId="1205848356" sldId="325"/>
            <ac:spMk id="8" creationId="{9FDCC04B-26CA-EE9E-74EC-3B845C5E2326}"/>
          </ac:spMkLst>
        </pc:spChg>
        <pc:spChg chg="add mod">
          <ac:chgData name="Shrishaila REAL STAR" userId="bb877d2b68f5a675" providerId="LiveId" clId="{6E62C2DC-AA38-43BE-8FD0-6E6E65F28753}" dt="2024-05-27T15:38:35.438" v="858" actId="1076"/>
          <ac:spMkLst>
            <pc:docMk/>
            <pc:sldMk cId="1205848356" sldId="325"/>
            <ac:spMk id="9" creationId="{E1BBCF02-2298-4019-32CC-8C199929D4E4}"/>
          </ac:spMkLst>
        </pc:spChg>
        <pc:spChg chg="add mod">
          <ac:chgData name="Shrishaila REAL STAR" userId="bb877d2b68f5a675" providerId="LiveId" clId="{6E62C2DC-AA38-43BE-8FD0-6E6E65F28753}" dt="2024-05-27T15:40:21.853" v="887" actId="13822"/>
          <ac:spMkLst>
            <pc:docMk/>
            <pc:sldMk cId="1205848356" sldId="325"/>
            <ac:spMk id="10" creationId="{1F56DD3F-80C9-302F-B768-ECB98FA38746}"/>
          </ac:spMkLst>
        </pc:spChg>
        <pc:spChg chg="add del mod">
          <ac:chgData name="Shrishaila REAL STAR" userId="bb877d2b68f5a675" providerId="LiveId" clId="{6E62C2DC-AA38-43BE-8FD0-6E6E65F28753}" dt="2024-05-27T15:42:35.820" v="912" actId="478"/>
          <ac:spMkLst>
            <pc:docMk/>
            <pc:sldMk cId="1205848356" sldId="325"/>
            <ac:spMk id="31" creationId="{64012BB9-DBD4-230A-6C93-E4B1D6EDABA4}"/>
          </ac:spMkLst>
        </pc:spChg>
        <pc:spChg chg="add mod">
          <ac:chgData name="Shrishaila REAL STAR" userId="bb877d2b68f5a675" providerId="LiveId" clId="{6E62C2DC-AA38-43BE-8FD0-6E6E65F28753}" dt="2024-05-27T15:44:46.661" v="933" actId="14100"/>
          <ac:spMkLst>
            <pc:docMk/>
            <pc:sldMk cId="1205848356" sldId="325"/>
            <ac:spMk id="39" creationId="{6C9F4161-5582-208D-9ED4-7CDC180754D8}"/>
          </ac:spMkLst>
        </pc:spChg>
        <pc:spChg chg="add mod">
          <ac:chgData name="Shrishaila REAL STAR" userId="bb877d2b68f5a675" providerId="LiveId" clId="{6E62C2DC-AA38-43BE-8FD0-6E6E65F28753}" dt="2024-05-27T15:44:01.472" v="932" actId="1076"/>
          <ac:spMkLst>
            <pc:docMk/>
            <pc:sldMk cId="1205848356" sldId="325"/>
            <ac:spMk id="40" creationId="{DDA86A67-15A8-B226-F5E5-DF3777014ABA}"/>
          </ac:spMkLst>
        </pc:spChg>
        <pc:grpChg chg="mod">
          <ac:chgData name="Shrishaila REAL STAR" userId="bb877d2b68f5a675" providerId="LiveId" clId="{6E62C2DC-AA38-43BE-8FD0-6E6E65F28753}" dt="2024-05-27T15:45:24.613" v="936"/>
          <ac:grpSpMkLst>
            <pc:docMk/>
            <pc:sldMk cId="1205848356" sldId="325"/>
            <ac:grpSpMk id="43" creationId="{50D5CD5D-0B0E-DBAA-95BC-6A18EAA2AE82}"/>
          </ac:grpSpMkLst>
        </pc:grpChg>
        <pc:inkChg chg="add mod">
          <ac:chgData name="Shrishaila REAL STAR" userId="bb877d2b68f5a675" providerId="LiveId" clId="{6E62C2DC-AA38-43BE-8FD0-6E6E65F28753}" dt="2024-05-27T15:45:24.613" v="936"/>
          <ac:inkMkLst>
            <pc:docMk/>
            <pc:sldMk cId="1205848356" sldId="325"/>
            <ac:inkMk id="41" creationId="{5A2AC1A7-24BC-EB91-9442-7CEC278AD5EA}"/>
          </ac:inkMkLst>
        </pc:inkChg>
        <pc:inkChg chg="add mod">
          <ac:chgData name="Shrishaila REAL STAR" userId="bb877d2b68f5a675" providerId="LiveId" clId="{6E62C2DC-AA38-43BE-8FD0-6E6E65F28753}" dt="2024-05-27T15:45:24.613" v="936"/>
          <ac:inkMkLst>
            <pc:docMk/>
            <pc:sldMk cId="1205848356" sldId="325"/>
            <ac:inkMk id="42" creationId="{094B9374-596E-F8BA-38DC-06E9EDA164BE}"/>
          </ac:inkMkLst>
        </pc:inkChg>
        <pc:inkChg chg="add">
          <ac:chgData name="Shrishaila REAL STAR" userId="bb877d2b68f5a675" providerId="LiveId" clId="{6E62C2DC-AA38-43BE-8FD0-6E6E65F28753}" dt="2024-05-27T15:45:27.644" v="937" actId="9405"/>
          <ac:inkMkLst>
            <pc:docMk/>
            <pc:sldMk cId="1205848356" sldId="325"/>
            <ac:inkMk id="44" creationId="{54E9E8A2-3218-EC55-6E46-5F0D1DF53206}"/>
          </ac:inkMkLst>
        </pc:inkChg>
        <pc:cxnChg chg="add mod">
          <ac:chgData name="Shrishaila REAL STAR" userId="bb877d2b68f5a675" providerId="LiveId" clId="{6E62C2DC-AA38-43BE-8FD0-6E6E65F28753}" dt="2024-05-27T15:40:45.842" v="892" actId="14100"/>
          <ac:cxnSpMkLst>
            <pc:docMk/>
            <pc:sldMk cId="1205848356" sldId="325"/>
            <ac:cxnSpMk id="12" creationId="{19526651-19CA-571E-1DC7-F078FEF2E69F}"/>
          </ac:cxnSpMkLst>
        </pc:cxnChg>
        <pc:cxnChg chg="add mod">
          <ac:chgData name="Shrishaila REAL STAR" userId="bb877d2b68f5a675" providerId="LiveId" clId="{6E62C2DC-AA38-43BE-8FD0-6E6E65F28753}" dt="2024-05-27T15:43:18.644" v="919" actId="1076"/>
          <ac:cxnSpMkLst>
            <pc:docMk/>
            <pc:sldMk cId="1205848356" sldId="325"/>
            <ac:cxnSpMk id="17" creationId="{A59CCE67-A53E-3C01-733E-AE459A85E05B}"/>
          </ac:cxnSpMkLst>
        </pc:cxnChg>
        <pc:cxnChg chg="add del mod">
          <ac:chgData name="Shrishaila REAL STAR" userId="bb877d2b68f5a675" providerId="LiveId" clId="{6E62C2DC-AA38-43BE-8FD0-6E6E65F28753}" dt="2024-05-27T15:41:39.722" v="897" actId="478"/>
          <ac:cxnSpMkLst>
            <pc:docMk/>
            <pc:sldMk cId="1205848356" sldId="325"/>
            <ac:cxnSpMk id="19" creationId="{7D17F61A-A4E1-49D3-2DFB-5D90C8151300}"/>
          </ac:cxnSpMkLst>
        </pc:cxnChg>
        <pc:cxnChg chg="add del mod">
          <ac:chgData name="Shrishaila REAL STAR" userId="bb877d2b68f5a675" providerId="LiveId" clId="{6E62C2DC-AA38-43BE-8FD0-6E6E65F28753}" dt="2024-05-27T15:42:08.003" v="907" actId="478"/>
          <ac:cxnSpMkLst>
            <pc:docMk/>
            <pc:sldMk cId="1205848356" sldId="325"/>
            <ac:cxnSpMk id="22" creationId="{7A318948-3250-9650-0C95-BEA1A4525C7C}"/>
          </ac:cxnSpMkLst>
        </pc:cxnChg>
        <pc:cxnChg chg="add mod">
          <ac:chgData name="Shrishaila REAL STAR" userId="bb877d2b68f5a675" providerId="LiveId" clId="{6E62C2DC-AA38-43BE-8FD0-6E6E65F28753}" dt="2024-05-27T15:42:46.884" v="914" actId="14100"/>
          <ac:cxnSpMkLst>
            <pc:docMk/>
            <pc:sldMk cId="1205848356" sldId="325"/>
            <ac:cxnSpMk id="33" creationId="{D5992059-2EC8-0049-DBBF-86636EEF6A0D}"/>
          </ac:cxnSpMkLst>
        </pc:cxnChg>
        <pc:cxnChg chg="add mod">
          <ac:chgData name="Shrishaila REAL STAR" userId="bb877d2b68f5a675" providerId="LiveId" clId="{6E62C2DC-AA38-43BE-8FD0-6E6E65F28753}" dt="2024-05-27T15:43:02.642" v="918" actId="14100"/>
          <ac:cxnSpMkLst>
            <pc:docMk/>
            <pc:sldMk cId="1205848356" sldId="325"/>
            <ac:cxnSpMk id="36" creationId="{A3C28E64-5C39-710C-A6CF-54DBEE84F42F}"/>
          </ac:cxnSpMkLst>
        </pc:cxnChg>
      </pc:sldChg>
      <pc:sldChg chg="addSp delSp modSp add mod">
        <pc:chgData name="Shrishaila REAL STAR" userId="bb877d2b68f5a675" providerId="LiveId" clId="{6E62C2DC-AA38-43BE-8FD0-6E6E65F28753}" dt="2024-05-28T16:22:33.177" v="2094" actId="14100"/>
        <pc:sldMkLst>
          <pc:docMk/>
          <pc:sldMk cId="1205848356" sldId="326"/>
        </pc:sldMkLst>
        <pc:spChg chg="mod">
          <ac:chgData name="Shrishaila REAL STAR" userId="bb877d2b68f5a675" providerId="LiveId" clId="{6E62C2DC-AA38-43BE-8FD0-6E6E65F28753}" dt="2024-05-28T16:18:59.090" v="2045"/>
          <ac:spMkLst>
            <pc:docMk/>
            <pc:sldMk cId="1205848356" sldId="326"/>
            <ac:spMk id="2" creationId="{B5FE2050-3308-DDC1-132A-A6AD36AB0E53}"/>
          </ac:spMkLst>
        </pc:spChg>
        <pc:spChg chg="mod">
          <ac:chgData name="Shrishaila REAL STAR" userId="bb877d2b68f5a675" providerId="LiveId" clId="{6E62C2DC-AA38-43BE-8FD0-6E6E65F28753}" dt="2024-05-28T16:19:21.830" v="2049" actId="1076"/>
          <ac:spMkLst>
            <pc:docMk/>
            <pc:sldMk cId="1205848356" sldId="326"/>
            <ac:spMk id="4" creationId="{4EDE67E0-887A-A9CB-0C67-193726E987E7}"/>
          </ac:spMkLst>
        </pc:spChg>
        <pc:spChg chg="mod">
          <ac:chgData name="Shrishaila REAL STAR" userId="bb877d2b68f5a675" providerId="LiveId" clId="{6E62C2DC-AA38-43BE-8FD0-6E6E65F28753}" dt="2024-05-28T16:16:42.220" v="2019" actId="1076"/>
          <ac:spMkLst>
            <pc:docMk/>
            <pc:sldMk cId="1205848356" sldId="326"/>
            <ac:spMk id="6" creationId="{A1ADC3F8-08B5-9744-C21A-92754145B206}"/>
          </ac:spMkLst>
        </pc:spChg>
        <pc:spChg chg="mod">
          <ac:chgData name="Shrishaila REAL STAR" userId="bb877d2b68f5a675" providerId="LiveId" clId="{6E62C2DC-AA38-43BE-8FD0-6E6E65F28753}" dt="2024-05-28T16:16:31.346" v="2015" actId="1076"/>
          <ac:spMkLst>
            <pc:docMk/>
            <pc:sldMk cId="1205848356" sldId="326"/>
            <ac:spMk id="9" creationId="{E1BBCF02-2298-4019-32CC-8C199929D4E4}"/>
          </ac:spMkLst>
        </pc:spChg>
        <pc:spChg chg="mod">
          <ac:chgData name="Shrishaila REAL STAR" userId="bb877d2b68f5a675" providerId="LiveId" clId="{6E62C2DC-AA38-43BE-8FD0-6E6E65F28753}" dt="2024-05-28T16:16:39.513" v="2018" actId="1076"/>
          <ac:spMkLst>
            <pc:docMk/>
            <pc:sldMk cId="1205848356" sldId="326"/>
            <ac:spMk id="10" creationId="{1F56DD3F-80C9-302F-B768-ECB98FA38746}"/>
          </ac:spMkLst>
        </pc:spChg>
        <pc:spChg chg="add mod">
          <ac:chgData name="Shrishaila REAL STAR" userId="bb877d2b68f5a675" providerId="LiveId" clId="{6E62C2DC-AA38-43BE-8FD0-6E6E65F28753}" dt="2024-05-28T16:20:36.753" v="2066" actId="1076"/>
          <ac:spMkLst>
            <pc:docMk/>
            <pc:sldMk cId="1205848356" sldId="326"/>
            <ac:spMk id="21" creationId="{8C93B371-E628-C90B-4C7D-39E2209B8064}"/>
          </ac:spMkLst>
        </pc:spChg>
        <pc:spChg chg="mod">
          <ac:chgData name="Shrishaila REAL STAR" userId="bb877d2b68f5a675" providerId="LiveId" clId="{6E62C2DC-AA38-43BE-8FD0-6E6E65F28753}" dt="2024-05-28T16:17:55.263" v="2033" actId="1076"/>
          <ac:spMkLst>
            <pc:docMk/>
            <pc:sldMk cId="1205848356" sldId="326"/>
            <ac:spMk id="39" creationId="{6C9F4161-5582-208D-9ED4-7CDC180754D8}"/>
          </ac:spMkLst>
        </pc:spChg>
        <pc:spChg chg="mod">
          <ac:chgData name="Shrishaila REAL STAR" userId="bb877d2b68f5a675" providerId="LiveId" clId="{6E62C2DC-AA38-43BE-8FD0-6E6E65F28753}" dt="2024-05-28T16:18:31.946" v="2043" actId="14100"/>
          <ac:spMkLst>
            <pc:docMk/>
            <pc:sldMk cId="1205848356" sldId="326"/>
            <ac:spMk id="40" creationId="{DDA86A67-15A8-B226-F5E5-DF3777014ABA}"/>
          </ac:spMkLst>
        </pc:spChg>
        <pc:grpChg chg="mod">
          <ac:chgData name="Shrishaila REAL STAR" userId="bb877d2b68f5a675" providerId="LiveId" clId="{6E62C2DC-AA38-43BE-8FD0-6E6E65F28753}" dt="2024-05-28T16:17:55.263" v="2033" actId="1076"/>
          <ac:grpSpMkLst>
            <pc:docMk/>
            <pc:sldMk cId="1205848356" sldId="326"/>
            <ac:grpSpMk id="43" creationId="{50D5CD5D-0B0E-DBAA-95BC-6A18EAA2AE82}"/>
          </ac:grpSpMkLst>
        </pc:grpChg>
        <pc:inkChg chg="mod">
          <ac:chgData name="Shrishaila REAL STAR" userId="bb877d2b68f5a675" providerId="LiveId" clId="{6E62C2DC-AA38-43BE-8FD0-6E6E65F28753}" dt="2024-05-28T16:18:28.112" v="2042" actId="1076"/>
          <ac:inkMkLst>
            <pc:docMk/>
            <pc:sldMk cId="1205848356" sldId="326"/>
            <ac:inkMk id="44" creationId="{54E9E8A2-3218-EC55-6E46-5F0D1DF53206}"/>
          </ac:inkMkLst>
        </pc:inkChg>
        <pc:cxnChg chg="del mod">
          <ac:chgData name="Shrishaila REAL STAR" userId="bb877d2b68f5a675" providerId="LiveId" clId="{6E62C2DC-AA38-43BE-8FD0-6E6E65F28753}" dt="2024-05-28T16:19:16.258" v="2048" actId="478"/>
          <ac:cxnSpMkLst>
            <pc:docMk/>
            <pc:sldMk cId="1205848356" sldId="326"/>
            <ac:cxnSpMk id="12" creationId="{19526651-19CA-571E-1DC7-F078FEF2E69F}"/>
          </ac:cxnSpMkLst>
        </pc:cxnChg>
        <pc:cxnChg chg="mod">
          <ac:chgData name="Shrishaila REAL STAR" userId="bb877d2b68f5a675" providerId="LiveId" clId="{6E62C2DC-AA38-43BE-8FD0-6E6E65F28753}" dt="2024-05-28T16:18:41.734" v="2044" actId="1076"/>
          <ac:cxnSpMkLst>
            <pc:docMk/>
            <pc:sldMk cId="1205848356" sldId="326"/>
            <ac:cxnSpMk id="17" creationId="{A59CCE67-A53E-3C01-733E-AE459A85E05B}"/>
          </ac:cxnSpMkLst>
        </pc:cxnChg>
        <pc:cxnChg chg="add del mod">
          <ac:chgData name="Shrishaila REAL STAR" userId="bb877d2b68f5a675" providerId="LiveId" clId="{6E62C2DC-AA38-43BE-8FD0-6E6E65F28753}" dt="2024-05-28T16:20:38.598" v="2067" actId="478"/>
          <ac:cxnSpMkLst>
            <pc:docMk/>
            <pc:sldMk cId="1205848356" sldId="326"/>
            <ac:cxnSpMk id="19" creationId="{720DA1D6-5A0E-E2C3-E533-A4559E5E0CA0}"/>
          </ac:cxnSpMkLst>
        </pc:cxnChg>
        <pc:cxnChg chg="add mod">
          <ac:chgData name="Shrishaila REAL STAR" userId="bb877d2b68f5a675" providerId="LiveId" clId="{6E62C2DC-AA38-43BE-8FD0-6E6E65F28753}" dt="2024-05-28T16:20:44.451" v="2069" actId="14100"/>
          <ac:cxnSpMkLst>
            <pc:docMk/>
            <pc:sldMk cId="1205848356" sldId="326"/>
            <ac:cxnSpMk id="23" creationId="{A56E7391-BF8D-E5BC-F7D1-44DAD6124226}"/>
          </ac:cxnSpMkLst>
        </pc:cxnChg>
        <pc:cxnChg chg="add del mod">
          <ac:chgData name="Shrishaila REAL STAR" userId="bb877d2b68f5a675" providerId="LiveId" clId="{6E62C2DC-AA38-43BE-8FD0-6E6E65F28753}" dt="2024-05-28T16:21:48.327" v="2084" actId="478"/>
          <ac:cxnSpMkLst>
            <pc:docMk/>
            <pc:sldMk cId="1205848356" sldId="326"/>
            <ac:cxnSpMk id="26" creationId="{388AC4E7-C600-C382-D592-140C7D3F19E1}"/>
          </ac:cxnSpMkLst>
        </pc:cxnChg>
        <pc:cxnChg chg="add mod">
          <ac:chgData name="Shrishaila REAL STAR" userId="bb877d2b68f5a675" providerId="LiveId" clId="{6E62C2DC-AA38-43BE-8FD0-6E6E65F28753}" dt="2024-05-28T16:21:16.699" v="2074" actId="14100"/>
          <ac:cxnSpMkLst>
            <pc:docMk/>
            <pc:sldMk cId="1205848356" sldId="326"/>
            <ac:cxnSpMk id="30" creationId="{D36A4E5D-5D5A-646B-47AD-238C256094C9}"/>
          </ac:cxnSpMkLst>
        </pc:cxnChg>
        <pc:cxnChg chg="add del mod">
          <ac:chgData name="Shrishaila REAL STAR" userId="bb877d2b68f5a675" providerId="LiveId" clId="{6E62C2DC-AA38-43BE-8FD0-6E6E65F28753}" dt="2024-05-28T16:22:07.664" v="2090" actId="478"/>
          <ac:cxnSpMkLst>
            <pc:docMk/>
            <pc:sldMk cId="1205848356" sldId="326"/>
            <ac:cxnSpMk id="46" creationId="{8C0DA236-0D40-3279-5273-C7E9E0EEEF7A}"/>
          </ac:cxnSpMkLst>
        </pc:cxnChg>
        <pc:cxnChg chg="add mod">
          <ac:chgData name="Shrishaila REAL STAR" userId="bb877d2b68f5a675" providerId="LiveId" clId="{6E62C2DC-AA38-43BE-8FD0-6E6E65F28753}" dt="2024-05-28T16:22:33.177" v="2094" actId="14100"/>
          <ac:cxnSpMkLst>
            <pc:docMk/>
            <pc:sldMk cId="1205848356" sldId="326"/>
            <ac:cxnSpMk id="51" creationId="{0A78232D-217F-1E32-4B30-7227DC2DE191}"/>
          </ac:cxnSpMkLst>
        </pc:cxnChg>
      </pc:sldChg>
      <pc:sldChg chg="addSp delSp modSp add del mod">
        <pc:chgData name="Shrishaila REAL STAR" userId="bb877d2b68f5a675" providerId="LiveId" clId="{6E62C2DC-AA38-43BE-8FD0-6E6E65F28753}" dt="2024-05-28T15:39:09.503" v="1951" actId="2696"/>
        <pc:sldMkLst>
          <pc:docMk/>
          <pc:sldMk cId="3732801566" sldId="326"/>
        </pc:sldMkLst>
        <pc:spChg chg="mod">
          <ac:chgData name="Shrishaila REAL STAR" userId="bb877d2b68f5a675" providerId="LiveId" clId="{6E62C2DC-AA38-43BE-8FD0-6E6E65F28753}" dt="2024-05-27T15:48:29.946" v="1000" actId="1076"/>
          <ac:spMkLst>
            <pc:docMk/>
            <pc:sldMk cId="3732801566" sldId="326"/>
            <ac:spMk id="2" creationId="{B5FE2050-3308-DDC1-132A-A6AD36AB0E53}"/>
          </ac:spMkLst>
        </pc:spChg>
        <pc:spChg chg="add mod">
          <ac:chgData name="Shrishaila REAL STAR" userId="bb877d2b68f5a675" providerId="LiveId" clId="{6E62C2DC-AA38-43BE-8FD0-6E6E65F28753}" dt="2024-05-27T15:49:56.142" v="1012" actId="1076"/>
          <ac:spMkLst>
            <pc:docMk/>
            <pc:sldMk cId="3732801566" sldId="326"/>
            <ac:spMk id="3" creationId="{2A0022AF-FA6F-404F-5662-4E5AD45A9922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4" creationId="{4EDE67E0-887A-A9CB-0C67-193726E987E7}"/>
          </ac:spMkLst>
        </pc:spChg>
        <pc:spChg chg="add mod">
          <ac:chgData name="Shrishaila REAL STAR" userId="bb877d2b68f5a675" providerId="LiveId" clId="{6E62C2DC-AA38-43BE-8FD0-6E6E65F28753}" dt="2024-05-27T15:49:56.142" v="1012" actId="1076"/>
          <ac:spMkLst>
            <pc:docMk/>
            <pc:sldMk cId="3732801566" sldId="326"/>
            <ac:spMk id="5" creationId="{5BB1845E-7F02-C3FF-5E07-6DF8FFDD5BDB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6" creationId="{A1ADC3F8-08B5-9744-C21A-92754145B206}"/>
          </ac:spMkLst>
        </pc:spChg>
        <pc:spChg chg="add mod">
          <ac:chgData name="Shrishaila REAL STAR" userId="bb877d2b68f5a675" providerId="LiveId" clId="{6E62C2DC-AA38-43BE-8FD0-6E6E65F28753}" dt="2024-05-27T15:51:59.701" v="1070" actId="122"/>
          <ac:spMkLst>
            <pc:docMk/>
            <pc:sldMk cId="3732801566" sldId="326"/>
            <ac:spMk id="7" creationId="{77E4D153-0027-13E6-F87E-AF519734C028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9" creationId="{E1BBCF02-2298-4019-32CC-8C199929D4E4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10" creationId="{1F56DD3F-80C9-302F-B768-ECB98FA38746}"/>
          </ac:spMkLst>
        </pc:spChg>
        <pc:spChg chg="add mod">
          <ac:chgData name="Shrishaila REAL STAR" userId="bb877d2b68f5a675" providerId="LiveId" clId="{6E62C2DC-AA38-43BE-8FD0-6E6E65F28753}" dt="2024-05-27T15:54:02.293" v="1150" actId="14100"/>
          <ac:spMkLst>
            <pc:docMk/>
            <pc:sldMk cId="3732801566" sldId="326"/>
            <ac:spMk id="21" creationId="{967749F6-16BE-5FF1-3CB2-8775E007FC18}"/>
          </ac:spMkLst>
        </pc:spChg>
        <pc:spChg chg="add mod">
          <ac:chgData name="Shrishaila REAL STAR" userId="bb877d2b68f5a675" providerId="LiveId" clId="{6E62C2DC-AA38-43BE-8FD0-6E6E65F28753}" dt="2024-05-27T15:54:05.594" v="1151" actId="14100"/>
          <ac:spMkLst>
            <pc:docMk/>
            <pc:sldMk cId="3732801566" sldId="326"/>
            <ac:spMk id="22" creationId="{13B359F8-F73E-A13C-9C37-FE2235255813}"/>
          </ac:spMkLst>
        </pc:spChg>
        <pc:spChg chg="add mod">
          <ac:chgData name="Shrishaila REAL STAR" userId="bb877d2b68f5a675" providerId="LiveId" clId="{6E62C2DC-AA38-43BE-8FD0-6E6E65F28753}" dt="2024-05-27T15:52:42.006" v="1114" actId="20577"/>
          <ac:spMkLst>
            <pc:docMk/>
            <pc:sldMk cId="3732801566" sldId="326"/>
            <ac:spMk id="32" creationId="{7B37AB71-D567-159E-0ACB-533660B61C33}"/>
          </ac:spMkLst>
        </pc:spChg>
        <pc:spChg chg="add mod">
          <ac:chgData name="Shrishaila REAL STAR" userId="bb877d2b68f5a675" providerId="LiveId" clId="{6E62C2DC-AA38-43BE-8FD0-6E6E65F28753}" dt="2024-05-27T15:52:30.289" v="1093" actId="20577"/>
          <ac:spMkLst>
            <pc:docMk/>
            <pc:sldMk cId="3732801566" sldId="326"/>
            <ac:spMk id="34" creationId="{D7498BFE-A717-B609-9A1E-F6334C4F5E9B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39" creationId="{6C9F4161-5582-208D-9ED4-7CDC180754D8}"/>
          </ac:spMkLst>
        </pc:spChg>
        <pc:spChg chg="del">
          <ac:chgData name="Shrishaila REAL STAR" userId="bb877d2b68f5a675" providerId="LiveId" clId="{6E62C2DC-AA38-43BE-8FD0-6E6E65F28753}" dt="2024-05-27T15:46:04.937" v="939" actId="478"/>
          <ac:spMkLst>
            <pc:docMk/>
            <pc:sldMk cId="3732801566" sldId="326"/>
            <ac:spMk id="40" creationId="{DDA86A67-15A8-B226-F5E5-DF3777014ABA}"/>
          </ac:spMkLst>
        </pc:spChg>
        <pc:grpChg chg="del">
          <ac:chgData name="Shrishaila REAL STAR" userId="bb877d2b68f5a675" providerId="LiveId" clId="{6E62C2DC-AA38-43BE-8FD0-6E6E65F28753}" dt="2024-05-27T15:46:04.937" v="939" actId="478"/>
          <ac:grpSpMkLst>
            <pc:docMk/>
            <pc:sldMk cId="3732801566" sldId="326"/>
            <ac:grpSpMk id="43" creationId="{50D5CD5D-0B0E-DBAA-95BC-6A18EAA2AE82}"/>
          </ac:grpSpMkLst>
        </pc:grpChg>
        <pc:inkChg chg="del">
          <ac:chgData name="Shrishaila REAL STAR" userId="bb877d2b68f5a675" providerId="LiveId" clId="{6E62C2DC-AA38-43BE-8FD0-6E6E65F28753}" dt="2024-05-27T15:46:04.937" v="939" actId="478"/>
          <ac:inkMkLst>
            <pc:docMk/>
            <pc:sldMk cId="3732801566" sldId="326"/>
            <ac:inkMk id="44" creationId="{54E9E8A2-3218-EC55-6E46-5F0D1DF53206}"/>
          </ac:inkMkLst>
        </pc:inkChg>
        <pc:cxnChg chg="add mod">
          <ac:chgData name="Shrishaila REAL STAR" userId="bb877d2b68f5a675" providerId="LiveId" clId="{6E62C2DC-AA38-43BE-8FD0-6E6E65F28753}" dt="2024-05-27T15:49:56.142" v="1012" actId="1076"/>
          <ac:cxnSpMkLst>
            <pc:docMk/>
            <pc:sldMk cId="3732801566" sldId="326"/>
            <ac:cxnSpMk id="11" creationId="{A9301D28-F45A-8E6A-CC3D-CC2FF6BEFE82}"/>
          </ac:cxnSpMkLst>
        </pc:cxnChg>
        <pc:cxnChg chg="del mod">
          <ac:chgData name="Shrishaila REAL STAR" userId="bb877d2b68f5a675" providerId="LiveId" clId="{6E62C2DC-AA38-43BE-8FD0-6E6E65F28753}" dt="2024-05-27T15:46:04.937" v="939" actId="478"/>
          <ac:cxnSpMkLst>
            <pc:docMk/>
            <pc:sldMk cId="3732801566" sldId="326"/>
            <ac:cxnSpMk id="12" creationId="{19526651-19CA-571E-1DC7-F078FEF2E69F}"/>
          </ac:cxnSpMkLst>
        </pc:cxnChg>
        <pc:cxnChg chg="add mod">
          <ac:chgData name="Shrishaila REAL STAR" userId="bb877d2b68f5a675" providerId="LiveId" clId="{6E62C2DC-AA38-43BE-8FD0-6E6E65F28753}" dt="2024-05-27T15:49:56.142" v="1012" actId="1076"/>
          <ac:cxnSpMkLst>
            <pc:docMk/>
            <pc:sldMk cId="3732801566" sldId="326"/>
            <ac:cxnSpMk id="15" creationId="{2B104BDF-A067-FA26-DFB7-AEE2F5FD0D39}"/>
          </ac:cxnSpMkLst>
        </pc:cxnChg>
        <pc:cxnChg chg="del">
          <ac:chgData name="Shrishaila REAL STAR" userId="bb877d2b68f5a675" providerId="LiveId" clId="{6E62C2DC-AA38-43BE-8FD0-6E6E65F28753}" dt="2024-05-27T15:46:04.937" v="939" actId="478"/>
          <ac:cxnSpMkLst>
            <pc:docMk/>
            <pc:sldMk cId="3732801566" sldId="326"/>
            <ac:cxnSpMk id="17" creationId="{A59CCE67-A53E-3C01-733E-AE459A85E05B}"/>
          </ac:cxnSpMkLst>
        </pc:cxnChg>
        <pc:cxnChg chg="add mod">
          <ac:chgData name="Shrishaila REAL STAR" userId="bb877d2b68f5a675" providerId="LiveId" clId="{6E62C2DC-AA38-43BE-8FD0-6E6E65F28753}" dt="2024-05-27T15:54:05.594" v="1151" actId="14100"/>
          <ac:cxnSpMkLst>
            <pc:docMk/>
            <pc:sldMk cId="3732801566" sldId="326"/>
            <ac:cxnSpMk id="24" creationId="{D4BC8AC1-1CEB-0DC3-1C0A-50FA011C6690}"/>
          </ac:cxnSpMkLst>
        </pc:cxnChg>
        <pc:cxnChg chg="add mod">
          <ac:chgData name="Shrishaila REAL STAR" userId="bb877d2b68f5a675" providerId="LiveId" clId="{6E62C2DC-AA38-43BE-8FD0-6E6E65F28753}" dt="2024-05-27T15:50:49.730" v="1023" actId="14100"/>
          <ac:cxnSpMkLst>
            <pc:docMk/>
            <pc:sldMk cId="3732801566" sldId="326"/>
            <ac:cxnSpMk id="26" creationId="{BD19E994-C3EB-4032-47B2-AA6ABE6DA3C0}"/>
          </ac:cxnSpMkLst>
        </pc:cxnChg>
        <pc:cxnChg chg="del">
          <ac:chgData name="Shrishaila REAL STAR" userId="bb877d2b68f5a675" providerId="LiveId" clId="{6E62C2DC-AA38-43BE-8FD0-6E6E65F28753}" dt="2024-05-27T15:46:04.937" v="939" actId="478"/>
          <ac:cxnSpMkLst>
            <pc:docMk/>
            <pc:sldMk cId="3732801566" sldId="326"/>
            <ac:cxnSpMk id="33" creationId="{D5992059-2EC8-0049-DBBF-86636EEF6A0D}"/>
          </ac:cxnSpMkLst>
        </pc:cxnChg>
        <pc:cxnChg chg="del">
          <ac:chgData name="Shrishaila REAL STAR" userId="bb877d2b68f5a675" providerId="LiveId" clId="{6E62C2DC-AA38-43BE-8FD0-6E6E65F28753}" dt="2024-05-27T15:46:04.937" v="939" actId="478"/>
          <ac:cxnSpMkLst>
            <pc:docMk/>
            <pc:sldMk cId="3732801566" sldId="326"/>
            <ac:cxnSpMk id="36" creationId="{A3C28E64-5C39-710C-A6CF-54DBEE84F42F}"/>
          </ac:cxnSpMkLst>
        </pc:cxnChg>
        <pc:cxnChg chg="add mod">
          <ac:chgData name="Shrishaila REAL STAR" userId="bb877d2b68f5a675" providerId="LiveId" clId="{6E62C2DC-AA38-43BE-8FD0-6E6E65F28753}" dt="2024-05-27T15:54:05.594" v="1151" actId="14100"/>
          <ac:cxnSpMkLst>
            <pc:docMk/>
            <pc:sldMk cId="3732801566" sldId="326"/>
            <ac:cxnSpMk id="37" creationId="{F3D8AE35-2632-F3EA-3D86-ECB00B1D5073}"/>
          </ac:cxnSpMkLst>
        </pc:cxnChg>
        <pc:cxnChg chg="add mod">
          <ac:chgData name="Shrishaila REAL STAR" userId="bb877d2b68f5a675" providerId="LiveId" clId="{6E62C2DC-AA38-43BE-8FD0-6E6E65F28753}" dt="2024-05-27T15:51:14.924" v="1032" actId="1076"/>
          <ac:cxnSpMkLst>
            <pc:docMk/>
            <pc:sldMk cId="3732801566" sldId="326"/>
            <ac:cxnSpMk id="45" creationId="{9B93AF4C-CCF5-BF64-F687-5FF61EDE5213}"/>
          </ac:cxnSpMkLst>
        </pc:cxnChg>
      </pc:sldChg>
      <pc:sldChg chg="addSp delSp modSp add del mod">
        <pc:chgData name="Shrishaila REAL STAR" userId="bb877d2b68f5a675" providerId="LiveId" clId="{6E62C2DC-AA38-43BE-8FD0-6E6E65F28753}" dt="2024-05-28T15:39:09.503" v="1951" actId="2696"/>
        <pc:sldMkLst>
          <pc:docMk/>
          <pc:sldMk cId="2418241455" sldId="327"/>
        </pc:sldMkLst>
        <pc:spChg chg="mod">
          <ac:chgData name="Shrishaila REAL STAR" userId="bb877d2b68f5a675" providerId="LiveId" clId="{6E62C2DC-AA38-43BE-8FD0-6E6E65F28753}" dt="2024-05-27T15:54:33.205" v="1165" actId="20577"/>
          <ac:spMkLst>
            <pc:docMk/>
            <pc:sldMk cId="2418241455" sldId="327"/>
            <ac:spMk id="2" creationId="{B5FE2050-3308-DDC1-132A-A6AD36AB0E53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3" creationId="{2A0022AF-FA6F-404F-5662-4E5AD45A9922}"/>
          </ac:spMkLst>
        </pc:spChg>
        <pc:spChg chg="add mod">
          <ac:chgData name="Shrishaila REAL STAR" userId="bb877d2b68f5a675" providerId="LiveId" clId="{6E62C2DC-AA38-43BE-8FD0-6E6E65F28753}" dt="2024-05-27T15:58:23.866" v="1246" actId="1076"/>
          <ac:spMkLst>
            <pc:docMk/>
            <pc:sldMk cId="2418241455" sldId="327"/>
            <ac:spMk id="4" creationId="{17057FFA-9262-4E98-DB45-2A7443809584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5" creationId="{5BB1845E-7F02-C3FF-5E07-6DF8FFDD5BDB}"/>
          </ac:spMkLst>
        </pc:spChg>
        <pc:spChg chg="add del mod">
          <ac:chgData name="Shrishaila REAL STAR" userId="bb877d2b68f5a675" providerId="LiveId" clId="{6E62C2DC-AA38-43BE-8FD0-6E6E65F28753}" dt="2024-05-27T15:55:54.003" v="1178" actId="478"/>
          <ac:spMkLst>
            <pc:docMk/>
            <pc:sldMk cId="2418241455" sldId="327"/>
            <ac:spMk id="6" creationId="{BB1BE3D0-616C-5EA5-C94B-4F40FC698AED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7" creationId="{77E4D153-0027-13E6-F87E-AF519734C028}"/>
          </ac:spMkLst>
        </pc:spChg>
        <pc:spChg chg="add del mod">
          <ac:chgData name="Shrishaila REAL STAR" userId="bb877d2b68f5a675" providerId="LiveId" clId="{6E62C2DC-AA38-43BE-8FD0-6E6E65F28753}" dt="2024-05-27T15:55:54.003" v="1178" actId="478"/>
          <ac:spMkLst>
            <pc:docMk/>
            <pc:sldMk cId="2418241455" sldId="327"/>
            <ac:spMk id="8" creationId="{60436524-8CD0-B5BF-8AD4-C17C67F23D10}"/>
          </ac:spMkLst>
        </pc:spChg>
        <pc:spChg chg="add del mod">
          <ac:chgData name="Shrishaila REAL STAR" userId="bb877d2b68f5a675" providerId="LiveId" clId="{6E62C2DC-AA38-43BE-8FD0-6E6E65F28753}" dt="2024-05-27T15:55:54.003" v="1178" actId="478"/>
          <ac:spMkLst>
            <pc:docMk/>
            <pc:sldMk cId="2418241455" sldId="327"/>
            <ac:spMk id="9" creationId="{11493C32-771E-60F1-92F8-45CC8EE172C0}"/>
          </ac:spMkLst>
        </pc:spChg>
        <pc:spChg chg="add mod">
          <ac:chgData name="Shrishaila REAL STAR" userId="bb877d2b68f5a675" providerId="LiveId" clId="{6E62C2DC-AA38-43BE-8FD0-6E6E65F28753}" dt="2024-05-27T15:58:23.866" v="1246" actId="1076"/>
          <ac:spMkLst>
            <pc:docMk/>
            <pc:sldMk cId="2418241455" sldId="327"/>
            <ac:spMk id="14" creationId="{9B8BF199-6CBA-271C-0F61-48C999C71A0D}"/>
          </ac:spMkLst>
        </pc:spChg>
        <pc:spChg chg="add mod">
          <ac:chgData name="Shrishaila REAL STAR" userId="bb877d2b68f5a675" providerId="LiveId" clId="{6E62C2DC-AA38-43BE-8FD0-6E6E65F28753}" dt="2024-05-27T15:58:29.459" v="1247" actId="1076"/>
          <ac:spMkLst>
            <pc:docMk/>
            <pc:sldMk cId="2418241455" sldId="327"/>
            <ac:spMk id="16" creationId="{B738B671-4984-B1ED-8042-8F8EE0B37EE7}"/>
          </ac:spMkLst>
        </pc:spChg>
        <pc:spChg chg="add mod">
          <ac:chgData name="Shrishaila REAL STAR" userId="bb877d2b68f5a675" providerId="LiveId" clId="{6E62C2DC-AA38-43BE-8FD0-6E6E65F28753}" dt="2024-05-27T15:58:29.459" v="1247" actId="1076"/>
          <ac:spMkLst>
            <pc:docMk/>
            <pc:sldMk cId="2418241455" sldId="327"/>
            <ac:spMk id="18" creationId="{0CCD940C-E9B3-AF93-14DC-5E4C45C63BA3}"/>
          </ac:spMkLst>
        </pc:spChg>
        <pc:spChg chg="add mod">
          <ac:chgData name="Shrishaila REAL STAR" userId="bb877d2b68f5a675" providerId="LiveId" clId="{6E62C2DC-AA38-43BE-8FD0-6E6E65F28753}" dt="2024-05-27T15:56:10.830" v="1181"/>
          <ac:spMkLst>
            <pc:docMk/>
            <pc:sldMk cId="2418241455" sldId="327"/>
            <ac:spMk id="19" creationId="{D47360BD-FCC3-B512-69DA-0F3301483051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21" creationId="{967749F6-16BE-5FF1-3CB2-8775E007FC18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22" creationId="{13B359F8-F73E-A13C-9C37-FE2235255813}"/>
          </ac:spMkLst>
        </pc:spChg>
        <pc:spChg chg="add mod">
          <ac:chgData name="Shrishaila REAL STAR" userId="bb877d2b68f5a675" providerId="LiveId" clId="{6E62C2DC-AA38-43BE-8FD0-6E6E65F28753}" dt="2024-05-27T15:56:10.830" v="1181"/>
          <ac:spMkLst>
            <pc:docMk/>
            <pc:sldMk cId="2418241455" sldId="327"/>
            <ac:spMk id="23" creationId="{229E398C-7284-D7C6-B816-9B9D42EA1155}"/>
          </ac:spMkLst>
        </pc:spChg>
        <pc:spChg chg="add mod">
          <ac:chgData name="Shrishaila REAL STAR" userId="bb877d2b68f5a675" providerId="LiveId" clId="{6E62C2DC-AA38-43BE-8FD0-6E6E65F28753}" dt="2024-05-27T15:56:11.159" v="1182"/>
          <ac:spMkLst>
            <pc:docMk/>
            <pc:sldMk cId="2418241455" sldId="327"/>
            <ac:spMk id="25" creationId="{A2CABD6F-0EE3-FB6E-692D-FD62D26D5C70}"/>
          </ac:spMkLst>
        </pc:spChg>
        <pc:spChg chg="add mod">
          <ac:chgData name="Shrishaila REAL STAR" userId="bb877d2b68f5a675" providerId="LiveId" clId="{6E62C2DC-AA38-43BE-8FD0-6E6E65F28753}" dt="2024-05-27T15:56:11.159" v="1182"/>
          <ac:spMkLst>
            <pc:docMk/>
            <pc:sldMk cId="2418241455" sldId="327"/>
            <ac:spMk id="28" creationId="{4029E7D4-70CE-3D44-64EC-8235EA35FA04}"/>
          </ac:spMkLst>
        </pc:spChg>
        <pc:spChg chg="add mod">
          <ac:chgData name="Shrishaila REAL STAR" userId="bb877d2b68f5a675" providerId="LiveId" clId="{6E62C2DC-AA38-43BE-8FD0-6E6E65F28753}" dt="2024-05-27T15:57:39.175" v="1226" actId="20577"/>
          <ac:spMkLst>
            <pc:docMk/>
            <pc:sldMk cId="2418241455" sldId="327"/>
            <ac:spMk id="29" creationId="{A4C61EC1-8D2D-B989-88D1-DBB0363FB7A4}"/>
          </ac:spMkLst>
        </pc:spChg>
        <pc:spChg chg="add mod">
          <ac:chgData name="Shrishaila REAL STAR" userId="bb877d2b68f5a675" providerId="LiveId" clId="{6E62C2DC-AA38-43BE-8FD0-6E6E65F28753}" dt="2024-05-27T15:58:10.769" v="1244"/>
          <ac:spMkLst>
            <pc:docMk/>
            <pc:sldMk cId="2418241455" sldId="327"/>
            <ac:spMk id="31" creationId="{ED76D604-B2E2-6831-7B1E-CE7B0C43B975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32" creationId="{7B37AB71-D567-159E-0ACB-533660B61C33}"/>
          </ac:spMkLst>
        </pc:spChg>
        <pc:spChg chg="add mod">
          <ac:chgData name="Shrishaila REAL STAR" userId="bb877d2b68f5a675" providerId="LiveId" clId="{6E62C2DC-AA38-43BE-8FD0-6E6E65F28753}" dt="2024-05-27T15:58:33.548" v="1248" actId="1076"/>
          <ac:spMkLst>
            <pc:docMk/>
            <pc:sldMk cId="2418241455" sldId="327"/>
            <ac:spMk id="33" creationId="{20A5247A-8870-742B-765C-897544794E5F}"/>
          </ac:spMkLst>
        </pc:spChg>
        <pc:spChg chg="del">
          <ac:chgData name="Shrishaila REAL STAR" userId="bb877d2b68f5a675" providerId="LiveId" clId="{6E62C2DC-AA38-43BE-8FD0-6E6E65F28753}" dt="2024-05-27T15:54:40.394" v="1166" actId="478"/>
          <ac:spMkLst>
            <pc:docMk/>
            <pc:sldMk cId="2418241455" sldId="327"/>
            <ac:spMk id="34" creationId="{D7498BFE-A717-B609-9A1E-F6334C4F5E9B}"/>
          </ac:spMkLst>
        </pc:spChg>
        <pc:spChg chg="add mod">
          <ac:chgData name="Shrishaila REAL STAR" userId="bb877d2b68f5a675" providerId="LiveId" clId="{6E62C2DC-AA38-43BE-8FD0-6E6E65F28753}" dt="2024-05-27T15:58:33.548" v="1248" actId="1076"/>
          <ac:spMkLst>
            <pc:docMk/>
            <pc:sldMk cId="2418241455" sldId="327"/>
            <ac:spMk id="36" creationId="{37ABAF67-C25F-7939-A7B9-BD4B8B8AB4EF}"/>
          </ac:spMkLst>
        </pc:spChg>
        <pc:cxnChg chg="del mod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11" creationId="{A9301D28-F45A-8E6A-CC3D-CC2FF6BEFE82}"/>
          </ac:cxnSpMkLst>
        </pc:cxnChg>
        <pc:cxnChg chg="add mod">
          <ac:chgData name="Shrishaila REAL STAR" userId="bb877d2b68f5a675" providerId="LiveId" clId="{6E62C2DC-AA38-43BE-8FD0-6E6E65F28753}" dt="2024-05-27T15:58:23.866" v="1246" actId="1076"/>
          <ac:cxnSpMkLst>
            <pc:docMk/>
            <pc:sldMk cId="2418241455" sldId="327"/>
            <ac:cxnSpMk id="12" creationId="{245D2D06-0937-463F-04B8-B40554ACB008}"/>
          </ac:cxnSpMkLst>
        </pc:cxnChg>
        <pc:cxnChg chg="del mod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15" creationId="{2B104BDF-A067-FA26-DFB7-AEE2F5FD0D39}"/>
          </ac:cxnSpMkLst>
        </pc:cxnChg>
        <pc:cxnChg chg="add mod">
          <ac:chgData name="Shrishaila REAL STAR" userId="bb877d2b68f5a675" providerId="LiveId" clId="{6E62C2DC-AA38-43BE-8FD0-6E6E65F28753}" dt="2024-05-27T15:58:29.459" v="1247" actId="1076"/>
          <ac:cxnSpMkLst>
            <pc:docMk/>
            <pc:sldMk cId="2418241455" sldId="327"/>
            <ac:cxnSpMk id="17" creationId="{4C3951BF-FE9F-F909-2CDA-628EDA253986}"/>
          </ac:cxnSpMkLst>
        </pc:cxnChg>
        <pc:cxnChg chg="add mod">
          <ac:chgData name="Shrishaila REAL STAR" userId="bb877d2b68f5a675" providerId="LiveId" clId="{6E62C2DC-AA38-43BE-8FD0-6E6E65F28753}" dt="2024-05-27T15:56:10.830" v="1181"/>
          <ac:cxnSpMkLst>
            <pc:docMk/>
            <pc:sldMk cId="2418241455" sldId="327"/>
            <ac:cxnSpMk id="20" creationId="{7227B533-AE27-F00D-8A6D-4A28AE1C59E1}"/>
          </ac:cxnSpMkLst>
        </pc:cxnChg>
        <pc:cxnChg chg="del mod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24" creationId="{D4BC8AC1-1CEB-0DC3-1C0A-50FA011C6690}"/>
          </ac:cxnSpMkLst>
        </pc:cxnChg>
        <pc:cxnChg chg="del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26" creationId="{BD19E994-C3EB-4032-47B2-AA6ABE6DA3C0}"/>
          </ac:cxnSpMkLst>
        </pc:cxnChg>
        <pc:cxnChg chg="add mod">
          <ac:chgData name="Shrishaila REAL STAR" userId="bb877d2b68f5a675" providerId="LiveId" clId="{6E62C2DC-AA38-43BE-8FD0-6E6E65F28753}" dt="2024-05-27T15:56:11.159" v="1182"/>
          <ac:cxnSpMkLst>
            <pc:docMk/>
            <pc:sldMk cId="2418241455" sldId="327"/>
            <ac:cxnSpMk id="27" creationId="{0663C8CE-635A-CC20-FF81-AD0A5799D467}"/>
          </ac:cxnSpMkLst>
        </pc:cxnChg>
        <pc:cxnChg chg="add mod">
          <ac:chgData name="Shrishaila REAL STAR" userId="bb877d2b68f5a675" providerId="LiveId" clId="{6E62C2DC-AA38-43BE-8FD0-6E6E65F28753}" dt="2024-05-27T15:57:12.465" v="1193" actId="1076"/>
          <ac:cxnSpMkLst>
            <pc:docMk/>
            <pc:sldMk cId="2418241455" sldId="327"/>
            <ac:cxnSpMk id="30" creationId="{702F8605-6021-393D-5D57-768F5FDBD41D}"/>
          </ac:cxnSpMkLst>
        </pc:cxnChg>
        <pc:cxnChg chg="add mod">
          <ac:chgData name="Shrishaila REAL STAR" userId="bb877d2b68f5a675" providerId="LiveId" clId="{6E62C2DC-AA38-43BE-8FD0-6E6E65F28753}" dt="2024-05-27T15:58:33.548" v="1248" actId="1076"/>
          <ac:cxnSpMkLst>
            <pc:docMk/>
            <pc:sldMk cId="2418241455" sldId="327"/>
            <ac:cxnSpMk id="35" creationId="{4729B75F-DF76-77AC-85EA-7C2246CC68FF}"/>
          </ac:cxnSpMkLst>
        </pc:cxnChg>
        <pc:cxnChg chg="del mod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37" creationId="{F3D8AE35-2632-F3EA-3D86-ECB00B1D5073}"/>
          </ac:cxnSpMkLst>
        </pc:cxnChg>
        <pc:cxnChg chg="add mod">
          <ac:chgData name="Shrishaila REAL STAR" userId="bb877d2b68f5a675" providerId="LiveId" clId="{6E62C2DC-AA38-43BE-8FD0-6E6E65F28753}" dt="2024-05-27T15:58:42.216" v="1250" actId="14100"/>
          <ac:cxnSpMkLst>
            <pc:docMk/>
            <pc:sldMk cId="2418241455" sldId="327"/>
            <ac:cxnSpMk id="39" creationId="{9D79D4C9-8734-F72D-E532-69183B743BBA}"/>
          </ac:cxnSpMkLst>
        </pc:cxnChg>
        <pc:cxnChg chg="add mod">
          <ac:chgData name="Shrishaila REAL STAR" userId="bb877d2b68f5a675" providerId="LiveId" clId="{6E62C2DC-AA38-43BE-8FD0-6E6E65F28753}" dt="2024-05-27T15:58:55.334" v="1253" actId="14100"/>
          <ac:cxnSpMkLst>
            <pc:docMk/>
            <pc:sldMk cId="2418241455" sldId="327"/>
            <ac:cxnSpMk id="42" creationId="{2FC4733E-C92E-29A3-864F-A2EB0C1497B2}"/>
          </ac:cxnSpMkLst>
        </pc:cxnChg>
        <pc:cxnChg chg="del">
          <ac:chgData name="Shrishaila REAL STAR" userId="bb877d2b68f5a675" providerId="LiveId" clId="{6E62C2DC-AA38-43BE-8FD0-6E6E65F28753}" dt="2024-05-27T15:54:40.394" v="1166" actId="478"/>
          <ac:cxnSpMkLst>
            <pc:docMk/>
            <pc:sldMk cId="2418241455" sldId="327"/>
            <ac:cxnSpMk id="45" creationId="{9B93AF4C-CCF5-BF64-F687-5FF61EDE5213}"/>
          </ac:cxnSpMkLst>
        </pc:cxnChg>
        <pc:cxnChg chg="add mod">
          <ac:chgData name="Shrishaila REAL STAR" userId="bb877d2b68f5a675" providerId="LiveId" clId="{6E62C2DC-AA38-43BE-8FD0-6E6E65F28753}" dt="2024-05-27T15:59:02.415" v="1255" actId="14100"/>
          <ac:cxnSpMkLst>
            <pc:docMk/>
            <pc:sldMk cId="2418241455" sldId="327"/>
            <ac:cxnSpMk id="47" creationId="{3024995A-9D83-5EC2-608E-70489D0992B6}"/>
          </ac:cxnSpMkLst>
        </pc:cxnChg>
      </pc:sldChg>
      <pc:sldChg chg="addSp delSp modSp add mod">
        <pc:chgData name="Shrishaila REAL STAR" userId="bb877d2b68f5a675" providerId="LiveId" clId="{6E62C2DC-AA38-43BE-8FD0-6E6E65F28753}" dt="2024-05-27T16:09:20.642" v="1568" actId="14100"/>
        <pc:sldMkLst>
          <pc:docMk/>
          <pc:sldMk cId="3276490451" sldId="328"/>
        </pc:sldMkLst>
        <pc:spChg chg="mod">
          <ac:chgData name="Shrishaila REAL STAR" userId="bb877d2b68f5a675" providerId="LiveId" clId="{6E62C2DC-AA38-43BE-8FD0-6E6E65F28753}" dt="2024-05-27T16:00:14.017" v="1287" actId="14100"/>
          <ac:spMkLst>
            <pc:docMk/>
            <pc:sldMk cId="3276490451" sldId="328"/>
            <ac:spMk id="2" creationId="{B5FE2050-3308-DDC1-132A-A6AD36AB0E53}"/>
          </ac:spMkLst>
        </pc:spChg>
        <pc:spChg chg="add mod">
          <ac:chgData name="Shrishaila REAL STAR" userId="bb877d2b68f5a675" providerId="LiveId" clId="{6E62C2DC-AA38-43BE-8FD0-6E6E65F28753}" dt="2024-05-27T16:09:09.536" v="1563" actId="1076"/>
          <ac:spMkLst>
            <pc:docMk/>
            <pc:sldMk cId="3276490451" sldId="328"/>
            <ac:spMk id="3" creationId="{12C06BE8-708A-7F44-F107-95EB6BD65ABF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4" creationId="{17057FFA-9262-4E98-DB45-2A7443809584}"/>
          </ac:spMkLst>
        </pc:spChg>
        <pc:spChg chg="add mod">
          <ac:chgData name="Shrishaila REAL STAR" userId="bb877d2b68f5a675" providerId="LiveId" clId="{6E62C2DC-AA38-43BE-8FD0-6E6E65F28753}" dt="2024-05-27T16:08:27.641" v="1555" actId="13822"/>
          <ac:spMkLst>
            <pc:docMk/>
            <pc:sldMk cId="3276490451" sldId="328"/>
            <ac:spMk id="5" creationId="{8C290661-11DE-F3D9-0C4E-3D0C162BB683}"/>
          </ac:spMkLst>
        </pc:spChg>
        <pc:spChg chg="add mod">
          <ac:chgData name="Shrishaila REAL STAR" userId="bb877d2b68f5a675" providerId="LiveId" clId="{6E62C2DC-AA38-43BE-8FD0-6E6E65F28753}" dt="2024-05-27T16:08:29.638" v="1556" actId="13822"/>
          <ac:spMkLst>
            <pc:docMk/>
            <pc:sldMk cId="3276490451" sldId="328"/>
            <ac:spMk id="6" creationId="{AB01C4DC-3DAB-1090-F86B-72B30FAE7BFC}"/>
          </ac:spMkLst>
        </pc:spChg>
        <pc:spChg chg="add mod">
          <ac:chgData name="Shrishaila REAL STAR" userId="bb877d2b68f5a675" providerId="LiveId" clId="{6E62C2DC-AA38-43BE-8FD0-6E6E65F28753}" dt="2024-05-27T16:08:36.629" v="1558" actId="13822"/>
          <ac:spMkLst>
            <pc:docMk/>
            <pc:sldMk cId="3276490451" sldId="328"/>
            <ac:spMk id="7" creationId="{D85A3BB5-3DCF-AE0F-A86A-A679B6EC0669}"/>
          </ac:spMkLst>
        </pc:spChg>
        <pc:spChg chg="add mod">
          <ac:chgData name="Shrishaila REAL STAR" userId="bb877d2b68f5a675" providerId="LiveId" clId="{6E62C2DC-AA38-43BE-8FD0-6E6E65F28753}" dt="2024-05-27T16:06:18.280" v="1518" actId="1076"/>
          <ac:spMkLst>
            <pc:docMk/>
            <pc:sldMk cId="3276490451" sldId="328"/>
            <ac:spMk id="8" creationId="{A333197A-1AE0-8050-1FF7-8D8B1E765626}"/>
          </ac:spMkLst>
        </pc:spChg>
        <pc:spChg chg="add mod">
          <ac:chgData name="Shrishaila REAL STAR" userId="bb877d2b68f5a675" providerId="LiveId" clId="{6E62C2DC-AA38-43BE-8FD0-6E6E65F28753}" dt="2024-05-27T16:08:42.605" v="1560" actId="13822"/>
          <ac:spMkLst>
            <pc:docMk/>
            <pc:sldMk cId="3276490451" sldId="328"/>
            <ac:spMk id="9" creationId="{BEF90FB1-EAC9-8789-D1C5-F18690F9C164}"/>
          </ac:spMkLst>
        </pc:spChg>
        <pc:spChg chg="add mod">
          <ac:chgData name="Shrishaila REAL STAR" userId="bb877d2b68f5a675" providerId="LiveId" clId="{6E62C2DC-AA38-43BE-8FD0-6E6E65F28753}" dt="2024-05-27T16:08:55.631" v="1561" actId="13822"/>
          <ac:spMkLst>
            <pc:docMk/>
            <pc:sldMk cId="3276490451" sldId="328"/>
            <ac:spMk id="10" creationId="{49A967D4-4E65-4C20-F133-E7B41F53BFC4}"/>
          </ac:spMkLst>
        </pc:spChg>
        <pc:spChg chg="add mod">
          <ac:chgData name="Shrishaila REAL STAR" userId="bb877d2b68f5a675" providerId="LiveId" clId="{6E62C2DC-AA38-43BE-8FD0-6E6E65F28753}" dt="2024-05-27T16:09:02.406" v="1562" actId="13822"/>
          <ac:spMkLst>
            <pc:docMk/>
            <pc:sldMk cId="3276490451" sldId="328"/>
            <ac:spMk id="11" creationId="{9368B7B3-CE1C-7D45-0CC0-0006D1C1C85D}"/>
          </ac:spMkLst>
        </pc:spChg>
        <pc:spChg chg="add mod">
          <ac:chgData name="Shrishaila REAL STAR" userId="bb877d2b68f5a675" providerId="LiveId" clId="{6E62C2DC-AA38-43BE-8FD0-6E6E65F28753}" dt="2024-05-27T16:08:40.490" v="1559" actId="13822"/>
          <ac:spMkLst>
            <pc:docMk/>
            <pc:sldMk cId="3276490451" sldId="328"/>
            <ac:spMk id="13" creationId="{A4D614BD-95FD-5AB4-98C8-D0C0D2EA8A0B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14" creationId="{9B8BF199-6CBA-271C-0F61-48C999C71A0D}"/>
          </ac:spMkLst>
        </pc:spChg>
        <pc:spChg chg="add mod">
          <ac:chgData name="Shrishaila REAL STAR" userId="bb877d2b68f5a675" providerId="LiveId" clId="{6E62C2DC-AA38-43BE-8FD0-6E6E65F28753}" dt="2024-05-27T16:06:18.280" v="1518" actId="1076"/>
          <ac:spMkLst>
            <pc:docMk/>
            <pc:sldMk cId="3276490451" sldId="328"/>
            <ac:spMk id="15" creationId="{B3E35669-B121-BC2E-030C-582CD447E440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16" creationId="{B738B671-4984-B1ED-8042-8F8EE0B37EE7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18" creationId="{0CCD940C-E9B3-AF93-14DC-5E4C45C63BA3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29" creationId="{A4C61EC1-8D2D-B989-88D1-DBB0363FB7A4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31" creationId="{ED76D604-B2E2-6831-7B1E-CE7B0C43B975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33" creationId="{20A5247A-8870-742B-765C-897544794E5F}"/>
          </ac:spMkLst>
        </pc:spChg>
        <pc:spChg chg="del">
          <ac:chgData name="Shrishaila REAL STAR" userId="bb877d2b68f5a675" providerId="LiveId" clId="{6E62C2DC-AA38-43BE-8FD0-6E6E65F28753}" dt="2024-05-27T15:59:57.520" v="1257" actId="478"/>
          <ac:spMkLst>
            <pc:docMk/>
            <pc:sldMk cId="3276490451" sldId="328"/>
            <ac:spMk id="36" creationId="{37ABAF67-C25F-7939-A7B9-BD4B8B8AB4EF}"/>
          </ac:spMkLst>
        </pc:sp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12" creationId="{245D2D06-0937-463F-04B8-B40554ACB008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17" creationId="{4C3951BF-FE9F-F909-2CDA-628EDA253986}"/>
          </ac:cxnSpMkLst>
        </pc:cxnChg>
        <pc:cxnChg chg="add del mod">
          <ac:chgData name="Shrishaila REAL STAR" userId="bb877d2b68f5a675" providerId="LiveId" clId="{6E62C2DC-AA38-43BE-8FD0-6E6E65F28753}" dt="2024-05-27T16:09:13.239" v="1564" actId="478"/>
          <ac:cxnSpMkLst>
            <pc:docMk/>
            <pc:sldMk cId="3276490451" sldId="328"/>
            <ac:cxnSpMk id="20" creationId="{58673236-B856-62C8-C75F-2E275829A032}"/>
          </ac:cxnSpMkLst>
        </pc:cxnChg>
        <pc:cxnChg chg="add mod">
          <ac:chgData name="Shrishaila REAL STAR" userId="bb877d2b68f5a675" providerId="LiveId" clId="{6E62C2DC-AA38-43BE-8FD0-6E6E65F28753}" dt="2024-05-27T16:07:05.214" v="1524" actId="14100"/>
          <ac:cxnSpMkLst>
            <pc:docMk/>
            <pc:sldMk cId="3276490451" sldId="328"/>
            <ac:cxnSpMk id="25" creationId="{137C8A8E-11F0-520C-2BC2-76C378FFC3FC}"/>
          </ac:cxnSpMkLst>
        </pc:cxnChg>
        <pc:cxnChg chg="add mod">
          <ac:chgData name="Shrishaila REAL STAR" userId="bb877d2b68f5a675" providerId="LiveId" clId="{6E62C2DC-AA38-43BE-8FD0-6E6E65F28753}" dt="2024-05-27T16:07:30.001" v="1535" actId="14100"/>
          <ac:cxnSpMkLst>
            <pc:docMk/>
            <pc:sldMk cId="3276490451" sldId="328"/>
            <ac:cxnSpMk id="27" creationId="{9AD41D43-5767-F47A-C0F2-5E6441D9AF62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30" creationId="{702F8605-6021-393D-5D57-768F5FDBD41D}"/>
          </ac:cxnSpMkLst>
        </pc:cxnChg>
        <pc:cxnChg chg="add mod">
          <ac:chgData name="Shrishaila REAL STAR" userId="bb877d2b68f5a675" providerId="LiveId" clId="{6E62C2DC-AA38-43BE-8FD0-6E6E65F28753}" dt="2024-05-27T16:07:25.623" v="1533" actId="14100"/>
          <ac:cxnSpMkLst>
            <pc:docMk/>
            <pc:sldMk cId="3276490451" sldId="328"/>
            <ac:cxnSpMk id="34" creationId="{578F89D0-E71E-4851-0530-FB632B85DE46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35" creationId="{4729B75F-DF76-77AC-85EA-7C2246CC68FF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39" creationId="{9D79D4C9-8734-F72D-E532-69183B743BBA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42" creationId="{2FC4733E-C92E-29A3-864F-A2EB0C1497B2}"/>
          </ac:cxnSpMkLst>
        </pc:cxnChg>
        <pc:cxnChg chg="add del mod">
          <ac:chgData name="Shrishaila REAL STAR" userId="bb877d2b68f5a675" providerId="LiveId" clId="{6E62C2DC-AA38-43BE-8FD0-6E6E65F28753}" dt="2024-05-27T16:07:38.065" v="1538" actId="478"/>
          <ac:cxnSpMkLst>
            <pc:docMk/>
            <pc:sldMk cId="3276490451" sldId="328"/>
            <ac:cxnSpMk id="43" creationId="{53DEBD6F-8C29-2A3C-229D-2FC81A700D33}"/>
          </ac:cxnSpMkLst>
        </pc:cxnChg>
        <pc:cxnChg chg="add mod">
          <ac:chgData name="Shrishaila REAL STAR" userId="bb877d2b68f5a675" providerId="LiveId" clId="{6E62C2DC-AA38-43BE-8FD0-6E6E65F28753}" dt="2024-05-27T16:07:45.144" v="1540" actId="14100"/>
          <ac:cxnSpMkLst>
            <pc:docMk/>
            <pc:sldMk cId="3276490451" sldId="328"/>
            <ac:cxnSpMk id="45" creationId="{342F929F-9B8C-CBED-5CFD-E0BF162A21E9}"/>
          </ac:cxnSpMkLst>
        </pc:cxnChg>
        <pc:cxnChg chg="del mod">
          <ac:chgData name="Shrishaila REAL STAR" userId="bb877d2b68f5a675" providerId="LiveId" clId="{6E62C2DC-AA38-43BE-8FD0-6E6E65F28753}" dt="2024-05-27T15:59:57.520" v="1257" actId="478"/>
          <ac:cxnSpMkLst>
            <pc:docMk/>
            <pc:sldMk cId="3276490451" sldId="328"/>
            <ac:cxnSpMk id="47" creationId="{3024995A-9D83-5EC2-608E-70489D0992B6}"/>
          </ac:cxnSpMkLst>
        </pc:cxnChg>
        <pc:cxnChg chg="add mod">
          <ac:chgData name="Shrishaila REAL STAR" userId="bb877d2b68f5a675" providerId="LiveId" clId="{6E62C2DC-AA38-43BE-8FD0-6E6E65F28753}" dt="2024-05-27T16:07:54.414" v="1542" actId="14100"/>
          <ac:cxnSpMkLst>
            <pc:docMk/>
            <pc:sldMk cId="3276490451" sldId="328"/>
            <ac:cxnSpMk id="49" creationId="{F5DD1FCC-300C-2F51-74A7-2AF4A8A5E4B2}"/>
          </ac:cxnSpMkLst>
        </pc:cxnChg>
        <pc:cxnChg chg="add mod">
          <ac:chgData name="Shrishaila REAL STAR" userId="bb877d2b68f5a675" providerId="LiveId" clId="{6E62C2DC-AA38-43BE-8FD0-6E6E65F28753}" dt="2024-05-27T16:08:03.505" v="1546" actId="14100"/>
          <ac:cxnSpMkLst>
            <pc:docMk/>
            <pc:sldMk cId="3276490451" sldId="328"/>
            <ac:cxnSpMk id="51" creationId="{754FE440-B3B9-7EFF-99A1-BC1EEC2E173A}"/>
          </ac:cxnSpMkLst>
        </pc:cxnChg>
        <pc:cxnChg chg="add mod">
          <ac:chgData name="Shrishaila REAL STAR" userId="bb877d2b68f5a675" providerId="LiveId" clId="{6E62C2DC-AA38-43BE-8FD0-6E6E65F28753}" dt="2024-05-27T16:08:11.274" v="1550" actId="14100"/>
          <ac:cxnSpMkLst>
            <pc:docMk/>
            <pc:sldMk cId="3276490451" sldId="328"/>
            <ac:cxnSpMk id="54" creationId="{4F35ADA6-EE0D-1A1F-D361-415E570830AC}"/>
          </ac:cxnSpMkLst>
        </pc:cxnChg>
        <pc:cxnChg chg="add mod">
          <ac:chgData name="Shrishaila REAL STAR" userId="bb877d2b68f5a675" providerId="LiveId" clId="{6E62C2DC-AA38-43BE-8FD0-6E6E65F28753}" dt="2024-05-27T16:08:19.591" v="1554" actId="14100"/>
          <ac:cxnSpMkLst>
            <pc:docMk/>
            <pc:sldMk cId="3276490451" sldId="328"/>
            <ac:cxnSpMk id="57" creationId="{6A583A26-63E7-4596-E941-58B2D08532BF}"/>
          </ac:cxnSpMkLst>
        </pc:cxnChg>
        <pc:cxnChg chg="add mod">
          <ac:chgData name="Shrishaila REAL STAR" userId="bb877d2b68f5a675" providerId="LiveId" clId="{6E62C2DC-AA38-43BE-8FD0-6E6E65F28753}" dt="2024-05-27T16:09:20.642" v="1568" actId="14100"/>
          <ac:cxnSpMkLst>
            <pc:docMk/>
            <pc:sldMk cId="3276490451" sldId="328"/>
            <ac:cxnSpMk id="61" creationId="{F6383B5B-6680-AF6B-2DF2-B75338AA6932}"/>
          </ac:cxnSpMkLst>
        </pc:cxnChg>
      </pc:sldChg>
      <pc:sldChg chg="delSp new mod ord">
        <pc:chgData name="Shrishaila REAL STAR" userId="bb877d2b68f5a675" providerId="LiveId" clId="{6E62C2DC-AA38-43BE-8FD0-6E6E65F28753}" dt="2024-05-28T15:12:28.808" v="1688"/>
        <pc:sldMkLst>
          <pc:docMk/>
          <pc:sldMk cId="3682345569" sldId="329"/>
        </pc:sldMkLst>
        <pc:spChg chg="del">
          <ac:chgData name="Shrishaila REAL STAR" userId="bb877d2b68f5a675" providerId="LiveId" clId="{6E62C2DC-AA38-43BE-8FD0-6E6E65F28753}" dt="2024-05-27T16:10:32.640" v="1572" actId="478"/>
          <ac:spMkLst>
            <pc:docMk/>
            <pc:sldMk cId="3682345569" sldId="329"/>
            <ac:spMk id="2" creationId="{BA3106A9-EB76-E1B4-0F59-9D6874F8F2E3}"/>
          </ac:spMkLst>
        </pc:spChg>
      </pc:sldChg>
      <pc:sldChg chg="addSp delSp modSp add mod ord">
        <pc:chgData name="Shrishaila REAL STAR" userId="bb877d2b68f5a675" providerId="LiveId" clId="{6E62C2DC-AA38-43BE-8FD0-6E6E65F28753}" dt="2024-05-28T15:10:19.355" v="1685" actId="1076"/>
        <pc:sldMkLst>
          <pc:docMk/>
          <pc:sldMk cId="2777169804" sldId="330"/>
        </pc:sldMkLst>
        <pc:spChg chg="mod">
          <ac:chgData name="Shrishaila REAL STAR" userId="bb877d2b68f5a675" providerId="LiveId" clId="{6E62C2DC-AA38-43BE-8FD0-6E6E65F28753}" dt="2024-05-28T15:10:19.355" v="1685" actId="1076"/>
          <ac:spMkLst>
            <pc:docMk/>
            <pc:sldMk cId="2777169804" sldId="330"/>
            <ac:spMk id="3" creationId="{D254FA06-D1B9-EBD4-DD4B-3C5BE8E81CF3}"/>
          </ac:spMkLst>
        </pc:spChg>
        <pc:spChg chg="mod">
          <ac:chgData name="Shrishaila REAL STAR" userId="bb877d2b68f5a675" providerId="LiveId" clId="{6E62C2DC-AA38-43BE-8FD0-6E6E65F28753}" dt="2024-05-28T15:04:01.337" v="1610" actId="13822"/>
          <ac:spMkLst>
            <pc:docMk/>
            <pc:sldMk cId="2777169804" sldId="330"/>
            <ac:spMk id="5" creationId="{D924565B-C2E3-F456-9501-1EB39BE0F7D3}"/>
          </ac:spMkLst>
        </pc:spChg>
        <pc:spChg chg="mod">
          <ac:chgData name="Shrishaila REAL STAR" userId="bb877d2b68f5a675" providerId="LiveId" clId="{6E62C2DC-AA38-43BE-8FD0-6E6E65F28753}" dt="2024-05-28T15:04:04.582" v="1611" actId="13822"/>
          <ac:spMkLst>
            <pc:docMk/>
            <pc:sldMk cId="2777169804" sldId="330"/>
            <ac:spMk id="6" creationId="{AF556B42-79CE-65D1-D8A4-9686FBB4B210}"/>
          </ac:spMkLst>
        </pc:spChg>
        <pc:spChg chg="add mod">
          <ac:chgData name="Shrishaila REAL STAR" userId="bb877d2b68f5a675" providerId="LiveId" clId="{6E62C2DC-AA38-43BE-8FD0-6E6E65F28753}" dt="2024-05-28T15:10:11.548" v="1684" actId="1076"/>
          <ac:spMkLst>
            <pc:docMk/>
            <pc:sldMk cId="2777169804" sldId="330"/>
            <ac:spMk id="12" creationId="{8631E2B4-0A0D-30F0-F2F1-05DF23D1CACD}"/>
          </ac:spMkLst>
        </pc:spChg>
        <pc:spChg chg="mod">
          <ac:chgData name="Shrishaila REAL STAR" userId="bb877d2b68f5a675" providerId="LiveId" clId="{6E62C2DC-AA38-43BE-8FD0-6E6E65F28753}" dt="2024-05-28T15:04:01.337" v="1610" actId="13822"/>
          <ac:spMkLst>
            <pc:docMk/>
            <pc:sldMk cId="2777169804" sldId="330"/>
            <ac:spMk id="33" creationId="{61A128DC-15AC-1ECC-7B1B-FAC64A9703A3}"/>
          </ac:spMkLst>
        </pc:spChg>
        <pc:spChg chg="mod">
          <ac:chgData name="Shrishaila REAL STAR" userId="bb877d2b68f5a675" providerId="LiveId" clId="{6E62C2DC-AA38-43BE-8FD0-6E6E65F28753}" dt="2024-05-28T15:04:04.582" v="1611" actId="13822"/>
          <ac:spMkLst>
            <pc:docMk/>
            <pc:sldMk cId="2777169804" sldId="330"/>
            <ac:spMk id="36" creationId="{EFDC7D45-9D60-C5AD-A7FA-7F73DEA9086C}"/>
          </ac:spMkLst>
        </pc:spChg>
        <pc:spChg chg="mod">
          <ac:chgData name="Shrishaila REAL STAR" userId="bb877d2b68f5a675" providerId="LiveId" clId="{6E62C2DC-AA38-43BE-8FD0-6E6E65F28753}" dt="2024-05-28T15:10:11.548" v="1684" actId="1076"/>
          <ac:spMkLst>
            <pc:docMk/>
            <pc:sldMk cId="2777169804" sldId="330"/>
            <ac:spMk id="48" creationId="{3E5327C3-96FE-67B8-0128-51AC65A1576F}"/>
          </ac:spMkLst>
        </pc:spChg>
        <pc:spChg chg="mod">
          <ac:chgData name="Shrishaila REAL STAR" userId="bb877d2b68f5a675" providerId="LiveId" clId="{6E62C2DC-AA38-43BE-8FD0-6E6E65F28753}" dt="2024-05-28T15:06:16.698" v="1622" actId="1076"/>
          <ac:spMkLst>
            <pc:docMk/>
            <pc:sldMk cId="2777169804" sldId="330"/>
            <ac:spMk id="49" creationId="{DAA45B6D-36E5-26ED-C9E9-E2C22C33271A}"/>
          </ac:spMkLst>
        </pc:spChg>
        <pc:spChg chg="mod">
          <ac:chgData name="Shrishaila REAL STAR" userId="bb877d2b68f5a675" providerId="LiveId" clId="{6E62C2DC-AA38-43BE-8FD0-6E6E65F28753}" dt="2024-05-28T15:06:18.491" v="1623" actId="1076"/>
          <ac:spMkLst>
            <pc:docMk/>
            <pc:sldMk cId="2777169804" sldId="330"/>
            <ac:spMk id="50" creationId="{446D4215-224E-B55B-D0AA-0D557D645BA9}"/>
          </ac:spMkLst>
        </pc:spChg>
        <pc:spChg chg="mod">
          <ac:chgData name="Shrishaila REAL STAR" userId="bb877d2b68f5a675" providerId="LiveId" clId="{6E62C2DC-AA38-43BE-8FD0-6E6E65F28753}" dt="2024-05-28T15:06:44.652" v="1638" actId="20577"/>
          <ac:spMkLst>
            <pc:docMk/>
            <pc:sldMk cId="2777169804" sldId="330"/>
            <ac:spMk id="51" creationId="{28482F9C-05CF-28A7-57F4-2741C96E4571}"/>
          </ac:spMkLst>
        </pc:spChg>
        <pc:cxnChg chg="mod">
          <ac:chgData name="Shrishaila REAL STAR" userId="bb877d2b68f5a675" providerId="LiveId" clId="{6E62C2DC-AA38-43BE-8FD0-6E6E65F28753}" dt="2024-05-28T15:10:19.355" v="1685" actId="1076"/>
          <ac:cxnSpMkLst>
            <pc:docMk/>
            <pc:sldMk cId="2777169804" sldId="330"/>
            <ac:cxnSpMk id="7" creationId="{F84E24B3-39AF-7299-33EC-F914EA958828}"/>
          </ac:cxnSpMkLst>
        </pc:cxnChg>
        <pc:cxnChg chg="add mod">
          <ac:chgData name="Shrishaila REAL STAR" userId="bb877d2b68f5a675" providerId="LiveId" clId="{6E62C2DC-AA38-43BE-8FD0-6E6E65F28753}" dt="2024-05-28T15:10:11.548" v="1684" actId="1076"/>
          <ac:cxnSpMkLst>
            <pc:docMk/>
            <pc:sldMk cId="2777169804" sldId="330"/>
            <ac:cxnSpMk id="10" creationId="{7D8179E1-A9DB-C5F6-65B1-E7E99DDE4DB0}"/>
          </ac:cxnSpMkLst>
        </pc:cxnChg>
        <pc:cxnChg chg="add mod">
          <ac:chgData name="Shrishaila REAL STAR" userId="bb877d2b68f5a675" providerId="LiveId" clId="{6E62C2DC-AA38-43BE-8FD0-6E6E65F28753}" dt="2024-05-28T15:09:04.934" v="1672" actId="108"/>
          <ac:cxnSpMkLst>
            <pc:docMk/>
            <pc:sldMk cId="2777169804" sldId="330"/>
            <ac:cxnSpMk id="14" creationId="{26560DE3-F084-818F-FC6B-38FFAF6F0A87}"/>
          </ac:cxnSpMkLst>
        </pc:cxnChg>
        <pc:cxnChg chg="mod">
          <ac:chgData name="Shrishaila REAL STAR" userId="bb877d2b68f5a675" providerId="LiveId" clId="{6E62C2DC-AA38-43BE-8FD0-6E6E65F28753}" dt="2024-05-28T15:10:11.548" v="1684" actId="1076"/>
          <ac:cxnSpMkLst>
            <pc:docMk/>
            <pc:sldMk cId="2777169804" sldId="330"/>
            <ac:cxnSpMk id="40" creationId="{31AFB85E-5820-F9E4-F7A2-42631D729AE8}"/>
          </ac:cxnSpMkLst>
        </pc:cxnChg>
        <pc:cxnChg chg="mod">
          <ac:chgData name="Shrishaila REAL STAR" userId="bb877d2b68f5a675" providerId="LiveId" clId="{6E62C2DC-AA38-43BE-8FD0-6E6E65F28753}" dt="2024-05-28T15:08:06.934" v="1666" actId="1076"/>
          <ac:cxnSpMkLst>
            <pc:docMk/>
            <pc:sldMk cId="2777169804" sldId="330"/>
            <ac:cxnSpMk id="42" creationId="{C28B728A-6AE3-DE13-E447-7A5817FE8498}"/>
          </ac:cxnSpMkLst>
        </pc:cxnChg>
        <pc:cxnChg chg="del mod">
          <ac:chgData name="Shrishaila REAL STAR" userId="bb877d2b68f5a675" providerId="LiveId" clId="{6E62C2DC-AA38-43BE-8FD0-6E6E65F28753}" dt="2024-05-28T15:08:45.442" v="1668" actId="478"/>
          <ac:cxnSpMkLst>
            <pc:docMk/>
            <pc:sldMk cId="2777169804" sldId="330"/>
            <ac:cxnSpMk id="44" creationId="{99D2D256-EED1-E95A-8B6B-6DA8F5EE7E6A}"/>
          </ac:cxnSpMkLst>
        </pc:cxnChg>
      </pc:sldChg>
    </pc:docChg>
  </pc:docChgLst>
  <pc:docChgLst>
    <pc:chgData name="Vivek Kumar Nayak" userId="405ebdadbab0416e" providerId="Windows Live" clId="Web-{5DAE7B08-B632-4AC6-8C6A-F259DDE2E633}"/>
    <pc:docChg chg="modSld">
      <pc:chgData name="Vivek Kumar Nayak" userId="405ebdadbab0416e" providerId="Windows Live" clId="Web-{5DAE7B08-B632-4AC6-8C6A-F259DDE2E633}" dt="2024-05-31T12:06:48.698" v="3" actId="14100"/>
      <pc:docMkLst>
        <pc:docMk/>
      </pc:docMkLst>
      <pc:sldChg chg="modSp">
        <pc:chgData name="Vivek Kumar Nayak" userId="405ebdadbab0416e" providerId="Windows Live" clId="Web-{5DAE7B08-B632-4AC6-8C6A-F259DDE2E633}" dt="2024-05-31T12:06:48.698" v="3" actId="14100"/>
        <pc:sldMkLst>
          <pc:docMk/>
          <pc:sldMk cId="650576461" sldId="315"/>
        </pc:sldMkLst>
        <pc:spChg chg="mod">
          <ac:chgData name="Vivek Kumar Nayak" userId="405ebdadbab0416e" providerId="Windows Live" clId="Web-{5DAE7B08-B632-4AC6-8C6A-F259DDE2E633}" dt="2024-05-31T12:06:48.698" v="3" actId="14100"/>
          <ac:spMkLst>
            <pc:docMk/>
            <pc:sldMk cId="650576461" sldId="315"/>
            <ac:spMk id="7" creationId="{179F8E77-2288-4550-62E2-3547976DC4C7}"/>
          </ac:spMkLst>
        </pc:spChg>
      </pc:sldChg>
    </pc:docChg>
  </pc:docChgLst>
  <pc:docChgLst>
    <pc:chgData name="Vivek Kumar Nayak" userId="405ebdadbab0416e" providerId="Windows Live" clId="Web-{3838F3BF-CB59-41E0-8B7B-DC02CF8A7BB7}"/>
    <pc:docChg chg="modSld">
      <pc:chgData name="Vivek Kumar Nayak" userId="405ebdadbab0416e" providerId="Windows Live" clId="Web-{3838F3BF-CB59-41E0-8B7B-DC02CF8A7BB7}" dt="2024-06-09T11:38:47.467" v="14"/>
      <pc:docMkLst>
        <pc:docMk/>
      </pc:docMkLst>
      <pc:sldChg chg="addSp delSp modSp mod setBg">
        <pc:chgData name="Vivek Kumar Nayak" userId="405ebdadbab0416e" providerId="Windows Live" clId="Web-{3838F3BF-CB59-41E0-8B7B-DC02CF8A7BB7}" dt="2024-06-09T11:38:47.467" v="14"/>
        <pc:sldMkLst>
          <pc:docMk/>
          <pc:sldMk cId="1084102029" sldId="336"/>
        </pc:sldMkLst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8" creationId="{F3060C83-F051-4F0E-ABAD-AA0DFC48B218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10" creationId="{83C98ABE-055B-441F-B07E-44F97F083C39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12" creationId="{29FDB030-9B49-4CED-8CCD-4D99382388AC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14" creationId="{3783CA14-24A1-485C-8B30-D6A5D87987AD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16" creationId="{9A97C86A-04D6-40F7-AE84-31AB43E6A846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18" creationId="{FF9F2414-84E8-453E-B1F3-389FDE8192D9}"/>
          </ac:spMkLst>
        </pc:spChg>
        <pc:spChg chg="add del">
          <ac:chgData name="Vivek Kumar Nayak" userId="405ebdadbab0416e" providerId="Windows Live" clId="Web-{3838F3BF-CB59-41E0-8B7B-DC02CF8A7BB7}" dt="2024-06-09T11:37:35.498" v="4"/>
          <ac:spMkLst>
            <pc:docMk/>
            <pc:sldMk cId="1084102029" sldId="336"/>
            <ac:spMk id="20" creationId="{3ECA69A1-7536-43AC-85EF-C7106179F5ED}"/>
          </ac:spMkLst>
        </pc:spChg>
        <pc:spChg chg="add del">
          <ac:chgData name="Vivek Kumar Nayak" userId="405ebdadbab0416e" providerId="Windows Live" clId="Web-{3838F3BF-CB59-41E0-8B7B-DC02CF8A7BB7}" dt="2024-06-09T11:37:39.889" v="6"/>
          <ac:spMkLst>
            <pc:docMk/>
            <pc:sldMk cId="1084102029" sldId="336"/>
            <ac:spMk id="22" creationId="{42A4FC2C-047E-45A5-965D-8E1E3BF09BC6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4" creationId="{F3060C83-F051-4F0E-ABAD-AA0DFC48B218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5" creationId="{83C98ABE-055B-441F-B07E-44F97F083C39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6" creationId="{29FDB030-9B49-4CED-8CCD-4D99382388AC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7" creationId="{3783CA14-24A1-485C-8B30-D6A5D87987AD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8" creationId="{9A97C86A-04D6-40F7-AE84-31AB43E6A846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29" creationId="{FF9F2414-84E8-453E-B1F3-389FDE8192D9}"/>
          </ac:spMkLst>
        </pc:spChg>
        <pc:spChg chg="add del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30" creationId="{3ECA69A1-7536-43AC-85EF-C7106179F5ED}"/>
          </ac:spMkLst>
        </pc:spChg>
        <pc:spChg chg="add del">
          <ac:chgData name="Vivek Kumar Nayak" userId="405ebdadbab0416e" providerId="Windows Live" clId="Web-{3838F3BF-CB59-41E0-8B7B-DC02CF8A7BB7}" dt="2024-06-09T11:38:27.467" v="11"/>
          <ac:spMkLst>
            <pc:docMk/>
            <pc:sldMk cId="1084102029" sldId="336"/>
            <ac:spMk id="35" creationId="{42A4FC2C-047E-45A5-965D-8E1E3BF09BC6}"/>
          </ac:spMkLst>
        </pc:spChg>
        <pc:spChg chg="add">
          <ac:chgData name="Vivek Kumar Nayak" userId="405ebdadbab0416e" providerId="Windows Live" clId="Web-{3838F3BF-CB59-41E0-8B7B-DC02CF8A7BB7}" dt="2024-06-09T11:38:27.467" v="12"/>
          <ac:spMkLst>
            <pc:docMk/>
            <pc:sldMk cId="1084102029" sldId="336"/>
            <ac:spMk id="37" creationId="{AF2A46FC-A8BE-4771-BE51-D9123E91856E}"/>
          </ac:spMkLst>
        </pc:spChg>
        <pc:picChg chg="add del mod">
          <ac:chgData name="Vivek Kumar Nayak" userId="405ebdadbab0416e" providerId="Windows Live" clId="Web-{3838F3BF-CB59-41E0-8B7B-DC02CF8A7BB7}" dt="2024-06-09T11:36:48.904" v="1"/>
          <ac:picMkLst>
            <pc:docMk/>
            <pc:sldMk cId="1084102029" sldId="336"/>
            <ac:picMk id="2" creationId="{2A8BEFD3-AC78-6315-0502-257D385191AA}"/>
          </ac:picMkLst>
        </pc:picChg>
        <pc:picChg chg="add del mod">
          <ac:chgData name="Vivek Kumar Nayak" userId="405ebdadbab0416e" providerId="Windows Live" clId="Web-{3838F3BF-CB59-41E0-8B7B-DC02CF8A7BB7}" dt="2024-06-09T11:38:47.467" v="14"/>
          <ac:picMkLst>
            <pc:docMk/>
            <pc:sldMk cId="1084102029" sldId="336"/>
            <ac:picMk id="3" creationId="{80F2B2C1-DE7E-EE57-BF4E-D4C00789A29E}"/>
          </ac:picMkLst>
        </pc:picChg>
      </pc:sldChg>
    </pc:docChg>
  </pc:docChgLst>
  <pc:docChgLst>
    <pc:chgData name="Vivek Kumar Nayak" userId="405ebdadbab0416e" providerId="Windows Live" clId="Web-{6ED05834-EDE9-42EA-A559-E9DBE97BE828}"/>
    <pc:docChg chg="modSld">
      <pc:chgData name="Vivek Kumar Nayak" userId="405ebdadbab0416e" providerId="Windows Live" clId="Web-{6ED05834-EDE9-42EA-A559-E9DBE97BE828}" dt="2024-05-28T16:03:22.412" v="26" actId="14100"/>
      <pc:docMkLst>
        <pc:docMk/>
      </pc:docMkLst>
      <pc:sldChg chg="addSp delSp modSp mod modClrScheme chgLayout">
        <pc:chgData name="Vivek Kumar Nayak" userId="405ebdadbab0416e" providerId="Windows Live" clId="Web-{6ED05834-EDE9-42EA-A559-E9DBE97BE828}" dt="2024-05-28T15:59:46.327" v="21" actId="14100"/>
        <pc:sldMkLst>
          <pc:docMk/>
          <pc:sldMk cId="2099121235" sldId="331"/>
        </pc:sldMkLst>
        <pc:spChg chg="mod ord">
          <ac:chgData name="Vivek Kumar Nayak" userId="405ebdadbab0416e" providerId="Windows Live" clId="Web-{6ED05834-EDE9-42EA-A559-E9DBE97BE828}" dt="2024-05-28T15:59:46.327" v="21" actId="14100"/>
          <ac:spMkLst>
            <pc:docMk/>
            <pc:sldMk cId="2099121235" sldId="331"/>
            <ac:spMk id="2" creationId="{E686C13D-E225-382B-C061-10AE6181E7A9}"/>
          </ac:spMkLst>
        </pc:spChg>
        <pc:spChg chg="add del mod ord">
          <ac:chgData name="Vivek Kumar Nayak" userId="405ebdadbab0416e" providerId="Windows Live" clId="Web-{6ED05834-EDE9-42EA-A559-E9DBE97BE828}" dt="2024-05-28T15:59:13.122" v="16"/>
          <ac:spMkLst>
            <pc:docMk/>
            <pc:sldMk cId="2099121235" sldId="331"/>
            <ac:spMk id="3" creationId="{CFEA4567-A0D6-B958-A975-F20216416A7A}"/>
          </ac:spMkLst>
        </pc:spChg>
      </pc:sldChg>
      <pc:sldChg chg="modSp">
        <pc:chgData name="Vivek Kumar Nayak" userId="405ebdadbab0416e" providerId="Windows Live" clId="Web-{6ED05834-EDE9-42EA-A559-E9DBE97BE828}" dt="2024-05-28T16:03:22.412" v="26" actId="14100"/>
        <pc:sldMkLst>
          <pc:docMk/>
          <pc:sldMk cId="3359197251" sldId="333"/>
        </pc:sldMkLst>
        <pc:picChg chg="mod">
          <ac:chgData name="Vivek Kumar Nayak" userId="405ebdadbab0416e" providerId="Windows Live" clId="Web-{6ED05834-EDE9-42EA-A559-E9DBE97BE828}" dt="2024-05-28T16:03:22.412" v="26" actId="14100"/>
          <ac:picMkLst>
            <pc:docMk/>
            <pc:sldMk cId="3359197251" sldId="333"/>
            <ac:picMk id="5" creationId="{3CEAE285-733E-1182-D376-B858066812D9}"/>
          </ac:picMkLst>
        </pc:picChg>
      </pc:sldChg>
    </pc:docChg>
  </pc:docChgLst>
  <pc:docChgLst>
    <pc:chgData name="Vivek Kumar Nayak" userId="405ebdadbab0416e" providerId="Windows Live" clId="Web-{0D7FF936-E27F-4CAE-A151-E0B45590F669}"/>
    <pc:docChg chg="modSld">
      <pc:chgData name="Vivek Kumar Nayak" userId="405ebdadbab0416e" providerId="Windows Live" clId="Web-{0D7FF936-E27F-4CAE-A151-E0B45590F669}" dt="2024-05-21T13:41:30.330" v="2" actId="1076"/>
      <pc:docMkLst>
        <pc:docMk/>
      </pc:docMkLst>
      <pc:sldChg chg="modSp">
        <pc:chgData name="Vivek Kumar Nayak" userId="405ebdadbab0416e" providerId="Windows Live" clId="Web-{0D7FF936-E27F-4CAE-A151-E0B45590F669}" dt="2024-05-21T13:41:30.330" v="2" actId="1076"/>
        <pc:sldMkLst>
          <pc:docMk/>
          <pc:sldMk cId="1883415960" sldId="305"/>
        </pc:sldMkLst>
        <pc:spChg chg="mod">
          <ac:chgData name="Vivek Kumar Nayak" userId="405ebdadbab0416e" providerId="Windows Live" clId="Web-{0D7FF936-E27F-4CAE-A151-E0B45590F669}" dt="2024-05-21T13:41:30.330" v="2" actId="1076"/>
          <ac:spMkLst>
            <pc:docMk/>
            <pc:sldMk cId="1883415960" sldId="305"/>
            <ac:spMk id="6" creationId="{46B6CA11-1C2C-7140-361B-4516E82CA0A6}"/>
          </ac:spMkLst>
        </pc:spChg>
        <pc:cxnChg chg="mod">
          <ac:chgData name="Vivek Kumar Nayak" userId="405ebdadbab0416e" providerId="Windows Live" clId="Web-{0D7FF936-E27F-4CAE-A151-E0B45590F669}" dt="2024-05-21T13:41:30.330" v="2" actId="1076"/>
          <ac:cxnSpMkLst>
            <pc:docMk/>
            <pc:sldMk cId="1883415960" sldId="305"/>
            <ac:cxnSpMk id="10" creationId="{B81F9427-3934-7D4E-A25B-233CF8B734E7}"/>
          </ac:cxnSpMkLst>
        </pc:cxnChg>
      </pc:sldChg>
    </pc:docChg>
  </pc:docChgLst>
  <pc:docChgLst>
    <pc:chgData name="Vivek Kumar Nayak" userId="405ebdadbab0416e" providerId="Windows Live" clId="Web-{B9697D58-B808-47C3-BFA8-2091B0329BA6}"/>
    <pc:docChg chg="modSld">
      <pc:chgData name="Vivek Kumar Nayak" userId="405ebdadbab0416e" providerId="Windows Live" clId="Web-{B9697D58-B808-47C3-BFA8-2091B0329BA6}" dt="2024-06-09T08:34:02.741" v="1" actId="1076"/>
      <pc:docMkLst>
        <pc:docMk/>
      </pc:docMkLst>
      <pc:sldChg chg="modSp">
        <pc:chgData name="Vivek Kumar Nayak" userId="405ebdadbab0416e" providerId="Windows Live" clId="Web-{B9697D58-B808-47C3-BFA8-2091B0329BA6}" dt="2024-06-09T08:34:02.741" v="1" actId="1076"/>
        <pc:sldMkLst>
          <pc:docMk/>
          <pc:sldMk cId="488987284" sldId="338"/>
        </pc:sldMkLst>
        <pc:spChg chg="mod">
          <ac:chgData name="Vivek Kumar Nayak" userId="405ebdadbab0416e" providerId="Windows Live" clId="Web-{B9697D58-B808-47C3-BFA8-2091B0329BA6}" dt="2024-06-09T08:34:02.741" v="1" actId="1076"/>
          <ac:spMkLst>
            <pc:docMk/>
            <pc:sldMk cId="488987284" sldId="338"/>
            <ac:spMk id="49" creationId="{B3921115-298E-E3EB-BEEA-06F4CDDAE6B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C36A25-538B-47FC-91CA-366999243C1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E80CBA-FB33-4FBD-873A-F333BE260062}">
      <dgm:prSet/>
      <dgm:spPr/>
      <dgm:t>
        <a:bodyPr/>
        <a:lstStyle/>
        <a:p>
          <a:r>
            <a:rPr lang="en-IN" b="0" i="0" baseline="0"/>
            <a:t>Dlib’s Shape Predictor</a:t>
          </a:r>
          <a:endParaRPr lang="en-IN"/>
        </a:p>
      </dgm:t>
    </dgm:pt>
    <dgm:pt modelId="{B43CE146-DA72-4D84-A33A-9FAF70060A85}" type="parTrans" cxnId="{9880D271-1799-4D64-B776-D21726742FC9}">
      <dgm:prSet/>
      <dgm:spPr/>
      <dgm:t>
        <a:bodyPr/>
        <a:lstStyle/>
        <a:p>
          <a:endParaRPr lang="en-IN"/>
        </a:p>
      </dgm:t>
    </dgm:pt>
    <dgm:pt modelId="{E0916F3B-8EB0-419B-BE6B-563BE5D40672}" type="sibTrans" cxnId="{9880D271-1799-4D64-B776-D21726742FC9}">
      <dgm:prSet/>
      <dgm:spPr/>
      <dgm:t>
        <a:bodyPr/>
        <a:lstStyle/>
        <a:p>
          <a:endParaRPr lang="en-IN"/>
        </a:p>
      </dgm:t>
    </dgm:pt>
    <dgm:pt modelId="{1B8B1E07-972E-477A-A358-462CE657C86F}" type="pres">
      <dgm:prSet presAssocID="{3CC36A25-538B-47FC-91CA-366999243C1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6F1C966-8EBE-4155-89CC-C919A4AD08E2}" type="pres">
      <dgm:prSet presAssocID="{F0E80CBA-FB33-4FBD-873A-F333BE260062}" presName="circle1" presStyleLbl="node1" presStyleIdx="0" presStyleCnt="1"/>
      <dgm:spPr/>
    </dgm:pt>
    <dgm:pt modelId="{DC6ED2D9-2D5A-44DB-903E-A4F035595990}" type="pres">
      <dgm:prSet presAssocID="{F0E80CBA-FB33-4FBD-873A-F333BE260062}" presName="space" presStyleCnt="0"/>
      <dgm:spPr/>
    </dgm:pt>
    <dgm:pt modelId="{B89B6761-5BE6-478C-A23D-DCDF04CBF210}" type="pres">
      <dgm:prSet presAssocID="{F0E80CBA-FB33-4FBD-873A-F333BE260062}" presName="rect1" presStyleLbl="alignAcc1" presStyleIdx="0" presStyleCnt="1"/>
      <dgm:spPr/>
    </dgm:pt>
    <dgm:pt modelId="{CFF52528-24F4-4872-9620-79D7E104C496}" type="pres">
      <dgm:prSet presAssocID="{F0E80CBA-FB33-4FBD-873A-F333BE260062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7AB8B2D-1A60-4911-A485-1C26BFDD571B}" type="presOf" srcId="{3CC36A25-538B-47FC-91CA-366999243C18}" destId="{1B8B1E07-972E-477A-A358-462CE657C86F}" srcOrd="0" destOrd="0" presId="urn:microsoft.com/office/officeart/2005/8/layout/target3"/>
    <dgm:cxn modelId="{9880D271-1799-4D64-B776-D21726742FC9}" srcId="{3CC36A25-538B-47FC-91CA-366999243C18}" destId="{F0E80CBA-FB33-4FBD-873A-F333BE260062}" srcOrd="0" destOrd="0" parTransId="{B43CE146-DA72-4D84-A33A-9FAF70060A85}" sibTransId="{E0916F3B-8EB0-419B-BE6B-563BE5D40672}"/>
    <dgm:cxn modelId="{D7EB41A0-0A38-49B1-A32E-BB2909B835AD}" type="presOf" srcId="{F0E80CBA-FB33-4FBD-873A-F333BE260062}" destId="{CFF52528-24F4-4872-9620-79D7E104C496}" srcOrd="1" destOrd="0" presId="urn:microsoft.com/office/officeart/2005/8/layout/target3"/>
    <dgm:cxn modelId="{8C4E2DA5-1809-4521-A60F-6C710F06B520}" type="presOf" srcId="{F0E80CBA-FB33-4FBD-873A-F333BE260062}" destId="{B89B6761-5BE6-478C-A23D-DCDF04CBF210}" srcOrd="0" destOrd="0" presId="urn:microsoft.com/office/officeart/2005/8/layout/target3"/>
    <dgm:cxn modelId="{BD7880EA-F8F7-4B33-B7D7-BE9B3BD9FC72}" type="presParOf" srcId="{1B8B1E07-972E-477A-A358-462CE657C86F}" destId="{E6F1C966-8EBE-4155-89CC-C919A4AD08E2}" srcOrd="0" destOrd="0" presId="urn:microsoft.com/office/officeart/2005/8/layout/target3"/>
    <dgm:cxn modelId="{B4C7577A-F93F-4DDC-A004-9EC0AD7E7C2B}" type="presParOf" srcId="{1B8B1E07-972E-477A-A358-462CE657C86F}" destId="{DC6ED2D9-2D5A-44DB-903E-A4F035595990}" srcOrd="1" destOrd="0" presId="urn:microsoft.com/office/officeart/2005/8/layout/target3"/>
    <dgm:cxn modelId="{70BA20F0-D704-4C2A-B5ED-019E25DB77F0}" type="presParOf" srcId="{1B8B1E07-972E-477A-A358-462CE657C86F}" destId="{B89B6761-5BE6-478C-A23D-DCDF04CBF210}" srcOrd="2" destOrd="0" presId="urn:microsoft.com/office/officeart/2005/8/layout/target3"/>
    <dgm:cxn modelId="{F3016C97-3B05-4674-99B5-9688BE9323A8}" type="presParOf" srcId="{1B8B1E07-972E-477A-A358-462CE657C86F}" destId="{CFF52528-24F4-4872-9620-79D7E104C496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CE24DA-683B-49AD-B394-FA8ABF16C198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25B7A01-BA3D-4BD1-BFE4-671F6C92418C}">
      <dgm:prSet/>
      <dgm:spPr/>
      <dgm:t>
        <a:bodyPr/>
        <a:lstStyle/>
        <a:p>
          <a:r>
            <a:rPr lang="en-IN" b="0" i="0" baseline="0"/>
            <a:t>Pre-trained Model: FER-2013,AffectNet</a:t>
          </a:r>
          <a:endParaRPr lang="en-IN"/>
        </a:p>
      </dgm:t>
    </dgm:pt>
    <dgm:pt modelId="{53D203AA-CD1D-47EB-9178-D7BBE4C010B4}" type="parTrans" cxnId="{8DC0FFA9-38A7-4A56-A5ED-F3035BEF7FFB}">
      <dgm:prSet/>
      <dgm:spPr/>
      <dgm:t>
        <a:bodyPr/>
        <a:lstStyle/>
        <a:p>
          <a:endParaRPr lang="en-IN"/>
        </a:p>
      </dgm:t>
    </dgm:pt>
    <dgm:pt modelId="{FAC39A92-E949-47DE-9F0B-FDDC06A98E23}" type="sibTrans" cxnId="{8DC0FFA9-38A7-4A56-A5ED-F3035BEF7FFB}">
      <dgm:prSet/>
      <dgm:spPr/>
      <dgm:t>
        <a:bodyPr/>
        <a:lstStyle/>
        <a:p>
          <a:endParaRPr lang="en-IN"/>
        </a:p>
      </dgm:t>
    </dgm:pt>
    <dgm:pt modelId="{CE1F20DE-4FA7-4C94-B8FF-B5ABCC00BE8F}" type="pres">
      <dgm:prSet presAssocID="{24CE24DA-683B-49AD-B394-FA8ABF16C198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E67416A-7849-4EC8-8D6E-1957744506F0}" type="pres">
      <dgm:prSet presAssocID="{525B7A01-BA3D-4BD1-BFE4-671F6C92418C}" presName="circle1" presStyleLbl="node1" presStyleIdx="0" presStyleCnt="1"/>
      <dgm:spPr/>
    </dgm:pt>
    <dgm:pt modelId="{09808791-C726-4DC5-A34C-3A61D1F0E464}" type="pres">
      <dgm:prSet presAssocID="{525B7A01-BA3D-4BD1-BFE4-671F6C92418C}" presName="space" presStyleCnt="0"/>
      <dgm:spPr/>
    </dgm:pt>
    <dgm:pt modelId="{AA8637FE-A254-44C2-8DE1-1F34243677E5}" type="pres">
      <dgm:prSet presAssocID="{525B7A01-BA3D-4BD1-BFE4-671F6C92418C}" presName="rect1" presStyleLbl="alignAcc1" presStyleIdx="0" presStyleCnt="1"/>
      <dgm:spPr/>
    </dgm:pt>
    <dgm:pt modelId="{77F85533-9B0D-4803-8335-0C6F8DD4C5D1}" type="pres">
      <dgm:prSet presAssocID="{525B7A01-BA3D-4BD1-BFE4-671F6C92418C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8DC0FFA9-38A7-4A56-A5ED-F3035BEF7FFB}" srcId="{24CE24DA-683B-49AD-B394-FA8ABF16C198}" destId="{525B7A01-BA3D-4BD1-BFE4-671F6C92418C}" srcOrd="0" destOrd="0" parTransId="{53D203AA-CD1D-47EB-9178-D7BBE4C010B4}" sibTransId="{FAC39A92-E949-47DE-9F0B-FDDC06A98E23}"/>
    <dgm:cxn modelId="{53AD67AB-FF7F-4DC0-BB11-041495EE5393}" type="presOf" srcId="{525B7A01-BA3D-4BD1-BFE4-671F6C92418C}" destId="{AA8637FE-A254-44C2-8DE1-1F34243677E5}" srcOrd="0" destOrd="0" presId="urn:microsoft.com/office/officeart/2005/8/layout/target3"/>
    <dgm:cxn modelId="{6AAC94BD-248A-4E50-AC23-F2E14CF29E27}" type="presOf" srcId="{525B7A01-BA3D-4BD1-BFE4-671F6C92418C}" destId="{77F85533-9B0D-4803-8335-0C6F8DD4C5D1}" srcOrd="1" destOrd="0" presId="urn:microsoft.com/office/officeart/2005/8/layout/target3"/>
    <dgm:cxn modelId="{EBAD19D9-517F-4187-8DC6-A5EE28BF15BE}" type="presOf" srcId="{24CE24DA-683B-49AD-B394-FA8ABF16C198}" destId="{CE1F20DE-4FA7-4C94-B8FF-B5ABCC00BE8F}" srcOrd="0" destOrd="0" presId="urn:microsoft.com/office/officeart/2005/8/layout/target3"/>
    <dgm:cxn modelId="{4E48AB14-7331-4683-85A4-B478EFE27BF7}" type="presParOf" srcId="{CE1F20DE-4FA7-4C94-B8FF-B5ABCC00BE8F}" destId="{EE67416A-7849-4EC8-8D6E-1957744506F0}" srcOrd="0" destOrd="0" presId="urn:microsoft.com/office/officeart/2005/8/layout/target3"/>
    <dgm:cxn modelId="{C0A369C0-B4E7-4276-A7BB-F7E29DBEF0BB}" type="presParOf" srcId="{CE1F20DE-4FA7-4C94-B8FF-B5ABCC00BE8F}" destId="{09808791-C726-4DC5-A34C-3A61D1F0E464}" srcOrd="1" destOrd="0" presId="urn:microsoft.com/office/officeart/2005/8/layout/target3"/>
    <dgm:cxn modelId="{5221A998-694B-4CA1-A071-169C8AD86EE6}" type="presParOf" srcId="{CE1F20DE-4FA7-4C94-B8FF-B5ABCC00BE8F}" destId="{AA8637FE-A254-44C2-8DE1-1F34243677E5}" srcOrd="2" destOrd="0" presId="urn:microsoft.com/office/officeart/2005/8/layout/target3"/>
    <dgm:cxn modelId="{3B6FF725-A951-4F2A-A3CB-120588D217D0}" type="presParOf" srcId="{CE1F20DE-4FA7-4C94-B8FF-B5ABCC00BE8F}" destId="{77F85533-9B0D-4803-8335-0C6F8DD4C5D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92378E-38C3-4D79-83C4-C086FF366CFF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97FC14-804E-41FA-87EC-6152E02045DF}">
      <dgm:prSet/>
      <dgm:spPr/>
      <dgm:t>
        <a:bodyPr/>
        <a:lstStyle/>
        <a:p>
          <a:r>
            <a:rPr lang="en-IN" b="0" i="0" baseline="0"/>
            <a:t>Model View Controller (MVC)</a:t>
          </a:r>
          <a:endParaRPr lang="en-IN"/>
        </a:p>
      </dgm:t>
    </dgm:pt>
    <dgm:pt modelId="{5FDE55B5-9374-4A33-AD2D-5ED7AD7B74FF}" type="parTrans" cxnId="{0EE37DE4-D7DF-4541-A5C6-CD096D1822A9}">
      <dgm:prSet/>
      <dgm:spPr/>
      <dgm:t>
        <a:bodyPr/>
        <a:lstStyle/>
        <a:p>
          <a:endParaRPr lang="en-IN"/>
        </a:p>
      </dgm:t>
    </dgm:pt>
    <dgm:pt modelId="{5655E57A-B5F9-4A84-BBCB-A137782C8F82}" type="sibTrans" cxnId="{0EE37DE4-D7DF-4541-A5C6-CD096D1822A9}">
      <dgm:prSet/>
      <dgm:spPr/>
      <dgm:t>
        <a:bodyPr/>
        <a:lstStyle/>
        <a:p>
          <a:endParaRPr lang="en-IN"/>
        </a:p>
      </dgm:t>
    </dgm:pt>
    <dgm:pt modelId="{42E16FD4-FA3E-4312-9C2D-D9575FA8C50F}" type="pres">
      <dgm:prSet presAssocID="{EB92378E-38C3-4D79-83C4-C086FF366CFF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6B496F4A-C3CF-4694-8B61-B7F640B95C60}" type="pres">
      <dgm:prSet presAssocID="{F097FC14-804E-41FA-87EC-6152E02045DF}" presName="circle1" presStyleLbl="node1" presStyleIdx="0" presStyleCnt="1"/>
      <dgm:spPr/>
    </dgm:pt>
    <dgm:pt modelId="{1E307822-EB18-4BC0-89CF-69E090CC8932}" type="pres">
      <dgm:prSet presAssocID="{F097FC14-804E-41FA-87EC-6152E02045DF}" presName="space" presStyleCnt="0"/>
      <dgm:spPr/>
    </dgm:pt>
    <dgm:pt modelId="{8C056555-C59D-4B79-8402-CE9DA75148D0}" type="pres">
      <dgm:prSet presAssocID="{F097FC14-804E-41FA-87EC-6152E02045DF}" presName="rect1" presStyleLbl="alignAcc1" presStyleIdx="0" presStyleCnt="1"/>
      <dgm:spPr/>
    </dgm:pt>
    <dgm:pt modelId="{132C00C1-1BFC-4BBA-99A8-BF604F3B6AD3}" type="pres">
      <dgm:prSet presAssocID="{F097FC14-804E-41FA-87EC-6152E02045DF}" presName="rect1ParTxNoCh" presStyleLbl="alignAcc1" presStyleIdx="0" presStyleCnt="1">
        <dgm:presLayoutVars>
          <dgm:chMax val="1"/>
          <dgm:bulletEnabled val="1"/>
        </dgm:presLayoutVars>
      </dgm:prSet>
      <dgm:spPr/>
    </dgm:pt>
  </dgm:ptLst>
  <dgm:cxnLst>
    <dgm:cxn modelId="{7DB58105-1083-4B05-B357-EC427BF2B627}" type="presOf" srcId="{F097FC14-804E-41FA-87EC-6152E02045DF}" destId="{8C056555-C59D-4B79-8402-CE9DA75148D0}" srcOrd="0" destOrd="0" presId="urn:microsoft.com/office/officeart/2005/8/layout/target3"/>
    <dgm:cxn modelId="{8A059A68-B170-4411-8E2E-8F9FF327A0DA}" type="presOf" srcId="{EB92378E-38C3-4D79-83C4-C086FF366CFF}" destId="{42E16FD4-FA3E-4312-9C2D-D9575FA8C50F}" srcOrd="0" destOrd="0" presId="urn:microsoft.com/office/officeart/2005/8/layout/target3"/>
    <dgm:cxn modelId="{C850E46B-5BF8-46F4-AC9B-BB9478A3749F}" type="presOf" srcId="{F097FC14-804E-41FA-87EC-6152E02045DF}" destId="{132C00C1-1BFC-4BBA-99A8-BF604F3B6AD3}" srcOrd="1" destOrd="0" presId="urn:microsoft.com/office/officeart/2005/8/layout/target3"/>
    <dgm:cxn modelId="{0EE37DE4-D7DF-4541-A5C6-CD096D1822A9}" srcId="{EB92378E-38C3-4D79-83C4-C086FF366CFF}" destId="{F097FC14-804E-41FA-87EC-6152E02045DF}" srcOrd="0" destOrd="0" parTransId="{5FDE55B5-9374-4A33-AD2D-5ED7AD7B74FF}" sibTransId="{5655E57A-B5F9-4A84-BBCB-A137782C8F82}"/>
    <dgm:cxn modelId="{E4CE5C33-2F1E-4611-832C-3A9B8510F374}" type="presParOf" srcId="{42E16FD4-FA3E-4312-9C2D-D9575FA8C50F}" destId="{6B496F4A-C3CF-4694-8B61-B7F640B95C60}" srcOrd="0" destOrd="0" presId="urn:microsoft.com/office/officeart/2005/8/layout/target3"/>
    <dgm:cxn modelId="{0DD2BA0F-2B46-4F67-B6C0-2E5F7C7C34C8}" type="presParOf" srcId="{42E16FD4-FA3E-4312-9C2D-D9575FA8C50F}" destId="{1E307822-EB18-4BC0-89CF-69E090CC8932}" srcOrd="1" destOrd="0" presId="urn:microsoft.com/office/officeart/2005/8/layout/target3"/>
    <dgm:cxn modelId="{CD07C50D-83EC-4EFF-8CB9-87B6ED2609E0}" type="presParOf" srcId="{42E16FD4-FA3E-4312-9C2D-D9575FA8C50F}" destId="{8C056555-C59D-4B79-8402-CE9DA75148D0}" srcOrd="2" destOrd="0" presId="urn:microsoft.com/office/officeart/2005/8/layout/target3"/>
    <dgm:cxn modelId="{9E805C9A-92A7-44A9-9A12-4DA73EC0FD22}" type="presParOf" srcId="{42E16FD4-FA3E-4312-9C2D-D9575FA8C50F}" destId="{132C00C1-1BFC-4BBA-99A8-BF604F3B6AD3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F1C966-8EBE-4155-89CC-C919A4AD08E2}">
      <dsp:nvSpPr>
        <dsp:cNvPr id="0" name=""/>
        <dsp:cNvSpPr/>
      </dsp:nvSpPr>
      <dsp:spPr>
        <a:xfrm>
          <a:off x="0" y="0"/>
          <a:ext cx="933060" cy="93306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6761-5BE6-478C-A23D-DCDF04CBF210}">
      <dsp:nvSpPr>
        <dsp:cNvPr id="0" name=""/>
        <dsp:cNvSpPr/>
      </dsp:nvSpPr>
      <dsp:spPr>
        <a:xfrm>
          <a:off x="466530" y="0"/>
          <a:ext cx="1903444" cy="93306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baseline="0"/>
            <a:t>Dlib’s Shape Predictor</a:t>
          </a:r>
          <a:endParaRPr lang="en-IN" sz="2600" kern="1200"/>
        </a:p>
      </dsp:txBody>
      <dsp:txXfrm>
        <a:off x="466530" y="0"/>
        <a:ext cx="1903444" cy="933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7416A-7849-4EC8-8D6E-1957744506F0}">
      <dsp:nvSpPr>
        <dsp:cNvPr id="0" name=""/>
        <dsp:cNvSpPr/>
      </dsp:nvSpPr>
      <dsp:spPr>
        <a:xfrm>
          <a:off x="0" y="0"/>
          <a:ext cx="933061" cy="9330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637FE-A254-44C2-8DE1-1F34243677E5}">
      <dsp:nvSpPr>
        <dsp:cNvPr id="0" name=""/>
        <dsp:cNvSpPr/>
      </dsp:nvSpPr>
      <dsp:spPr>
        <a:xfrm>
          <a:off x="466530" y="0"/>
          <a:ext cx="2192693" cy="9330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0" i="0" kern="1200" baseline="0"/>
            <a:t>Pre-trained Model: FER-2013,AffectNet</a:t>
          </a:r>
          <a:endParaRPr lang="en-IN" sz="2000" kern="1200"/>
        </a:p>
      </dsp:txBody>
      <dsp:txXfrm>
        <a:off x="466530" y="0"/>
        <a:ext cx="2192693" cy="933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96F4A-C3CF-4694-8B61-B7F640B95C60}">
      <dsp:nvSpPr>
        <dsp:cNvPr id="0" name=""/>
        <dsp:cNvSpPr/>
      </dsp:nvSpPr>
      <dsp:spPr>
        <a:xfrm>
          <a:off x="0" y="0"/>
          <a:ext cx="933061" cy="9330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56555-C59D-4B79-8402-CE9DA75148D0}">
      <dsp:nvSpPr>
        <dsp:cNvPr id="0" name=""/>
        <dsp:cNvSpPr/>
      </dsp:nvSpPr>
      <dsp:spPr>
        <a:xfrm>
          <a:off x="466530" y="0"/>
          <a:ext cx="2062065" cy="9330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 baseline="0"/>
            <a:t>Model View Controller (MVC)</a:t>
          </a:r>
          <a:endParaRPr lang="en-IN" sz="2100" kern="1200"/>
        </a:p>
      </dsp:txBody>
      <dsp:txXfrm>
        <a:off x="466530" y="0"/>
        <a:ext cx="2062065" cy="9330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45:21.316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162 0,'-4'0,"-2"4,1 6,-3 1,-5-2,0 3,-2-1,2 1,-2-1,2 3,-1-3,-2 3,1 2,4-2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45:23.650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0,'0'4,"0"6,0 5,0 5,0 2,0 3,0 0,4-3,2-2,-1 1,4-4,0-5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5-27T15:45:27.644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1 0,'4'0,"2"5,3 0,1 5,-1 4,1 0,4 2,-1 3,2-3,-1 1,-4 1,1-1,3-5,3-4,3-3,-1-7,-1-3,-3-5,1-5,1 0,-2-2,0 3,3 3,-3-1,1 2,-2-2,0 2,-1-3,0 2,-1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7B0A7-B689-4FF3-BA43-E6DEC6167881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36D4-7FBF-4E31-B921-D381FDA05A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3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E3F3-BC9F-4C05-523D-9B5539BA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5C82C6-8E0A-5AF0-F184-626ECF961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84C1BE-2E74-45A0-1DD3-38C540C5E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35A03-865E-5E8B-0EF1-806CB944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7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31509-6837-0E3A-5799-01518C12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408B3-EE85-53A0-62CB-918797AF4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DF8DE-C30B-0B9F-6CEF-7351863CA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F93D3-9937-836B-2BB2-3EEA3D170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1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3820-7A48-3B40-30D2-925C79FA9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FEECD-39F6-4174-02E8-1063B182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55B18-7C52-8B4F-5AB7-FECA2B50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39F0-B61B-9FBF-2CCC-F8E4FAD3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10B8A-C796-603F-9DF5-C01AD1773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66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3B87-5BFD-83BA-45A6-F1709B3A8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3EC25-9E9B-11BE-9B8E-B2C00762B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FB910-33EB-0AA1-DC1C-927638A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B4E9-E87B-FEBF-7FA4-28559E44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EB87E-BDCB-3F37-8FAF-B67D7931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538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9608A-69F2-173C-6DB3-C75C07293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FF30A-C0CA-E6F1-9272-EAF1ECB87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14ACE-6725-257A-1392-B02CC91E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B7FC5-C73D-41BB-1657-9BB9F34B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1DCC3-38CA-471E-29F7-CB4989F3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62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rganizational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1534-9D13-43E9-BC8B-5694C2852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737" y="308698"/>
            <a:ext cx="5238313" cy="670789"/>
          </a:xfrm>
        </p:spPr>
        <p:txBody>
          <a:bodyPr bIns="0" anchor="b">
            <a:noAutofit/>
          </a:bodyPr>
          <a:lstStyle>
            <a:lvl1pPr>
              <a:defRPr sz="3600" b="1" cap="all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3C82E0-1F49-4A07-A8B3-E2F2CBAC0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5736" y="979487"/>
            <a:ext cx="4639657" cy="365126"/>
          </a:xfrm>
        </p:spPr>
        <p:txBody>
          <a:bodyPr tIns="0">
            <a:noAutofit/>
          </a:bodyPr>
          <a:lstStyle>
            <a:lvl1pPr marL="0" indent="0">
              <a:spcBef>
                <a:spcPts val="900"/>
              </a:spcBef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23F05332-AB09-36DC-23BC-7C089F4376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8089" y="2457980"/>
            <a:ext cx="1828800" cy="717550"/>
          </a:xfrm>
          <a:solidFill>
            <a:schemeClr val="accent4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E0A4968C-C9EF-95A7-24CA-1A013804DC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890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8" name="Text Placeholder 52">
            <a:extLst>
              <a:ext uri="{FF2B5EF4-FFF2-40B4-BE49-F238E27FC236}">
                <a16:creationId xmlns:a16="http://schemas.microsoft.com/office/drawing/2014/main" id="{BAF1A852-6DE4-751B-C832-57A993BCEB6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65288" y="3365835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64008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9" name="Text Placeholder 54">
            <a:extLst>
              <a:ext uri="{FF2B5EF4-FFF2-40B4-BE49-F238E27FC236}">
                <a16:creationId xmlns:a16="http://schemas.microsoft.com/office/drawing/2014/main" id="{06727DBC-C7B5-C525-9C6E-4D162DC21BD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59838" y="3774511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0" name="Text Placeholder 52">
            <a:extLst>
              <a:ext uri="{FF2B5EF4-FFF2-40B4-BE49-F238E27FC236}">
                <a16:creationId xmlns:a16="http://schemas.microsoft.com/office/drawing/2014/main" id="{BF192749-E649-0568-1B46-3A92022E48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5288" y="4199099"/>
            <a:ext cx="1371601" cy="717550"/>
          </a:xfrm>
          <a:solidFill>
            <a:schemeClr val="accent4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1" name="Text Placeholder 54">
            <a:extLst>
              <a:ext uri="{FF2B5EF4-FFF2-40B4-BE49-F238E27FC236}">
                <a16:creationId xmlns:a16="http://schemas.microsoft.com/office/drawing/2014/main" id="{FA2A5EEF-8844-36D9-8EA5-96BE67D7228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9710" y="4607775"/>
            <a:ext cx="1363372" cy="29175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4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252C1DCB-178A-D612-9896-45AA289B9A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63138" y="2457980"/>
            <a:ext cx="1828800" cy="717550"/>
          </a:xfrm>
          <a:solidFill>
            <a:schemeClr val="accent1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9" name="Text Placeholder 54">
            <a:extLst>
              <a:ext uri="{FF2B5EF4-FFF2-40B4-BE49-F238E27FC236}">
                <a16:creationId xmlns:a16="http://schemas.microsoft.com/office/drawing/2014/main" id="{694E069D-D467-CAA5-AF27-B0213F60ADD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5541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2" name="Text Placeholder 52">
            <a:extLst>
              <a:ext uri="{FF2B5EF4-FFF2-40B4-BE49-F238E27FC236}">
                <a16:creationId xmlns:a16="http://schemas.microsoft.com/office/drawing/2014/main" id="{3F032376-C2CA-10DF-1A75-895804A2070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20337" y="3371198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3" name="Text Placeholder 54">
            <a:extLst>
              <a:ext uri="{FF2B5EF4-FFF2-40B4-BE49-F238E27FC236}">
                <a16:creationId xmlns:a16="http://schemas.microsoft.com/office/drawing/2014/main" id="{23A81A1A-928C-7B51-67CA-9DD2CDD2815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714262" y="3717361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4" name="Text Placeholder 52">
            <a:extLst>
              <a:ext uri="{FF2B5EF4-FFF2-40B4-BE49-F238E27FC236}">
                <a16:creationId xmlns:a16="http://schemas.microsoft.com/office/drawing/2014/main" id="{B2ED2AF3-9E65-8653-68B0-1D0BF3090F7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720337" y="419644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5" name="Text Placeholder 54">
            <a:extLst>
              <a:ext uri="{FF2B5EF4-FFF2-40B4-BE49-F238E27FC236}">
                <a16:creationId xmlns:a16="http://schemas.microsoft.com/office/drawing/2014/main" id="{226E3F41-33F4-AE56-68CC-E20546806E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19490" y="454260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6" name="Text Placeholder 52">
            <a:extLst>
              <a:ext uri="{FF2B5EF4-FFF2-40B4-BE49-F238E27FC236}">
                <a16:creationId xmlns:a16="http://schemas.microsoft.com/office/drawing/2014/main" id="{AF272F13-6A52-5B74-0F02-F4E1AC9F53C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20337" y="5040152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7" name="Text Placeholder 54">
            <a:extLst>
              <a:ext uri="{FF2B5EF4-FFF2-40B4-BE49-F238E27FC236}">
                <a16:creationId xmlns:a16="http://schemas.microsoft.com/office/drawing/2014/main" id="{D02EA425-8656-A3C8-EE0E-710BAB7D58C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711114" y="5386315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8" name="Text Placeholder 52">
            <a:extLst>
              <a:ext uri="{FF2B5EF4-FFF2-40B4-BE49-F238E27FC236}">
                <a16:creationId xmlns:a16="http://schemas.microsoft.com/office/drawing/2014/main" id="{AAB11ECA-BCA8-9C22-50B4-399A26340B2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720337" y="5886050"/>
            <a:ext cx="1371601" cy="71755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9" name="Text Placeholder 54">
            <a:extLst>
              <a:ext uri="{FF2B5EF4-FFF2-40B4-BE49-F238E27FC236}">
                <a16:creationId xmlns:a16="http://schemas.microsoft.com/office/drawing/2014/main" id="{8D75E07E-A65E-13BF-20A0-92C3E56C652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722582" y="6232213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BA39D87F-0F57-8051-BC53-21C76607BC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6363" y="1073150"/>
            <a:ext cx="1828800" cy="717550"/>
          </a:xfrm>
          <a:solidFill>
            <a:schemeClr val="bg2">
              <a:lumMod val="95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4BD9D20E-1CED-AAF2-BD65-81D2E1A78F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97183" y="141668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0AFC0C3-DFF9-04CF-469C-28353892DA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10709" y="2457980"/>
            <a:ext cx="1828800" cy="717550"/>
          </a:xfrm>
          <a:solidFill>
            <a:schemeClr val="accent2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4">
            <a:extLst>
              <a:ext uri="{FF2B5EF4-FFF2-40B4-BE49-F238E27FC236}">
                <a16:creationId xmlns:a16="http://schemas.microsoft.com/office/drawing/2014/main" id="{2F91F985-8052-BC50-9071-4F94BA229F4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2152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0" name="Text Placeholder 52">
            <a:extLst>
              <a:ext uri="{FF2B5EF4-FFF2-40B4-BE49-F238E27FC236}">
                <a16:creationId xmlns:a16="http://schemas.microsoft.com/office/drawing/2014/main" id="{E033D854-6589-A502-E00E-6899CDDBEDC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667908" y="3357939"/>
            <a:ext cx="1371601" cy="717550"/>
          </a:xfrm>
          <a:solidFill>
            <a:schemeClr val="accent2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1" name="Text Placeholder 54">
            <a:extLst>
              <a:ext uri="{FF2B5EF4-FFF2-40B4-BE49-F238E27FC236}">
                <a16:creationId xmlns:a16="http://schemas.microsoft.com/office/drawing/2014/main" id="{95C38672-A198-1017-3C7B-1648B814165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50667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151BDB62-1FFE-EE54-1CA1-F8276F6FDC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70138" y="2457980"/>
            <a:ext cx="1828800" cy="717550"/>
          </a:xfrm>
          <a:solidFill>
            <a:schemeClr val="accent3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3" name="Text Placeholder 54">
            <a:extLst>
              <a:ext uri="{FF2B5EF4-FFF2-40B4-BE49-F238E27FC236}">
                <a16:creationId xmlns:a16="http://schemas.microsoft.com/office/drawing/2014/main" id="{A963B55F-12B6-A2BF-8F36-5971DD01BBE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80958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2" name="Text Placeholder 52">
            <a:extLst>
              <a:ext uri="{FF2B5EF4-FFF2-40B4-BE49-F238E27FC236}">
                <a16:creationId xmlns:a16="http://schemas.microsoft.com/office/drawing/2014/main" id="{B571A34F-7F74-D8A8-50F2-435BCE8ED48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627337" y="3357939"/>
            <a:ext cx="1371601" cy="717550"/>
          </a:xfrm>
          <a:solidFill>
            <a:schemeClr val="accent3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3" name="Text Placeholder 54">
            <a:extLst>
              <a:ext uri="{FF2B5EF4-FFF2-40B4-BE49-F238E27FC236}">
                <a16:creationId xmlns:a16="http://schemas.microsoft.com/office/drawing/2014/main" id="{E8F1DAAE-C1FB-F64E-50B6-F9B797B65E5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33504" y="3704102"/>
            <a:ext cx="1363372" cy="354267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105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4" name="Text Placeholder 52">
            <a:extLst>
              <a:ext uri="{FF2B5EF4-FFF2-40B4-BE49-F238E27FC236}">
                <a16:creationId xmlns:a16="http://schemas.microsoft.com/office/drawing/2014/main" id="{A47FCBB4-440E-68D8-9C0C-3401B15A6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0579" y="2457980"/>
            <a:ext cx="1828800" cy="717550"/>
          </a:xfrm>
          <a:solidFill>
            <a:schemeClr val="accent6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Text Placeholder 54">
            <a:extLst>
              <a:ext uri="{FF2B5EF4-FFF2-40B4-BE49-F238E27FC236}">
                <a16:creationId xmlns:a16="http://schemas.microsoft.com/office/drawing/2014/main" id="{9204EB5C-C435-F6E1-2FDE-163E3CB1C5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31399" y="2801515"/>
            <a:ext cx="1407160" cy="31244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4" name="Text Placeholder 52">
            <a:extLst>
              <a:ext uri="{FF2B5EF4-FFF2-40B4-BE49-F238E27FC236}">
                <a16:creationId xmlns:a16="http://schemas.microsoft.com/office/drawing/2014/main" id="{F60E31F9-09A8-D36B-F31E-5D9F6A10780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577778" y="334871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5" name="Text Placeholder 54">
            <a:extLst>
              <a:ext uri="{FF2B5EF4-FFF2-40B4-BE49-F238E27FC236}">
                <a16:creationId xmlns:a16="http://schemas.microsoft.com/office/drawing/2014/main" id="{153F6B4E-43CD-FE67-A4F8-970E8822378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585600" y="3704102"/>
            <a:ext cx="1363372" cy="345043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6" name="Text Placeholder 52">
            <a:extLst>
              <a:ext uri="{FF2B5EF4-FFF2-40B4-BE49-F238E27FC236}">
                <a16:creationId xmlns:a16="http://schemas.microsoft.com/office/drawing/2014/main" id="{0E2E379D-1729-12C2-97BC-53C1307FCFA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577778" y="4181979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7" name="Text Placeholder 54">
            <a:extLst>
              <a:ext uri="{FF2B5EF4-FFF2-40B4-BE49-F238E27FC236}">
                <a16:creationId xmlns:a16="http://schemas.microsoft.com/office/drawing/2014/main" id="{2A616659-5D3F-8832-A1E1-CE3F177A3D4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585472" y="4607775"/>
            <a:ext cx="1363372" cy="274634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8" name="Text Placeholder 52">
            <a:extLst>
              <a:ext uri="{FF2B5EF4-FFF2-40B4-BE49-F238E27FC236}">
                <a16:creationId xmlns:a16="http://schemas.microsoft.com/office/drawing/2014/main" id="{B6260872-20F7-40C2-EAE2-A6FBBF5D3C8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577778" y="5045035"/>
            <a:ext cx="1371601" cy="717550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9" name="Text Placeholder 54">
            <a:extLst>
              <a:ext uri="{FF2B5EF4-FFF2-40B4-BE49-F238E27FC236}">
                <a16:creationId xmlns:a16="http://schemas.microsoft.com/office/drawing/2014/main" id="{168EC738-2AE1-94E2-18F2-22F5315FDB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578880" y="5386315"/>
            <a:ext cx="1363372" cy="35915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Text Placeholder 52">
            <a:extLst>
              <a:ext uri="{FF2B5EF4-FFF2-40B4-BE49-F238E27FC236}">
                <a16:creationId xmlns:a16="http://schemas.microsoft.com/office/drawing/2014/main" id="{A44C24EC-EAC9-6110-3929-CFBE6F93EA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9982" y="2457980"/>
            <a:ext cx="1828800" cy="717550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164592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7" name="Text Placeholder 54">
            <a:extLst>
              <a:ext uri="{FF2B5EF4-FFF2-40B4-BE49-F238E27FC236}">
                <a16:creationId xmlns:a16="http://schemas.microsoft.com/office/drawing/2014/main" id="{87697604-99F4-F3ED-2CEA-028184FF5E9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69981" y="2801515"/>
            <a:ext cx="1813929" cy="374015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0" name="Text Placeholder 52">
            <a:extLst>
              <a:ext uri="{FF2B5EF4-FFF2-40B4-BE49-F238E27FC236}">
                <a16:creationId xmlns:a16="http://schemas.microsoft.com/office/drawing/2014/main" id="{0C7D5DAB-306D-3C38-D6DE-71597DDC385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27181" y="3353502"/>
            <a:ext cx="1371601" cy="717550"/>
          </a:xfrm>
          <a:solidFill>
            <a:schemeClr val="accent5">
              <a:lumMod val="20000"/>
              <a:lumOff val="80000"/>
            </a:schemeClr>
          </a:solidFill>
        </p:spPr>
        <p:txBody>
          <a:bodyPr lIns="0" tIns="137160" rIns="0">
            <a:normAutofit/>
          </a:bodyPr>
          <a:lstStyle>
            <a:lvl1pPr marL="0" indent="0" algn="ctr">
              <a:buNone/>
              <a:defRPr sz="1200" b="1"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1" name="Text Placeholder 54">
            <a:extLst>
              <a:ext uri="{FF2B5EF4-FFF2-40B4-BE49-F238E27FC236}">
                <a16:creationId xmlns:a16="http://schemas.microsoft.com/office/drawing/2014/main" id="{41852A99-601D-4ED7-88E6-8DAD8A699E0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35410" y="3704102"/>
            <a:ext cx="1363372" cy="349830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105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271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213C-B021-1040-703D-7529917F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E9DE-3F36-0FFD-8728-2E33372C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C0C1-E636-A5DD-7C86-E5FB3A35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5E04C-2E22-C822-C86E-F3BB9182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6BD4-BCF8-52C7-64EA-49367D36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342F-AF90-F55E-EAE3-5B09E532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E19D7-CBDD-56EB-9F42-163E7E98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9431C-13FA-A0C4-B7B4-078ED641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CA457-C5FF-5049-6F35-BC6D7E0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A9FA7-23B9-6B92-F4C7-D797AAF1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731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5E5F-5802-1638-950C-E8F13D52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0F659-7650-C536-5E72-C366AF83D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25041-3209-F9F9-CA5B-C73F378B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1B408-F32D-FAD6-A8B3-F36F30AD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F61B-2BE4-EF6E-38BF-128983FE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5C297-4767-E592-2BEC-0D3049C8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23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8578-3D36-6974-0F1A-FB46AF892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C4F78-3AA8-1DAC-A977-DDF1E350D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4562F-4093-8AC6-CBC9-DB4CF457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5C8127-475C-D22D-1A28-30276B6A96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97D706-D4D2-BDE8-99C3-B6B876C2F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0CAF7-ED59-1FDA-6E8B-70800814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F7CA0-4ABF-DECA-72DB-697EDBDF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D18A0-70C9-BC1F-E015-DC135CC83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1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C671-FC4B-A972-E389-E5CE48DE2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FC801-6A82-A133-C236-71E466B5D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8AD3F-CEB6-C8AC-8A73-C414D46E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44E4D-B9D5-5CCA-FE1C-BD91B38A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75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F87CF-EB36-E9D2-E564-34E11EDC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CD35AB-F6DF-B44D-F345-6F7D0C53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6517E-6A37-9171-54F2-D32BB73F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8F81-2D06-BCD8-22D0-07904EBE8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33E8-9CCE-C432-F524-7BFBF86F7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09604-9A56-5401-4345-D5B407BDC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F8065-56FB-8B91-3728-24BCA698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1FE5A-80CB-0A8F-29B9-C2B349AF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729A-0378-C409-B715-57977799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40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10E3-5233-2A3F-736A-7D786D1C2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3BD61-051A-D6C5-514D-234D56045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F6B8-5379-62D2-7822-36C18207C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66FAB-097F-D71F-2A2B-669B8278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A6EC-B552-0EED-0530-17FFC84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698A4-B763-2000-C6A2-0E8D92425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10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E4FDC-2421-6C2C-FC76-658E0E5D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6F50-FEDF-9D93-1A04-D2C52489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783AF-7E43-7BB4-77D6-F4FCFDE9A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3C877-7D49-491A-9566-AE138E9B0A05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0B1B-C2B7-73C5-83B3-F75E31BE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CC95C-3C64-D855-BD35-7506AF96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DA68F-4F01-4347-A470-1CDAC6B59A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0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1C07-8221-CB63-6C29-7F9D348F4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Interview Tool with Speech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B36F6-F698-C7A3-04BF-C0340E3FB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4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3E6E82-0C1B-0276-E2FD-4FFE274B8B70}"/>
              </a:ext>
            </a:extLst>
          </p:cNvPr>
          <p:cNvSpPr/>
          <p:nvPr/>
        </p:nvSpPr>
        <p:spPr>
          <a:xfrm>
            <a:off x="711201" y="198626"/>
            <a:ext cx="3971636" cy="73890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Design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B9735-CC7D-FBFE-9A18-04E2B922C109}"/>
              </a:ext>
            </a:extLst>
          </p:cNvPr>
          <p:cNvSpPr/>
          <p:nvPr/>
        </p:nvSpPr>
        <p:spPr>
          <a:xfrm>
            <a:off x="2254928" y="2015231"/>
            <a:ext cx="1704512" cy="7389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Automatic Speech</a:t>
            </a:r>
          </a:p>
          <a:p>
            <a:pPr algn="ctr"/>
            <a:r>
              <a:rPr lang="en-US" sz="1200" dirty="0"/>
              <a:t>Recognition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DE1DE37-141D-354E-4A74-BEB20F87E069}"/>
              </a:ext>
            </a:extLst>
          </p:cNvPr>
          <p:cNvCxnSpPr>
            <a:stCxn id="10" idx="3"/>
          </p:cNvCxnSpPr>
          <p:nvPr/>
        </p:nvCxnSpPr>
        <p:spPr>
          <a:xfrm flipV="1">
            <a:off x="3959440" y="2384685"/>
            <a:ext cx="7233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73A036-5E38-5417-38D2-CBA0C8E43CC0}"/>
              </a:ext>
            </a:extLst>
          </p:cNvPr>
          <p:cNvSpPr/>
          <p:nvPr/>
        </p:nvSpPr>
        <p:spPr>
          <a:xfrm>
            <a:off x="4682837" y="1998199"/>
            <a:ext cx="1624613" cy="7389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Natural Language Processing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D419A-22C2-4A54-D244-76A08069BD7F}"/>
              </a:ext>
            </a:extLst>
          </p:cNvPr>
          <p:cNvSpPr/>
          <p:nvPr/>
        </p:nvSpPr>
        <p:spPr>
          <a:xfrm>
            <a:off x="6997756" y="3311383"/>
            <a:ext cx="1438450" cy="73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Dialog Manager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63CF5-1AD6-4717-E4E1-CE2EE265B124}"/>
              </a:ext>
            </a:extLst>
          </p:cNvPr>
          <p:cNvCxnSpPr>
            <a:stCxn id="13" idx="3"/>
          </p:cNvCxnSpPr>
          <p:nvPr/>
        </p:nvCxnSpPr>
        <p:spPr>
          <a:xfrm flipV="1">
            <a:off x="6307450" y="2367651"/>
            <a:ext cx="138061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A7BC05-4329-D98A-ED88-46522FE13B75}"/>
              </a:ext>
            </a:extLst>
          </p:cNvPr>
          <p:cNvCxnSpPr/>
          <p:nvPr/>
        </p:nvCxnSpPr>
        <p:spPr>
          <a:xfrm>
            <a:off x="7688062" y="2367651"/>
            <a:ext cx="0" cy="94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D75841-FC65-C9E6-7DCA-A13E55521D6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716981" y="4050280"/>
            <a:ext cx="0" cy="86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16C2938-0113-6F4D-E402-8C1D78BD1C24}"/>
              </a:ext>
            </a:extLst>
          </p:cNvPr>
          <p:cNvCxnSpPr>
            <a:cxnSpLocks/>
          </p:cNvCxnSpPr>
          <p:nvPr/>
        </p:nvCxnSpPr>
        <p:spPr>
          <a:xfrm flipH="1">
            <a:off x="4918229" y="4927107"/>
            <a:ext cx="2798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D9CF548-4257-EA7D-E201-A80F5608BA64}"/>
              </a:ext>
            </a:extLst>
          </p:cNvPr>
          <p:cNvSpPr/>
          <p:nvPr/>
        </p:nvSpPr>
        <p:spPr>
          <a:xfrm>
            <a:off x="3293613" y="4484254"/>
            <a:ext cx="1624613" cy="867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Text-To-Speech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46C436-F034-FB4D-B6DD-3B2B7CD01A58}"/>
              </a:ext>
            </a:extLst>
          </p:cNvPr>
          <p:cNvSpPr/>
          <p:nvPr/>
        </p:nvSpPr>
        <p:spPr>
          <a:xfrm>
            <a:off x="6307450" y="4776180"/>
            <a:ext cx="680151" cy="142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Text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1A708DC-83BC-32F4-EA56-C9D4AA2B6FC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420427" y="2384686"/>
            <a:ext cx="8345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C6152D-E15F-E3BD-ECC6-CB1070BC48B7}"/>
              </a:ext>
            </a:extLst>
          </p:cNvPr>
          <p:cNvCxnSpPr/>
          <p:nvPr/>
        </p:nvCxnSpPr>
        <p:spPr>
          <a:xfrm>
            <a:off x="1429305" y="2384685"/>
            <a:ext cx="0" cy="92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DB0E9F2-39DE-0862-2295-BDDE9AA7463D}"/>
              </a:ext>
            </a:extLst>
          </p:cNvPr>
          <p:cNvCxnSpPr/>
          <p:nvPr/>
        </p:nvCxnSpPr>
        <p:spPr>
          <a:xfrm flipH="1">
            <a:off x="711201" y="3311383"/>
            <a:ext cx="718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D99EB0-D30B-0D06-5F8A-00347095D282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1429305" y="4918224"/>
            <a:ext cx="186430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16477D-FAE0-B4A4-4537-6A5A82A6B608}"/>
              </a:ext>
            </a:extLst>
          </p:cNvPr>
          <p:cNvCxnSpPr>
            <a:cxnSpLocks/>
          </p:cNvCxnSpPr>
          <p:nvPr/>
        </p:nvCxnSpPr>
        <p:spPr>
          <a:xfrm flipH="1" flipV="1">
            <a:off x="1420427" y="3888419"/>
            <a:ext cx="8878" cy="1038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7DBD14F-3BFB-702B-AD9B-CE040C3D3A55}"/>
              </a:ext>
            </a:extLst>
          </p:cNvPr>
          <p:cNvSpPr/>
          <p:nvPr/>
        </p:nvSpPr>
        <p:spPr>
          <a:xfrm>
            <a:off x="523783" y="2839517"/>
            <a:ext cx="709224" cy="347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Speech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C6EB8D-1A08-D7FD-24EF-0B3BE60143F5}"/>
              </a:ext>
            </a:extLst>
          </p:cNvPr>
          <p:cNvSpPr/>
          <p:nvPr/>
        </p:nvSpPr>
        <p:spPr>
          <a:xfrm>
            <a:off x="603682" y="4050280"/>
            <a:ext cx="718099" cy="3475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Speech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4F6D264-B269-F4E2-31B7-B92F9DE1AA11}"/>
              </a:ext>
            </a:extLst>
          </p:cNvPr>
          <p:cNvCxnSpPr>
            <a:endCxn id="10" idx="1"/>
          </p:cNvCxnSpPr>
          <p:nvPr/>
        </p:nvCxnSpPr>
        <p:spPr>
          <a:xfrm>
            <a:off x="1429305" y="2384685"/>
            <a:ext cx="8256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7701FBF-2BA0-FDBB-327B-80FEABA54698}"/>
              </a:ext>
            </a:extLst>
          </p:cNvPr>
          <p:cNvCxnSpPr/>
          <p:nvPr/>
        </p:nvCxnSpPr>
        <p:spPr>
          <a:xfrm flipH="1">
            <a:off x="711201" y="3888419"/>
            <a:ext cx="718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DFBC103-2665-66EF-09AC-A6698DFED696}"/>
              </a:ext>
            </a:extLst>
          </p:cNvPr>
          <p:cNvSpPr/>
          <p:nvPr/>
        </p:nvSpPr>
        <p:spPr>
          <a:xfrm>
            <a:off x="9144001" y="2833024"/>
            <a:ext cx="2444317" cy="15204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* Perception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* Navigation &amp; Mapping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934E649-54B9-42BB-7298-5728F7DEEC8F}"/>
              </a:ext>
            </a:extLst>
          </p:cNvPr>
          <p:cNvCxnSpPr/>
          <p:nvPr/>
        </p:nvCxnSpPr>
        <p:spPr>
          <a:xfrm>
            <a:off x="8540318" y="3429000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DD9FDB3-9FCB-4000-5F25-8772768DDE70}"/>
              </a:ext>
            </a:extLst>
          </p:cNvPr>
          <p:cNvCxnSpPr/>
          <p:nvPr/>
        </p:nvCxnSpPr>
        <p:spPr>
          <a:xfrm flipH="1">
            <a:off x="8540318" y="3790765"/>
            <a:ext cx="51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8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9364" y="75414"/>
            <a:ext cx="4524866" cy="72586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Workflow Design (Flowchart)</a:t>
            </a:r>
            <a:endParaRPr lang="en-GB" sz="2400"/>
          </a:p>
        </p:txBody>
      </p:sp>
      <p:sp>
        <p:nvSpPr>
          <p:cNvPr id="4" name="Rectangle 3"/>
          <p:cNvSpPr/>
          <p:nvPr/>
        </p:nvSpPr>
        <p:spPr>
          <a:xfrm>
            <a:off x="5126563" y="414775"/>
            <a:ext cx="1704633" cy="51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 logs in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98491" y="1267057"/>
            <a:ext cx="1960776" cy="51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Upload an image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47077" y="4542466"/>
            <a:ext cx="4672553" cy="515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Tagged image available for download or display</a:t>
            </a:r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864230" y="5498674"/>
            <a:ext cx="1800520" cy="515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User logs out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01797" y="3651774"/>
            <a:ext cx="2394409" cy="51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Unsupported format</a:t>
            </a:r>
          </a:p>
        </p:txBody>
      </p:sp>
      <p:sp>
        <p:nvSpPr>
          <p:cNvPr id="5" name="Flowchart: Decision 4"/>
          <p:cNvSpPr/>
          <p:nvPr/>
        </p:nvSpPr>
        <p:spPr>
          <a:xfrm>
            <a:off x="4994444" y="2084678"/>
            <a:ext cx="1932495" cy="1376314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Is the format supported</a:t>
            </a:r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6959267" y="3651775"/>
            <a:ext cx="3648174" cy="515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Embed QR code using steganography</a:t>
            </a:r>
            <a:endParaRPr lang="en-GB"/>
          </a:p>
        </p:txBody>
      </p:sp>
      <p:cxnSp>
        <p:nvCxnSpPr>
          <p:cNvPr id="19" name="Straight Arrow Connector 18"/>
          <p:cNvCxnSpPr>
            <a:stCxn id="4" idx="2"/>
            <a:endCxn id="12" idx="0"/>
          </p:cNvCxnSpPr>
          <p:nvPr/>
        </p:nvCxnSpPr>
        <p:spPr>
          <a:xfrm flipH="1">
            <a:off x="5978879" y="930107"/>
            <a:ext cx="1" cy="33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78879" y="1747728"/>
            <a:ext cx="1" cy="3369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0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4168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BE142-F2D3-6151-2FD5-E028E5ABD79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/>
              <a:t>Archive</a:t>
            </a:r>
          </a:p>
        </p:txBody>
      </p:sp>
    </p:spTree>
    <p:extLst>
      <p:ext uri="{BB962C8B-B14F-4D97-AF65-F5344CB8AC3E}">
        <p14:creationId xmlns:p14="http://schemas.microsoft.com/office/powerpoint/2010/main" val="567986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36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F0A2-7870-054F-090B-DAB8D853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-224346"/>
            <a:ext cx="10515600" cy="1325563"/>
          </a:xfrm>
        </p:spPr>
        <p:txBody>
          <a:bodyPr/>
          <a:lstStyle/>
          <a:p>
            <a:r>
              <a:rPr lang="en-US"/>
              <a:t>Workflow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22A50-188E-23EC-2298-85E73D8716AC}"/>
              </a:ext>
            </a:extLst>
          </p:cNvPr>
          <p:cNvSpPr/>
          <p:nvPr/>
        </p:nvSpPr>
        <p:spPr>
          <a:xfrm>
            <a:off x="419083" y="2903308"/>
            <a:ext cx="2214113" cy="27748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1E8467-361A-DC69-B375-CFA6CB0E625A}"/>
              </a:ext>
            </a:extLst>
          </p:cNvPr>
          <p:cNvSpPr/>
          <p:nvPr/>
        </p:nvSpPr>
        <p:spPr>
          <a:xfrm>
            <a:off x="678488" y="3200950"/>
            <a:ext cx="1639018" cy="4313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SELECT IMAGE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AE5E86-66AE-AEAB-3B6D-A5D8BD117564}"/>
              </a:ext>
            </a:extLst>
          </p:cNvPr>
          <p:cNvSpPr/>
          <p:nvPr/>
        </p:nvSpPr>
        <p:spPr>
          <a:xfrm>
            <a:off x="577845" y="4049213"/>
            <a:ext cx="1840301" cy="11214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JAVASCRIPT 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rgbClr val="000000"/>
                </a:solidFill>
                <a:ea typeface="Calibri"/>
                <a:cs typeface="Calibri"/>
              </a:rPr>
              <a:t>VALIDATES FILES</a:t>
            </a:r>
            <a:endParaRPr lang="en-US" sz="1400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 b="1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43AF5-BABB-4BEE-ADD6-F5A4DCB81B33}"/>
              </a:ext>
            </a:extLst>
          </p:cNvPr>
          <p:cNvSpPr/>
          <p:nvPr/>
        </p:nvSpPr>
        <p:spPr>
          <a:xfrm>
            <a:off x="606601" y="2352685"/>
            <a:ext cx="1840301" cy="460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="1" baseline="0">
                <a:solidFill>
                  <a:schemeClr val="tx1"/>
                </a:solidFill>
                <a:latin typeface="Calibri"/>
              </a:rPr>
              <a:t>USER INTERFACE</a:t>
            </a:r>
            <a:r>
              <a:rPr lang="en-US" sz="18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​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9F8E77-2288-4550-62E2-3547976DC4C7}"/>
              </a:ext>
            </a:extLst>
          </p:cNvPr>
          <p:cNvSpPr/>
          <p:nvPr/>
        </p:nvSpPr>
        <p:spPr>
          <a:xfrm>
            <a:off x="3734442" y="1790439"/>
            <a:ext cx="3608715" cy="4974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AFA7BB-356F-F181-1085-7A968B545B22}"/>
              </a:ext>
            </a:extLst>
          </p:cNvPr>
          <p:cNvSpPr/>
          <p:nvPr/>
        </p:nvSpPr>
        <p:spPr>
          <a:xfrm>
            <a:off x="4790412" y="1245627"/>
            <a:ext cx="1840301" cy="4600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SERVER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3103A0-BD4C-617A-6811-8AD0347F1AED}"/>
              </a:ext>
            </a:extLst>
          </p:cNvPr>
          <p:cNvSpPr/>
          <p:nvPr/>
        </p:nvSpPr>
        <p:spPr>
          <a:xfrm>
            <a:off x="4531620" y="1964497"/>
            <a:ext cx="2357885" cy="56071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VALIDATION PASSEDE?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EF70E8-B5DD-4517-B205-2185CB0206F1}"/>
              </a:ext>
            </a:extLst>
          </p:cNvPr>
          <p:cNvSpPr/>
          <p:nvPr/>
        </p:nvSpPr>
        <p:spPr>
          <a:xfrm>
            <a:off x="4790412" y="2611477"/>
            <a:ext cx="1926565" cy="5750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IMAGE SENT TO SERVER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4186FB-15D1-2597-22B6-28F99D284A35}"/>
              </a:ext>
            </a:extLst>
          </p:cNvPr>
          <p:cNvSpPr/>
          <p:nvPr/>
        </p:nvSpPr>
        <p:spPr>
          <a:xfrm>
            <a:off x="4790412" y="3272835"/>
            <a:ext cx="1926565" cy="5607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FACIAL RECOGNITION</a:t>
            </a:r>
            <a:endParaRPr lang="en-US" sz="1400" b="1">
              <a:solidFill>
                <a:srgbClr val="808080"/>
              </a:solidFill>
              <a:ea typeface="Calibri"/>
              <a:cs typeface="Calibri"/>
            </a:endParaRP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4BC486-2610-30AF-8D5F-92A4D1D32F42}"/>
              </a:ext>
            </a:extLst>
          </p:cNvPr>
          <p:cNvSpPr/>
          <p:nvPr/>
        </p:nvSpPr>
        <p:spPr>
          <a:xfrm>
            <a:off x="4912162" y="3950714"/>
            <a:ext cx="1710903" cy="61822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</a:t>
            </a:r>
          </a:p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DETECTED</a:t>
            </a:r>
          </a:p>
          <a:p>
            <a:pPr algn="ctr"/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FB90A71-CAAB-96D1-E1E4-2D77118A4BF0}"/>
              </a:ext>
            </a:extLst>
          </p:cNvPr>
          <p:cNvSpPr/>
          <p:nvPr/>
        </p:nvSpPr>
        <p:spPr>
          <a:xfrm>
            <a:off x="3967314" y="4711875"/>
            <a:ext cx="1470053" cy="398253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EXTRACT FECIAL FEATURES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FDA76D-7030-0AE3-0E73-D47F2BDD59DC}"/>
              </a:ext>
            </a:extLst>
          </p:cNvPr>
          <p:cNvSpPr/>
          <p:nvPr/>
        </p:nvSpPr>
        <p:spPr>
          <a:xfrm>
            <a:off x="5520070" y="4783762"/>
            <a:ext cx="1714468" cy="240103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NO FACE DETECTED</a:t>
            </a:r>
            <a:endParaRPr lang="en-US" sz="1400" b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5C2483-ECAE-6803-3A98-4C6FABD04FEC}"/>
              </a:ext>
            </a:extLst>
          </p:cNvPr>
          <p:cNvSpPr/>
          <p:nvPr/>
        </p:nvSpPr>
        <p:spPr>
          <a:xfrm>
            <a:off x="4715392" y="5169383"/>
            <a:ext cx="1681688" cy="590888"/>
          </a:xfrm>
          <a:prstGeom prst="ellipse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 RECOGNIZED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26BD57-AF04-8905-49F0-C503F3E3A777}"/>
              </a:ext>
            </a:extLst>
          </p:cNvPr>
          <p:cNvSpPr/>
          <p:nvPr/>
        </p:nvSpPr>
        <p:spPr>
          <a:xfrm>
            <a:off x="3837919" y="5862065"/>
            <a:ext cx="1585073" cy="35512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PERSON'S IDENTITY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42E3B67-160D-EB9B-D38C-25B78DA3CCAD}"/>
              </a:ext>
            </a:extLst>
          </p:cNvPr>
          <p:cNvSpPr/>
          <p:nvPr/>
        </p:nvSpPr>
        <p:spPr>
          <a:xfrm>
            <a:off x="5649465" y="5862064"/>
            <a:ext cx="1585073" cy="35512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UNKNOWN PERSON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34D0D7-78FB-7C8D-30C3-72C1220D5E8D}"/>
              </a:ext>
            </a:extLst>
          </p:cNvPr>
          <p:cNvSpPr/>
          <p:nvPr/>
        </p:nvSpPr>
        <p:spPr>
          <a:xfrm>
            <a:off x="4518171" y="6307762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GENDRATE TEXT LABLE FOR PERSON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5C7BF6-789D-C566-663B-B35F03BFE994}"/>
              </a:ext>
            </a:extLst>
          </p:cNvPr>
          <p:cNvSpPr/>
          <p:nvPr/>
        </p:nvSpPr>
        <p:spPr>
          <a:xfrm>
            <a:off x="8354774" y="2780947"/>
            <a:ext cx="2832339" cy="833887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6877479-223C-2278-2ED1-5E6AB2729EC6}"/>
              </a:ext>
            </a:extLst>
          </p:cNvPr>
          <p:cNvSpPr/>
          <p:nvPr/>
        </p:nvSpPr>
        <p:spPr>
          <a:xfrm>
            <a:off x="8788247" y="2972216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DISPLAY IMAGE WITH OVERLAY AMD LABLE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DD21B9-4755-EBB3-0556-445ACF6002EB}"/>
              </a:ext>
            </a:extLst>
          </p:cNvPr>
          <p:cNvSpPr/>
          <p:nvPr/>
        </p:nvSpPr>
        <p:spPr>
          <a:xfrm>
            <a:off x="8354773" y="4549362"/>
            <a:ext cx="2832339" cy="1164566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BB58945-0C28-5BD3-35FD-A3D105686C02}"/>
              </a:ext>
            </a:extLst>
          </p:cNvPr>
          <p:cNvSpPr/>
          <p:nvPr/>
        </p:nvSpPr>
        <p:spPr>
          <a:xfrm>
            <a:off x="8745114" y="4740631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WEB INTERFACE DISPLAY RESULT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AEEB2C8-EB32-4F71-9185-5CEB877B7B60}"/>
              </a:ext>
            </a:extLst>
          </p:cNvPr>
          <p:cNvSpPr/>
          <p:nvPr/>
        </p:nvSpPr>
        <p:spPr>
          <a:xfrm>
            <a:off x="8788247" y="2109575"/>
            <a:ext cx="1987638" cy="585158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RESULT GENERATION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00CA853-38FB-B9B5-1FF3-8F466C70A113}"/>
              </a:ext>
            </a:extLst>
          </p:cNvPr>
          <p:cNvSpPr/>
          <p:nvPr/>
        </p:nvSpPr>
        <p:spPr>
          <a:xfrm>
            <a:off x="8745113" y="4007385"/>
            <a:ext cx="2030770" cy="470140"/>
          </a:xfrm>
          <a:prstGeom prst="round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CLIENT INTERFACE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94A9E35-04DF-206C-0C60-845AAF4B6803}"/>
              </a:ext>
            </a:extLst>
          </p:cNvPr>
          <p:cNvCxnSpPr/>
          <p:nvPr/>
        </p:nvCxnSpPr>
        <p:spPr>
          <a:xfrm flipV="1">
            <a:off x="2589901" y="4273490"/>
            <a:ext cx="1130060" cy="20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F354FD3-EE7E-0F9F-CCCB-9F008E4E96F8}"/>
              </a:ext>
            </a:extLst>
          </p:cNvPr>
          <p:cNvCxnSpPr>
            <a:cxnSpLocks/>
          </p:cNvCxnSpPr>
          <p:nvPr/>
        </p:nvCxnSpPr>
        <p:spPr>
          <a:xfrm flipV="1">
            <a:off x="7348806" y="3324583"/>
            <a:ext cx="914400" cy="201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81C1A7-FC33-33B4-C587-08E78ADFCC4A}"/>
              </a:ext>
            </a:extLst>
          </p:cNvPr>
          <p:cNvCxnSpPr>
            <a:cxnSpLocks/>
          </p:cNvCxnSpPr>
          <p:nvPr/>
        </p:nvCxnSpPr>
        <p:spPr>
          <a:xfrm flipH="1">
            <a:off x="8306338" y="3661014"/>
            <a:ext cx="250164" cy="51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57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29E-921C-E2F2-352E-A3433C58D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Message Sequence Chart</a:t>
            </a:r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D0794-9AE4-1739-0FCC-8C7D673A8B57}"/>
              </a:ext>
            </a:extLst>
          </p:cNvPr>
          <p:cNvSpPr/>
          <p:nvPr/>
        </p:nvSpPr>
        <p:spPr>
          <a:xfrm>
            <a:off x="149291" y="1441098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565B-C2E3-F456-9501-1EB39BE0F7D3}"/>
              </a:ext>
            </a:extLst>
          </p:cNvPr>
          <p:cNvSpPr/>
          <p:nvPr/>
        </p:nvSpPr>
        <p:spPr>
          <a:xfrm>
            <a:off x="4168930" y="1441098"/>
            <a:ext cx="2807669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56B42-79CE-65D1-D8A4-9686FBB4B210}"/>
              </a:ext>
            </a:extLst>
          </p:cNvPr>
          <p:cNvSpPr/>
          <p:nvPr/>
        </p:nvSpPr>
        <p:spPr>
          <a:xfrm>
            <a:off x="8770776" y="1441098"/>
            <a:ext cx="2677886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8A379-CEA2-38A6-283A-3CDE9835B7AA}"/>
              </a:ext>
            </a:extLst>
          </p:cNvPr>
          <p:cNvSpPr/>
          <p:nvPr/>
        </p:nvSpPr>
        <p:spPr>
          <a:xfrm>
            <a:off x="149291" y="5663682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1D1790-5CFD-9B43-6442-C37B06C506A5}"/>
              </a:ext>
            </a:extLst>
          </p:cNvPr>
          <p:cNvCxnSpPr>
            <a:stCxn id="4" idx="2"/>
            <a:endCxn id="30" idx="0"/>
          </p:cNvCxnSpPr>
          <p:nvPr/>
        </p:nvCxnSpPr>
        <p:spPr>
          <a:xfrm>
            <a:off x="112900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A128DC-15AC-1ECC-7B1B-FAC64A9703A3}"/>
              </a:ext>
            </a:extLst>
          </p:cNvPr>
          <p:cNvSpPr/>
          <p:nvPr/>
        </p:nvSpPr>
        <p:spPr>
          <a:xfrm>
            <a:off x="4168930" y="5663682"/>
            <a:ext cx="2807669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25DB7-BE37-79EE-DB81-A54EA523DCCB}"/>
              </a:ext>
            </a:extLst>
          </p:cNvPr>
          <p:cNvCxnSpPr>
            <a:stCxn id="5" idx="2"/>
            <a:endCxn id="33" idx="0"/>
          </p:cNvCxnSpPr>
          <p:nvPr/>
        </p:nvCxnSpPr>
        <p:spPr>
          <a:xfrm>
            <a:off x="557276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C7D45-9D60-C5AD-A7FA-7F73DEA9086C}"/>
              </a:ext>
            </a:extLst>
          </p:cNvPr>
          <p:cNvSpPr/>
          <p:nvPr/>
        </p:nvSpPr>
        <p:spPr>
          <a:xfrm>
            <a:off x="8770768" y="5663682"/>
            <a:ext cx="2677885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CF51AC-5835-0725-0496-5F01B43A0B4D}"/>
              </a:ext>
            </a:extLst>
          </p:cNvPr>
          <p:cNvCxnSpPr>
            <a:stCxn id="6" idx="2"/>
            <a:endCxn id="36" idx="0"/>
          </p:cNvCxnSpPr>
          <p:nvPr/>
        </p:nvCxnSpPr>
        <p:spPr>
          <a:xfrm flipH="1">
            <a:off x="10109711" y="1940278"/>
            <a:ext cx="8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FB85E-5820-F9E4-F7A2-42631D729AE8}"/>
              </a:ext>
            </a:extLst>
          </p:cNvPr>
          <p:cNvCxnSpPr/>
          <p:nvPr/>
        </p:nvCxnSpPr>
        <p:spPr>
          <a:xfrm>
            <a:off x="1129005" y="3079102"/>
            <a:ext cx="4443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8B728A-6AE3-DE13-E447-7A5817FE8498}"/>
              </a:ext>
            </a:extLst>
          </p:cNvPr>
          <p:cNvCxnSpPr/>
          <p:nvPr/>
        </p:nvCxnSpPr>
        <p:spPr>
          <a:xfrm>
            <a:off x="5572765" y="3741576"/>
            <a:ext cx="4536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9D2D256-EED1-E95A-8B6B-6DA8F5EE7E6A}"/>
              </a:ext>
            </a:extLst>
          </p:cNvPr>
          <p:cNvCxnSpPr>
            <a:cxnSpLocks/>
          </p:cNvCxnSpPr>
          <p:nvPr/>
        </p:nvCxnSpPr>
        <p:spPr>
          <a:xfrm flipH="1">
            <a:off x="5572765" y="4368800"/>
            <a:ext cx="4536946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9CAA992-C8B5-F2E0-653C-EAD317A01B51}"/>
              </a:ext>
            </a:extLst>
          </p:cNvPr>
          <p:cNvCxnSpPr/>
          <p:nvPr/>
        </p:nvCxnSpPr>
        <p:spPr>
          <a:xfrm>
            <a:off x="5572765" y="5049520"/>
            <a:ext cx="45369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5327C3-96FE-67B8-0128-51AC65A1576F}"/>
              </a:ext>
            </a:extLst>
          </p:cNvPr>
          <p:cNvSpPr txBox="1"/>
          <p:nvPr/>
        </p:nvSpPr>
        <p:spPr>
          <a:xfrm>
            <a:off x="2586971" y="2646919"/>
            <a:ext cx="17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Upload Image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A45B6D-36E5-26ED-C9E9-E2C22C33271A}"/>
              </a:ext>
            </a:extLst>
          </p:cNvPr>
          <p:cNvSpPr txBox="1"/>
          <p:nvPr/>
        </p:nvSpPr>
        <p:spPr>
          <a:xfrm>
            <a:off x="7522156" y="3352028"/>
            <a:ext cx="124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Image Data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D4215-224E-B55B-D0AA-0D557D645BA9}"/>
              </a:ext>
            </a:extLst>
          </p:cNvPr>
          <p:cNvSpPr txBox="1"/>
          <p:nvPr/>
        </p:nvSpPr>
        <p:spPr>
          <a:xfrm>
            <a:off x="6976599" y="4002061"/>
            <a:ext cx="266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Processed Image, Emotion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82F9C-05CF-28A7-57F4-2741C96E4571}"/>
              </a:ext>
            </a:extLst>
          </p:cNvPr>
          <p:cNvSpPr txBox="1"/>
          <p:nvPr/>
        </p:nvSpPr>
        <p:spPr>
          <a:xfrm>
            <a:off x="7522156" y="4695567"/>
            <a:ext cx="1485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Result Display</a:t>
            </a:r>
          </a:p>
        </p:txBody>
      </p:sp>
    </p:spTree>
    <p:extLst>
      <p:ext uri="{BB962C8B-B14F-4D97-AF65-F5344CB8AC3E}">
        <p14:creationId xmlns:p14="http://schemas.microsoft.com/office/powerpoint/2010/main" val="364194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2D825-622C-3C29-2EC0-652E073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F6FB-CEFA-7D9C-19FB-85227214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6551-82E1-1C75-065A-C20DACFF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Objective – Facial Analysis – Landmarks, Emotion detection &amp; Age estimation</a:t>
            </a:r>
          </a:p>
          <a:p>
            <a:r>
              <a:rPr lang="en-US"/>
              <a:t>Status - PoC</a:t>
            </a:r>
          </a:p>
          <a:p>
            <a:r>
              <a:rPr lang="en-US"/>
              <a:t>Issues – </a:t>
            </a:r>
          </a:p>
          <a:p>
            <a:pPr lvl="1"/>
            <a:r>
              <a:rPr lang="en-US"/>
              <a:t>Identifying models with the right balance of accuracy and speed.</a:t>
            </a:r>
          </a:p>
          <a:p>
            <a:pPr lvl="1"/>
            <a:r>
              <a:rPr lang="en-US"/>
              <a:t>Edge-case handling for poor image quality, complex lighting, or unusual facial expressions.</a:t>
            </a:r>
          </a:p>
          <a:p>
            <a:r>
              <a:rPr lang="en-US"/>
              <a:t>Recommendations – </a:t>
            </a:r>
          </a:p>
          <a:p>
            <a:pPr lvl="1"/>
            <a:r>
              <a:rPr lang="en-US"/>
              <a:t>Prioritization: Determine if focusing on a subset of features for exceptional accuracy </a:t>
            </a:r>
          </a:p>
          <a:p>
            <a:pPr lvl="1"/>
            <a:r>
              <a:rPr lang="en-US"/>
              <a:t>Dataset Strategy: Investigate open-source options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653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18E9-046E-D868-F6AF-AC2F1DEE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C1CF-DC5E-D7CB-3E30-58677350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4"/>
            <a:ext cx="10515600" cy="1325563"/>
          </a:xfrm>
        </p:spPr>
        <p:txBody>
          <a:bodyPr/>
          <a:lstStyle/>
          <a:p>
            <a:r>
              <a:rPr lang="en-US"/>
              <a:t>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4AD321-FD76-74B3-CB5D-3FA05693DB45}"/>
              </a:ext>
            </a:extLst>
          </p:cNvPr>
          <p:cNvSpPr/>
          <p:nvPr/>
        </p:nvSpPr>
        <p:spPr>
          <a:xfrm>
            <a:off x="863144" y="1446219"/>
            <a:ext cx="2715208" cy="25752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CLIENT</a:t>
            </a:r>
            <a:br>
              <a:rPr lang="en-US"/>
            </a:br>
            <a:r>
              <a:rPr lang="en-US"/>
              <a:t>(Web Browser)</a:t>
            </a:r>
            <a:br>
              <a:rPr lang="en-US"/>
            </a:br>
            <a:r>
              <a:rPr lang="en-US"/>
              <a:t>HTML, CSS, 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17F14-C31E-F94F-CED9-35CE73116DE7}"/>
              </a:ext>
            </a:extLst>
          </p:cNvPr>
          <p:cNvSpPr/>
          <p:nvPr/>
        </p:nvSpPr>
        <p:spPr>
          <a:xfrm>
            <a:off x="7800392" y="1446218"/>
            <a:ext cx="2715208" cy="2575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  <a:p>
            <a:pPr algn="ctr"/>
            <a:r>
              <a:rPr lang="en-US"/>
              <a:t>Python</a:t>
            </a:r>
          </a:p>
          <a:p>
            <a:pPr algn="ctr"/>
            <a:r>
              <a:rPr lang="en-US"/>
              <a:t>Flask</a:t>
            </a:r>
          </a:p>
          <a:p>
            <a:pPr algn="ctr"/>
            <a:r>
              <a:rPr lang="en-US"/>
              <a:t>OpenCV</a:t>
            </a:r>
            <a:br>
              <a:rPr lang="en-US"/>
            </a:br>
            <a:r>
              <a:rPr lang="en-US"/>
              <a:t>Pre-trained models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508B6-4D6D-C21C-413B-155BEEA24FBD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578352" y="2733843"/>
            <a:ext cx="4222040" cy="1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EAF13B-E7B6-0477-EBAC-764DBB3C83CF}"/>
              </a:ext>
            </a:extLst>
          </p:cNvPr>
          <p:cNvCxnSpPr>
            <a:cxnSpLocks/>
          </p:cNvCxnSpPr>
          <p:nvPr/>
        </p:nvCxnSpPr>
        <p:spPr>
          <a:xfrm flipH="1">
            <a:off x="3578352" y="3044740"/>
            <a:ext cx="422204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C2D1B8-9A64-23DF-70E1-3AEB5C999527}"/>
              </a:ext>
            </a:extLst>
          </p:cNvPr>
          <p:cNvSpPr/>
          <p:nvPr/>
        </p:nvSpPr>
        <p:spPr>
          <a:xfrm>
            <a:off x="4871513" y="3154469"/>
            <a:ext cx="1481328" cy="4023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RESTFUL API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9D94D-1486-84E2-52EC-3EF912442418}"/>
              </a:ext>
            </a:extLst>
          </p:cNvPr>
          <p:cNvSpPr txBox="1"/>
          <p:nvPr/>
        </p:nvSpPr>
        <p:spPr>
          <a:xfrm>
            <a:off x="5298912" y="2364510"/>
            <a:ext cx="7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26D5D-678E-8285-703B-D6E764C1C7D0}"/>
              </a:ext>
            </a:extLst>
          </p:cNvPr>
          <p:cNvSpPr txBox="1"/>
          <p:nvPr/>
        </p:nvSpPr>
        <p:spPr>
          <a:xfrm>
            <a:off x="2734396" y="4176076"/>
            <a:ext cx="2980267" cy="923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/>
          </a:lstStyle>
          <a:p>
            <a:pPr algn="l"/>
            <a:r>
              <a:rPr lang="en-US" sz="1500"/>
              <a:t>JavaScript library for image </a:t>
            </a:r>
            <a:endParaRPr lang="en-IN" sz="1500"/>
          </a:p>
          <a:p>
            <a:pPr algn="l"/>
            <a:r>
              <a:rPr lang="en-US" sz="1500"/>
              <a:t>upload handling (e.g., basic</a:t>
            </a:r>
            <a:endParaRPr lang="en-IN" sz="1500"/>
          </a:p>
          <a:p>
            <a:pPr algn="l"/>
            <a:r>
              <a:rPr lang="en-US" sz="1500"/>
              <a:t>validation and resizing)</a:t>
            </a:r>
            <a:endParaRPr lang="en-IN" sz="15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0AD53-7D35-F496-85B6-4FDDEE322622}"/>
              </a:ext>
            </a:extLst>
          </p:cNvPr>
          <p:cNvSpPr txBox="1"/>
          <p:nvPr/>
        </p:nvSpPr>
        <p:spPr>
          <a:xfrm>
            <a:off x="2734396" y="5440352"/>
            <a:ext cx="2715208" cy="7848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5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marL="0" indent="0">
              <a:buNone/>
            </a:pPr>
            <a:r>
              <a:rPr lang="en-US"/>
              <a:t>Pre-trained models for</a:t>
            </a:r>
            <a:endParaRPr lang="en-IN"/>
          </a:p>
          <a:p>
            <a:pPr marL="0" indent="0">
              <a:buNone/>
            </a:pPr>
            <a:r>
              <a:rPr lang="en-US"/>
              <a:t>facial landmark detection </a:t>
            </a:r>
            <a:endParaRPr lang="en-IN"/>
          </a:p>
          <a:p>
            <a:pPr marL="0" indent="0">
              <a:buNone/>
            </a:pPr>
            <a:r>
              <a:rPr lang="en-US"/>
              <a:t>and emotion recognition 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F67906-9627-A81A-B7C8-EA0C2C96A03B}"/>
              </a:ext>
            </a:extLst>
          </p:cNvPr>
          <p:cNvSpPr txBox="1"/>
          <p:nvPr/>
        </p:nvSpPr>
        <p:spPr>
          <a:xfrm>
            <a:off x="9457604" y="4245326"/>
            <a:ext cx="2607396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>
              <a:defRPr sz="15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Python (Flask or Django)</a:t>
            </a:r>
            <a:endParaRPr lang="en-IN"/>
          </a:p>
          <a:p>
            <a:r>
              <a:rPr lang="en-US"/>
              <a:t>Web framework</a:t>
            </a:r>
            <a:endParaRPr lang="en-IN"/>
          </a:p>
          <a:p>
            <a:r>
              <a:rPr lang="en-US"/>
              <a:t>OpenCV library for image processing</a:t>
            </a:r>
            <a:endParaRPr lang="en-IN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C4BEABB-87A7-36AD-E29F-BC525C7EFAB2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16200000" flipH="1">
            <a:off x="2169436" y="4072780"/>
            <a:ext cx="616273" cy="5136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6EEEFBB-5EE0-9FE2-3478-49A155E579C6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8965038" y="4214425"/>
            <a:ext cx="685524" cy="2996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234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AA429-C128-B8A3-4BFF-56080CC67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E0EE0844-2B1E-70E2-81B5-7017706B87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4095" y="1211102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Client-Side </a:t>
            </a:r>
          </a:p>
          <a:p>
            <a:r>
              <a:rPr lang="en-IN" b="0" i="0">
                <a:effectLst/>
                <a:latin typeface="Söhne Mono"/>
              </a:rPr>
              <a:t>(Web Interface)</a:t>
            </a:r>
            <a:endParaRPr lang="en-US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2FFA323E-60FD-98A5-BA14-A4AEE6558A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61984" y="1216568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Server-Side </a:t>
            </a:r>
          </a:p>
          <a:p>
            <a:r>
              <a:rPr lang="en-IN" b="0" i="0">
                <a:effectLst/>
                <a:latin typeface="Söhne Mono"/>
              </a:rPr>
              <a:t>(Backend)</a:t>
            </a:r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08D2CB1-6826-EA7B-FECA-55DC13B4EDEF}"/>
              </a:ext>
            </a:extLst>
          </p:cNvPr>
          <p:cNvCxnSpPr>
            <a:cxnSpLocks/>
            <a:stCxn id="165" idx="2"/>
            <a:endCxn id="6" idx="1"/>
          </p:cNvCxnSpPr>
          <p:nvPr/>
        </p:nvCxnSpPr>
        <p:spPr>
          <a:xfrm rot="16200000" flipH="1">
            <a:off x="3850246" y="1716900"/>
            <a:ext cx="818529" cy="1242031"/>
          </a:xfrm>
          <a:prstGeom prst="bentConnector2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DF1A201-4326-C7FF-62E1-9B03B7EDF455}"/>
              </a:ext>
            </a:extLst>
          </p:cNvPr>
          <p:cNvCxnSpPr>
            <a:cxnSpLocks/>
            <a:stCxn id="167" idx="2"/>
            <a:endCxn id="6" idx="0"/>
          </p:cNvCxnSpPr>
          <p:nvPr/>
        </p:nvCxnSpPr>
        <p:spPr>
          <a:xfrm>
            <a:off x="5776384" y="1934118"/>
            <a:ext cx="0" cy="64706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CA40958C-A746-88E1-561D-5937B11F258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>
            <a:off x="4763279" y="2702799"/>
            <a:ext cx="802722" cy="1223489"/>
          </a:xfrm>
          <a:prstGeom prst="bentConnector3">
            <a:avLst>
              <a:gd name="adj1" fmla="val 46836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BDE5195-7D07-205B-5E83-FBC81E7C1A9F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6313751" y="2375814"/>
            <a:ext cx="743769" cy="18185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BD3960-E5E1-26C2-165C-59438C302D16}"/>
              </a:ext>
            </a:extLst>
          </p:cNvPr>
          <p:cNvCxnSpPr>
            <a:cxnSpLocks/>
          </p:cNvCxnSpPr>
          <p:nvPr/>
        </p:nvCxnSpPr>
        <p:spPr>
          <a:xfrm flipH="1">
            <a:off x="4245113" y="4567798"/>
            <a:ext cx="1" cy="29587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7CD78-1B05-88F7-63CE-3250AF6CB311}"/>
              </a:ext>
            </a:extLst>
          </p:cNvPr>
          <p:cNvSpPr txBox="1"/>
          <p:nvPr/>
        </p:nvSpPr>
        <p:spPr>
          <a:xfrm>
            <a:off x="334433" y="237274"/>
            <a:ext cx="2095500" cy="375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endParaRPr lang="en-IN" sz="1800" b="1" kern="10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D421C7-90F0-BAA0-48F9-C9B5EC6B2348}"/>
              </a:ext>
            </a:extLst>
          </p:cNvPr>
          <p:cNvSpPr/>
          <p:nvPr/>
        </p:nvSpPr>
        <p:spPr>
          <a:xfrm>
            <a:off x="3359658" y="3715904"/>
            <a:ext cx="2386473" cy="7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JavaScript library for image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upload handling (e.g., basic</a:t>
            </a:r>
            <a:endParaRPr lang="en-IN" sz="1200"/>
          </a:p>
          <a:p>
            <a:pPr lvl="0">
              <a:buChar char="•"/>
            </a:pPr>
            <a:r>
              <a:rPr lang="en-US" sz="1200"/>
              <a:t>validation and resizing)</a:t>
            </a:r>
            <a:endParaRPr lang="en-IN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CE9C7-33DC-7039-862E-52BFE686024B}"/>
              </a:ext>
            </a:extLst>
          </p:cNvPr>
          <p:cNvSpPr/>
          <p:nvPr/>
        </p:nvSpPr>
        <p:spPr>
          <a:xfrm>
            <a:off x="6401650" y="3656951"/>
            <a:ext cx="2386473" cy="79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har char="•"/>
            </a:pPr>
            <a:r>
              <a:rPr lang="en-US" sz="1200"/>
              <a:t>Python (Flask or Django)</a:t>
            </a:r>
            <a:endParaRPr lang="en-IN" sz="1200"/>
          </a:p>
          <a:p>
            <a:pPr>
              <a:buChar char="•"/>
            </a:pPr>
            <a:r>
              <a:rPr lang="en-US" sz="1200"/>
              <a:t>Web framework</a:t>
            </a:r>
            <a:endParaRPr lang="en-IN" sz="1200"/>
          </a:p>
          <a:p>
            <a:pPr>
              <a:buChar char="•"/>
            </a:pPr>
            <a:r>
              <a:rPr lang="en-US" sz="1200"/>
              <a:t>OpenCV library for image processing</a:t>
            </a:r>
            <a:endParaRPr lang="en-I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DE4C0-5331-0D8C-BF87-67D50303E676}"/>
              </a:ext>
            </a:extLst>
          </p:cNvPr>
          <p:cNvSpPr/>
          <p:nvPr/>
        </p:nvSpPr>
        <p:spPr>
          <a:xfrm>
            <a:off x="3188512" y="4863671"/>
            <a:ext cx="2113202" cy="717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Pre-trained models for</a:t>
            </a:r>
            <a:endParaRPr lang="en-IN" sz="1200"/>
          </a:p>
          <a:p>
            <a:pPr lvl="0">
              <a:buChar char="•"/>
            </a:pPr>
            <a:r>
              <a:rPr lang="en-US" sz="1200"/>
              <a:t>facial landmark detection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and emotion recognition </a:t>
            </a: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CC826D-0188-0DD8-DD1C-42FDA331EAB5}"/>
              </a:ext>
            </a:extLst>
          </p:cNvPr>
          <p:cNvSpPr/>
          <p:nvPr/>
        </p:nvSpPr>
        <p:spPr>
          <a:xfrm>
            <a:off x="4880526" y="2581179"/>
            <a:ext cx="1791715" cy="33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sz="1200" i="0"/>
              <a:t>HTML </a:t>
            </a:r>
            <a:r>
              <a:rPr lang="en-IN" sz="1200"/>
              <a:t>,</a:t>
            </a:r>
            <a:r>
              <a:rPr lang="en-IN" sz="1200" i="0"/>
              <a:t>CSS, JavaScript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113107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31B8-C4EE-0212-4C2C-6B21022F0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BAAD-A9AC-480C-3E04-D5ABD5282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 : AI Interview Tool with Speech Recognition</a:t>
            </a:r>
          </a:p>
          <a:p>
            <a:r>
              <a:rPr lang="en-US" dirty="0"/>
              <a:t>Status : PoC</a:t>
            </a:r>
          </a:p>
          <a:p>
            <a:r>
              <a:rPr lang="en-US" dirty="0"/>
              <a:t>Issues :</a:t>
            </a:r>
          </a:p>
          <a:p>
            <a:pPr lvl="1"/>
            <a:r>
              <a:rPr lang="en-US" dirty="0"/>
              <a:t>Balancing real-time processing speed and accuracy</a:t>
            </a:r>
          </a:p>
          <a:p>
            <a:pPr lvl="1"/>
            <a:r>
              <a:rPr lang="en-US" dirty="0"/>
              <a:t>Ensuring the accuracy of AI-verifying answers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Recommendations :</a:t>
            </a:r>
          </a:p>
          <a:p>
            <a:pPr lvl="1"/>
            <a:r>
              <a:rPr lang="en-US" dirty="0"/>
              <a:t>Leverage open-source datasets for training AI models</a:t>
            </a:r>
          </a:p>
          <a:p>
            <a:pPr lvl="1"/>
            <a:r>
              <a:rPr lang="en-US" dirty="0"/>
              <a:t>Implement user-friendly interfaces using ReactJS</a:t>
            </a:r>
          </a:p>
        </p:txBody>
      </p:sp>
    </p:spTree>
    <p:extLst>
      <p:ext uri="{BB962C8B-B14F-4D97-AF65-F5344CB8AC3E}">
        <p14:creationId xmlns:p14="http://schemas.microsoft.com/office/powerpoint/2010/main" val="1360796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31CF24-6C88-94C7-6DEA-EC50BF6E05E2}"/>
              </a:ext>
            </a:extLst>
          </p:cNvPr>
          <p:cNvSpPr/>
          <p:nvPr/>
        </p:nvSpPr>
        <p:spPr>
          <a:xfrm>
            <a:off x="137280" y="291999"/>
            <a:ext cx="2472442" cy="574074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/>
              <a:t>WORK FLOW :</a:t>
            </a:r>
            <a:endParaRPr lang="en-US" sz="2000" b="1">
              <a:ea typeface="Calibri"/>
              <a:cs typeface="Calibri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B706006-E8CC-E71D-EBA7-80746B36DC70}"/>
              </a:ext>
            </a:extLst>
          </p:cNvPr>
          <p:cNvSpPr/>
          <p:nvPr/>
        </p:nvSpPr>
        <p:spPr>
          <a:xfrm>
            <a:off x="133077" y="2123952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USER INTERFACE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6E240CC-D8C6-3873-A487-FEAFB06AC0AE}"/>
              </a:ext>
            </a:extLst>
          </p:cNvPr>
          <p:cNvSpPr/>
          <p:nvPr/>
        </p:nvSpPr>
        <p:spPr>
          <a:xfrm>
            <a:off x="357940" y="2860665"/>
            <a:ext cx="1637071" cy="45720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SELECT IMAGE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3AE134-95A3-C6B2-7DF9-5563C0ED8F3B}"/>
              </a:ext>
            </a:extLst>
          </p:cNvPr>
          <p:cNvSpPr/>
          <p:nvPr/>
        </p:nvSpPr>
        <p:spPr>
          <a:xfrm>
            <a:off x="357939" y="3455041"/>
            <a:ext cx="1638556" cy="98304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JAVASCRIPT </a:t>
            </a:r>
          </a:p>
          <a:p>
            <a:pPr algn="ctr"/>
            <a:r>
              <a:rPr lang="en-US" b="1"/>
              <a:t>VALIDATES FILES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FFBB81-B6E7-D1C6-9605-2A220F12B35E}"/>
              </a:ext>
            </a:extLst>
          </p:cNvPr>
          <p:cNvSpPr/>
          <p:nvPr/>
        </p:nvSpPr>
        <p:spPr>
          <a:xfrm>
            <a:off x="4453555" y="1594738"/>
            <a:ext cx="1503985" cy="57078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VALIDATION PASSEDE?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6A050C-3EFF-232F-76BF-1FFFD6A845AD}"/>
              </a:ext>
            </a:extLst>
          </p:cNvPr>
          <p:cNvSpPr/>
          <p:nvPr/>
        </p:nvSpPr>
        <p:spPr>
          <a:xfrm>
            <a:off x="4450969" y="2393758"/>
            <a:ext cx="1494782" cy="62829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IMAGE SENT TO SERVER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1C257F4-9785-EF7D-C07F-AC20C1C2291F}"/>
              </a:ext>
            </a:extLst>
          </p:cNvPr>
          <p:cNvSpPr/>
          <p:nvPr/>
        </p:nvSpPr>
        <p:spPr>
          <a:xfrm>
            <a:off x="4413014" y="973763"/>
            <a:ext cx="1556317" cy="35512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SERVER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24A184-EC20-7F67-156F-F067249BB46B}"/>
              </a:ext>
            </a:extLst>
          </p:cNvPr>
          <p:cNvSpPr/>
          <p:nvPr/>
        </p:nvSpPr>
        <p:spPr>
          <a:xfrm>
            <a:off x="4341581" y="3932931"/>
            <a:ext cx="1724819" cy="547757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FACE DETECTED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4D46776-B00E-BF45-7D00-DCEE0EEB4937}"/>
              </a:ext>
            </a:extLst>
          </p:cNvPr>
          <p:cNvSpPr/>
          <p:nvPr/>
        </p:nvSpPr>
        <p:spPr>
          <a:xfrm>
            <a:off x="4048403" y="3220853"/>
            <a:ext cx="2314290" cy="5420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FACIAL RECOGNITION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861396-FD76-94A5-9B5E-85473273679C}"/>
              </a:ext>
            </a:extLst>
          </p:cNvPr>
          <p:cNvSpPr/>
          <p:nvPr/>
        </p:nvSpPr>
        <p:spPr>
          <a:xfrm>
            <a:off x="3420975" y="4582479"/>
            <a:ext cx="1470053" cy="3982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EXTRACT FECIAL FEATURES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15D4A7C-BC6C-819A-0D8D-9C8666E607C7}"/>
              </a:ext>
            </a:extLst>
          </p:cNvPr>
          <p:cNvSpPr/>
          <p:nvPr/>
        </p:nvSpPr>
        <p:spPr>
          <a:xfrm>
            <a:off x="5088749" y="4582479"/>
            <a:ext cx="1714468" cy="24010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ea typeface="Calibri"/>
                <a:cs typeface="Calibri"/>
              </a:rPr>
              <a:t>NO FACE DETECTED</a:t>
            </a:r>
            <a:endParaRPr lang="en-US" sz="1400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857186-B503-C2F9-619E-71B5F1043B15}"/>
              </a:ext>
            </a:extLst>
          </p:cNvPr>
          <p:cNvSpPr/>
          <p:nvPr/>
        </p:nvSpPr>
        <p:spPr>
          <a:xfrm>
            <a:off x="4384713" y="5039987"/>
            <a:ext cx="1681688" cy="590888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FACE RECOGNIZED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22615E-BEC8-C769-F70A-292A924F709D}"/>
              </a:ext>
            </a:extLst>
          </p:cNvPr>
          <p:cNvSpPr/>
          <p:nvPr/>
        </p:nvSpPr>
        <p:spPr>
          <a:xfrm>
            <a:off x="3507240" y="5732669"/>
            <a:ext cx="1642582" cy="3551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PERSON'S IDENTITY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1EBA726-6B7C-330B-F69C-878097368BB6}"/>
              </a:ext>
            </a:extLst>
          </p:cNvPr>
          <p:cNvSpPr/>
          <p:nvPr/>
        </p:nvSpPr>
        <p:spPr>
          <a:xfrm>
            <a:off x="5318786" y="5732668"/>
            <a:ext cx="1585073" cy="3551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UNKNOWN PERSON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8EFD49-E507-48ED-76F5-3149E2A78E65}"/>
              </a:ext>
            </a:extLst>
          </p:cNvPr>
          <p:cNvSpPr/>
          <p:nvPr/>
        </p:nvSpPr>
        <p:spPr>
          <a:xfrm>
            <a:off x="34261" y="2678776"/>
            <a:ext cx="2242867" cy="2027208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31200B-EB37-5C81-2F93-BD046F682F99}"/>
              </a:ext>
            </a:extLst>
          </p:cNvPr>
          <p:cNvSpPr/>
          <p:nvPr/>
        </p:nvSpPr>
        <p:spPr>
          <a:xfrm>
            <a:off x="3424871" y="1375334"/>
            <a:ext cx="3536830" cy="5161469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91DA5DF-7849-C47F-5D7A-D69B3B798B1B}"/>
              </a:ext>
            </a:extLst>
          </p:cNvPr>
          <p:cNvSpPr/>
          <p:nvPr/>
        </p:nvSpPr>
        <p:spPr>
          <a:xfrm>
            <a:off x="4187492" y="6178366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GENDRATE TEXT LABLE FOR PERSON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3C4360-9775-EAF6-92CF-C9FE19186A2A}"/>
              </a:ext>
            </a:extLst>
          </p:cNvPr>
          <p:cNvSpPr/>
          <p:nvPr/>
        </p:nvSpPr>
        <p:spPr>
          <a:xfrm>
            <a:off x="8354774" y="2780947"/>
            <a:ext cx="2832339" cy="833887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B669800-20E0-014E-4372-9C3A6C9DE662}"/>
              </a:ext>
            </a:extLst>
          </p:cNvPr>
          <p:cNvSpPr/>
          <p:nvPr/>
        </p:nvSpPr>
        <p:spPr>
          <a:xfrm>
            <a:off x="8788247" y="2972216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DISPLAY IMAGE WITH OVERLAY AMD LABLE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A754DD-E3F1-04FC-1F37-9C7993E4C6C0}"/>
              </a:ext>
            </a:extLst>
          </p:cNvPr>
          <p:cNvSpPr/>
          <p:nvPr/>
        </p:nvSpPr>
        <p:spPr>
          <a:xfrm>
            <a:off x="8354773" y="4549362"/>
            <a:ext cx="2832339" cy="1164566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ED9B7E5-EE8E-407C-CD6C-E784B07ED529}"/>
              </a:ext>
            </a:extLst>
          </p:cNvPr>
          <p:cNvSpPr/>
          <p:nvPr/>
        </p:nvSpPr>
        <p:spPr>
          <a:xfrm>
            <a:off x="8745114" y="4740631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b="1">
                <a:ea typeface="Calibri"/>
                <a:cs typeface="Calibri"/>
              </a:rPr>
              <a:t>WEB INTERFACE DISPLAY RESULT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C8BFEC-C333-DEBC-873A-CB0AB004D09A}"/>
              </a:ext>
            </a:extLst>
          </p:cNvPr>
          <p:cNvSpPr/>
          <p:nvPr/>
        </p:nvSpPr>
        <p:spPr>
          <a:xfrm>
            <a:off x="8745115" y="2224593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Calibri"/>
                <a:cs typeface="Calibri"/>
              </a:rPr>
              <a:t>RESULT GENERATION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E6C874E-EF39-9A42-783B-0B1CF9FCB0A9}"/>
              </a:ext>
            </a:extLst>
          </p:cNvPr>
          <p:cNvSpPr/>
          <p:nvPr/>
        </p:nvSpPr>
        <p:spPr>
          <a:xfrm>
            <a:off x="8745113" y="4007385"/>
            <a:ext cx="2030770" cy="47014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b="1">
                <a:ea typeface="Calibri"/>
                <a:cs typeface="Calibri"/>
              </a:rPr>
              <a:t>CLIENT INTERFACE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B98CD5-689E-69AA-AF15-AF9539632FBE}"/>
              </a:ext>
            </a:extLst>
          </p:cNvPr>
          <p:cNvCxnSpPr>
            <a:cxnSpLocks/>
          </p:cNvCxnSpPr>
          <p:nvPr/>
        </p:nvCxnSpPr>
        <p:spPr>
          <a:xfrm flipV="1">
            <a:off x="2271803" y="3854749"/>
            <a:ext cx="1130060" cy="5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34D2582-7CED-903B-1D68-E44E57E81931}"/>
              </a:ext>
            </a:extLst>
          </p:cNvPr>
          <p:cNvCxnSpPr>
            <a:cxnSpLocks/>
          </p:cNvCxnSpPr>
          <p:nvPr/>
        </p:nvCxnSpPr>
        <p:spPr>
          <a:xfrm>
            <a:off x="6987577" y="3256651"/>
            <a:ext cx="1360097" cy="8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5B6201-B3FF-C17E-81F9-386832EA5F6B}"/>
              </a:ext>
            </a:extLst>
          </p:cNvPr>
          <p:cNvCxnSpPr>
            <a:cxnSpLocks/>
          </p:cNvCxnSpPr>
          <p:nvPr/>
        </p:nvCxnSpPr>
        <p:spPr>
          <a:xfrm flipH="1">
            <a:off x="9641636" y="3616085"/>
            <a:ext cx="5752" cy="353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59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B11AD3-3CC5-7CD0-904D-A956C8D2773C}"/>
              </a:ext>
            </a:extLst>
          </p:cNvPr>
          <p:cNvSpPr/>
          <p:nvPr/>
        </p:nvSpPr>
        <p:spPr>
          <a:xfrm>
            <a:off x="4404048" y="233266"/>
            <a:ext cx="3116425" cy="569167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  <a:endParaRPr kumimoji="0" lang="en-IN" sz="2400" b="1" i="0" u="none" strike="noStrike" kern="1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307AED-7CBB-F335-99B0-6CE2D3190EAD}"/>
              </a:ext>
            </a:extLst>
          </p:cNvPr>
          <p:cNvSpPr/>
          <p:nvPr/>
        </p:nvSpPr>
        <p:spPr>
          <a:xfrm>
            <a:off x="827315" y="1548882"/>
            <a:ext cx="3044890" cy="53184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Facial Landmark Detection Model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4AF701-ED63-2830-AA9D-12AFF03FFB50}"/>
              </a:ext>
            </a:extLst>
          </p:cNvPr>
          <p:cNvSpPr/>
          <p:nvPr/>
        </p:nvSpPr>
        <p:spPr>
          <a:xfrm>
            <a:off x="4609322" y="1548882"/>
            <a:ext cx="3044890" cy="53184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Emotion Recognition Model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3AD5F7F-4089-D230-A6BA-926674DF87F3}"/>
              </a:ext>
            </a:extLst>
          </p:cNvPr>
          <p:cNvSpPr/>
          <p:nvPr/>
        </p:nvSpPr>
        <p:spPr>
          <a:xfrm>
            <a:off x="8864082" y="1548882"/>
            <a:ext cx="3044890" cy="531844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Design Patterns</a:t>
            </a: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FA7ED34F-AD6A-73DD-5C3F-A38EA9CCF978}"/>
              </a:ext>
            </a:extLst>
          </p:cNvPr>
          <p:cNvGraphicFramePr/>
          <p:nvPr/>
        </p:nvGraphicFramePr>
        <p:xfrm>
          <a:off x="970384" y="3004457"/>
          <a:ext cx="2369975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44008D-EAE9-D94B-4DBA-E6DC3F359AA8}"/>
              </a:ext>
            </a:extLst>
          </p:cNvPr>
          <p:cNvSpPr/>
          <p:nvPr/>
        </p:nvSpPr>
        <p:spPr>
          <a:xfrm>
            <a:off x="970384" y="4898571"/>
            <a:ext cx="2369975" cy="1138336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Mediapipe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Face Mesh</a:t>
            </a:r>
          </a:p>
        </p:txBody>
      </p:sp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B58BBB10-CBC0-00F8-4197-C30BB958E7AB}"/>
              </a:ext>
            </a:extLst>
          </p:cNvPr>
          <p:cNvGraphicFramePr/>
          <p:nvPr/>
        </p:nvGraphicFramePr>
        <p:xfrm>
          <a:off x="4861249" y="3004457"/>
          <a:ext cx="2659224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4962A86-A30C-6732-0F81-4E8CC5999688}"/>
              </a:ext>
            </a:extLst>
          </p:cNvPr>
          <p:cNvSpPr/>
          <p:nvPr/>
        </p:nvSpPr>
        <p:spPr>
          <a:xfrm>
            <a:off x="4861249" y="4861249"/>
            <a:ext cx="2659224" cy="1175658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Fine-tuning on Relevant Dataset</a:t>
            </a:r>
          </a:p>
        </p:txBody>
      </p: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67E7CE04-F03B-4CE9-7931-E107DD6778CF}"/>
              </a:ext>
            </a:extLst>
          </p:cNvPr>
          <p:cNvGraphicFramePr/>
          <p:nvPr/>
        </p:nvGraphicFramePr>
        <p:xfrm>
          <a:off x="9265298" y="3004457"/>
          <a:ext cx="2528596" cy="933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E08A205-648A-3184-38D9-0273254FC306}"/>
              </a:ext>
            </a:extLst>
          </p:cNvPr>
          <p:cNvSpPr/>
          <p:nvPr/>
        </p:nvSpPr>
        <p:spPr>
          <a:xfrm>
            <a:off x="9265299" y="5113176"/>
            <a:ext cx="2528596" cy="998375"/>
          </a:xfrm>
          <a:prstGeom prst="round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API-driven Interaction (RESTful API)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60D20B-C5E0-78A5-D414-8957E458D12B}"/>
              </a:ext>
            </a:extLst>
          </p:cNvPr>
          <p:cNvCxnSpPr/>
          <p:nvPr/>
        </p:nvCxnSpPr>
        <p:spPr>
          <a:xfrm>
            <a:off x="7240555" y="821093"/>
            <a:ext cx="1623527" cy="839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0545FD-DEF2-5C90-8AD4-4B65628C4942}"/>
              </a:ext>
            </a:extLst>
          </p:cNvPr>
          <p:cNvCxnSpPr/>
          <p:nvPr/>
        </p:nvCxnSpPr>
        <p:spPr>
          <a:xfrm flipH="1">
            <a:off x="3788229" y="821093"/>
            <a:ext cx="1073020" cy="727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6EF653-A1DE-53B8-8E9E-898EFF4F93D9}"/>
              </a:ext>
            </a:extLst>
          </p:cNvPr>
          <p:cNvCxnSpPr>
            <a:stCxn id="15" idx="2"/>
          </p:cNvCxnSpPr>
          <p:nvPr/>
        </p:nvCxnSpPr>
        <p:spPr>
          <a:xfrm flipH="1">
            <a:off x="5962260" y="802433"/>
            <a:ext cx="1" cy="746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D212246-8224-67FB-1293-05F40C76A49F}"/>
              </a:ext>
            </a:extLst>
          </p:cNvPr>
          <p:cNvCxnSpPr>
            <a:stCxn id="16" idx="2"/>
          </p:cNvCxnSpPr>
          <p:nvPr/>
        </p:nvCxnSpPr>
        <p:spPr>
          <a:xfrm>
            <a:off x="2349760" y="2080727"/>
            <a:ext cx="0" cy="9237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4EEC7A-B35D-8253-337E-0142469ED1A3}"/>
              </a:ext>
            </a:extLst>
          </p:cNvPr>
          <p:cNvCxnSpPr/>
          <p:nvPr/>
        </p:nvCxnSpPr>
        <p:spPr>
          <a:xfrm>
            <a:off x="5962260" y="2080726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BC15D2A-D8DD-10D1-3F87-7218D3E3553F}"/>
              </a:ext>
            </a:extLst>
          </p:cNvPr>
          <p:cNvCxnSpPr>
            <a:stCxn id="18" idx="2"/>
          </p:cNvCxnSpPr>
          <p:nvPr/>
        </p:nvCxnSpPr>
        <p:spPr>
          <a:xfrm>
            <a:off x="10386527" y="2080726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EE696FC-38F9-62E8-8497-AA90D98E652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2155372" y="3937518"/>
            <a:ext cx="0" cy="961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A9CB5D-BE94-6EF9-8134-97DA6F931CAC}"/>
              </a:ext>
            </a:extLst>
          </p:cNvPr>
          <p:cNvCxnSpPr>
            <a:cxnSpLocks/>
          </p:cNvCxnSpPr>
          <p:nvPr/>
        </p:nvCxnSpPr>
        <p:spPr>
          <a:xfrm>
            <a:off x="5962260" y="3937518"/>
            <a:ext cx="0" cy="9237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C3426B-8111-58C0-479F-A03280E63C67}"/>
              </a:ext>
            </a:extLst>
          </p:cNvPr>
          <p:cNvCxnSpPr/>
          <p:nvPr/>
        </p:nvCxnSpPr>
        <p:spPr>
          <a:xfrm>
            <a:off x="10386527" y="3937518"/>
            <a:ext cx="0" cy="11756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726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C2F690A-5750-B88C-59BA-AF60114152BC}"/>
              </a:ext>
            </a:extLst>
          </p:cNvPr>
          <p:cNvSpPr/>
          <p:nvPr/>
        </p:nvSpPr>
        <p:spPr>
          <a:xfrm>
            <a:off x="4334314" y="646062"/>
            <a:ext cx="3781245" cy="156713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ea typeface="Calibri"/>
                <a:cs typeface="Calibri"/>
              </a:rPr>
              <a:t>Header</a:t>
            </a:r>
            <a:endParaRPr lang="en-GB">
              <a:solidFill>
                <a:schemeClr val="tx1"/>
              </a:solidFill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323144-8349-3A98-D484-B350730D4D69}"/>
              </a:ext>
            </a:extLst>
          </p:cNvPr>
          <p:cNvSpPr txBox="1"/>
          <p:nvPr/>
        </p:nvSpPr>
        <p:spPr>
          <a:xfrm>
            <a:off x="4656429" y="1248382"/>
            <a:ext cx="3131387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800" baseline="0">
                <a:latin typeface="Calibri"/>
              </a:rPr>
              <a:t>Project Title :</a:t>
            </a:r>
            <a:r>
              <a:rPr lang="en-GB">
                <a:latin typeface="Calibri"/>
              </a:rPr>
              <a:t> </a:t>
            </a:r>
            <a:r>
              <a:rPr lang="en-GB" sz="1800" baseline="0">
                <a:latin typeface="Calibri"/>
              </a:rPr>
              <a:t>Facial Analysis of Concept</a:t>
            </a:r>
            <a:r>
              <a:rPr lang="en-GB" sz="1800">
                <a:solidFill>
                  <a:srgbClr val="808080"/>
                </a:solidFill>
                <a:latin typeface="Calibri"/>
                <a:ea typeface="Calibri"/>
                <a:cs typeface="Calibri"/>
              </a:rPr>
              <a:t>​</a:t>
            </a:r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B26A85-A90E-A929-522C-41D6DE9706C2}"/>
              </a:ext>
            </a:extLst>
          </p:cNvPr>
          <p:cNvSpPr/>
          <p:nvPr/>
        </p:nvSpPr>
        <p:spPr>
          <a:xfrm>
            <a:off x="2795936" y="2658892"/>
            <a:ext cx="6857998" cy="173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81115E-F119-CE04-2AF0-6E51C4866484}"/>
              </a:ext>
            </a:extLst>
          </p:cNvPr>
          <p:cNvSpPr txBox="1"/>
          <p:nvPr/>
        </p:nvSpPr>
        <p:spPr>
          <a:xfrm>
            <a:off x="3046164" y="3318722"/>
            <a:ext cx="281508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Calibri"/>
              </a:rPr>
              <a:t>     Image Upload Section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EE8344-6371-103E-2E9B-7B40E2EE8AA8}"/>
              </a:ext>
            </a:extLst>
          </p:cNvPr>
          <p:cNvSpPr txBox="1"/>
          <p:nvPr/>
        </p:nvSpPr>
        <p:spPr>
          <a:xfrm>
            <a:off x="6381711" y="3318721"/>
            <a:ext cx="2599425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     Results Section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81670-ED06-5FE1-9737-2586E8979AA2}"/>
              </a:ext>
            </a:extLst>
          </p:cNvPr>
          <p:cNvSpPr/>
          <p:nvPr/>
        </p:nvSpPr>
        <p:spPr>
          <a:xfrm>
            <a:off x="150501" y="4844250"/>
            <a:ext cx="5233357" cy="173966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886942E-2CB9-0776-0463-D9F4C66C82A3}"/>
              </a:ext>
            </a:extLst>
          </p:cNvPr>
          <p:cNvSpPr/>
          <p:nvPr/>
        </p:nvSpPr>
        <p:spPr>
          <a:xfrm>
            <a:off x="5657029" y="4844250"/>
            <a:ext cx="6340414" cy="173966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GB">
                <a:solidFill>
                  <a:schemeClr val="tx1"/>
                </a:solidFill>
                <a:ea typeface="Calibri"/>
                <a:cs typeface="Calibri"/>
              </a:rPr>
              <a:t>Results Section</a:t>
            </a: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GB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C7CF6F-B529-FCF9-1FF4-CED08323A977}"/>
              </a:ext>
            </a:extLst>
          </p:cNvPr>
          <p:cNvSpPr txBox="1"/>
          <p:nvPr/>
        </p:nvSpPr>
        <p:spPr>
          <a:xfrm>
            <a:off x="5368872" y="2653999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Main Area</a:t>
            </a:r>
          </a:p>
          <a:p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A3CBF6E-9E58-CA4C-33F9-F709371391F6}"/>
              </a:ext>
            </a:extLst>
          </p:cNvPr>
          <p:cNvSpPr txBox="1"/>
          <p:nvPr/>
        </p:nvSpPr>
        <p:spPr>
          <a:xfrm>
            <a:off x="2974278" y="5489703"/>
            <a:ext cx="2196859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Display For Uploaded</a:t>
            </a:r>
            <a:endParaRPr lang="en-US"/>
          </a:p>
          <a:p>
            <a:r>
              <a:rPr lang="en-GB">
                <a:ea typeface="Calibri"/>
                <a:cs typeface="Calibri"/>
              </a:rPr>
              <a:t> Image Filename 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17C9C7-6EC1-9901-1F4E-144516E12511}"/>
              </a:ext>
            </a:extLst>
          </p:cNvPr>
          <p:cNvSpPr txBox="1"/>
          <p:nvPr/>
        </p:nvSpPr>
        <p:spPr>
          <a:xfrm>
            <a:off x="300088" y="5489703"/>
            <a:ext cx="2268746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Large Upload Image Button</a:t>
            </a:r>
            <a:r>
              <a:rPr lang="en-GB">
                <a:solidFill>
                  <a:srgbClr val="808080"/>
                </a:solidFill>
                <a:ea typeface="Calibri"/>
                <a:cs typeface="Calibri"/>
              </a:rPr>
              <a:t> </a:t>
            </a:r>
          </a:p>
          <a:p>
            <a:endParaRPr lang="en-GB">
              <a:solidFill>
                <a:srgbClr val="808080"/>
              </a:solidFill>
              <a:ea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CBC599-11F9-C875-C3D1-7E1210F4C125}"/>
              </a:ext>
            </a:extLst>
          </p:cNvPr>
          <p:cNvSpPr txBox="1"/>
          <p:nvPr/>
        </p:nvSpPr>
        <p:spPr>
          <a:xfrm>
            <a:off x="9084654" y="5489702"/>
            <a:ext cx="2700067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Text Area To Display Recognized Emotion </a:t>
            </a:r>
          </a:p>
          <a:p>
            <a:endParaRPr lang="en-GB">
              <a:ea typeface="Calibri"/>
              <a:cs typeface="Calibri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BCC2C9-08B0-14A2-D038-D5500BA27FC9}"/>
              </a:ext>
            </a:extLst>
          </p:cNvPr>
          <p:cNvSpPr txBox="1"/>
          <p:nvPr/>
        </p:nvSpPr>
        <p:spPr>
          <a:xfrm>
            <a:off x="5864125" y="5489702"/>
            <a:ext cx="2815085" cy="92333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Space to Display Process Image with Overlay</a:t>
            </a:r>
          </a:p>
          <a:p>
            <a:endParaRPr lang="en-GB">
              <a:solidFill>
                <a:srgbClr val="808080"/>
              </a:solidFill>
              <a:ea typeface="Calibri"/>
              <a:cs typeface="Calibri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CC9AC1-DB8E-532A-5446-0B9366C30CED}"/>
              </a:ext>
            </a:extLst>
          </p:cNvPr>
          <p:cNvSpPr txBox="1"/>
          <p:nvPr/>
        </p:nvSpPr>
        <p:spPr>
          <a:xfrm>
            <a:off x="1403780" y="49127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     Image Uploaded Section</a:t>
            </a:r>
            <a:endParaRPr lang="en-GB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1171116-5CFC-C180-70F2-816DE2CFD6DB}"/>
              </a:ext>
            </a:extLst>
          </p:cNvPr>
          <p:cNvCxnSpPr/>
          <p:nvPr/>
        </p:nvCxnSpPr>
        <p:spPr>
          <a:xfrm flipH="1">
            <a:off x="8248830" y="4049203"/>
            <a:ext cx="5749" cy="48307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63F6297-FB37-2BF5-7695-D031DC4695CF}"/>
              </a:ext>
            </a:extLst>
          </p:cNvPr>
          <p:cNvCxnSpPr/>
          <p:nvPr/>
        </p:nvCxnSpPr>
        <p:spPr>
          <a:xfrm>
            <a:off x="7261646" y="4537134"/>
            <a:ext cx="2769077" cy="373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57506C0-D158-BEB0-5C33-4D5A2375FA2A}"/>
              </a:ext>
            </a:extLst>
          </p:cNvPr>
          <p:cNvCxnSpPr>
            <a:cxnSpLocks/>
          </p:cNvCxnSpPr>
          <p:nvPr/>
        </p:nvCxnSpPr>
        <p:spPr>
          <a:xfrm flipH="1">
            <a:off x="7256791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F88B5C-CCB5-502E-10F1-D6FB2849F15E}"/>
              </a:ext>
            </a:extLst>
          </p:cNvPr>
          <p:cNvCxnSpPr>
            <a:cxnSpLocks/>
          </p:cNvCxnSpPr>
          <p:nvPr/>
        </p:nvCxnSpPr>
        <p:spPr>
          <a:xfrm flipH="1">
            <a:off x="10031622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C4F615-1D69-36B9-C97B-C72AC28DCC6A}"/>
              </a:ext>
            </a:extLst>
          </p:cNvPr>
          <p:cNvCxnSpPr>
            <a:cxnSpLocks/>
          </p:cNvCxnSpPr>
          <p:nvPr/>
        </p:nvCxnSpPr>
        <p:spPr>
          <a:xfrm flipH="1">
            <a:off x="3676829" y="4049202"/>
            <a:ext cx="5749" cy="483079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6A405A3-3233-2C68-AF16-E37038093BE1}"/>
              </a:ext>
            </a:extLst>
          </p:cNvPr>
          <p:cNvCxnSpPr>
            <a:cxnSpLocks/>
          </p:cNvCxnSpPr>
          <p:nvPr/>
        </p:nvCxnSpPr>
        <p:spPr>
          <a:xfrm>
            <a:off x="1625721" y="4551511"/>
            <a:ext cx="2826586" cy="2300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326F53A-FA51-0F46-71A8-384F643B6F6B}"/>
              </a:ext>
            </a:extLst>
          </p:cNvPr>
          <p:cNvCxnSpPr>
            <a:cxnSpLocks/>
          </p:cNvCxnSpPr>
          <p:nvPr/>
        </p:nvCxnSpPr>
        <p:spPr>
          <a:xfrm flipH="1">
            <a:off x="1620866" y="4552409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750476A-0BCD-F6F9-FDF2-EF8807140F76}"/>
              </a:ext>
            </a:extLst>
          </p:cNvPr>
          <p:cNvCxnSpPr>
            <a:cxnSpLocks/>
          </p:cNvCxnSpPr>
          <p:nvPr/>
        </p:nvCxnSpPr>
        <p:spPr>
          <a:xfrm flipH="1">
            <a:off x="4453206" y="4552410"/>
            <a:ext cx="5749" cy="74187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C94ED85-30A9-611C-62A1-20CF79AB7C0F}"/>
              </a:ext>
            </a:extLst>
          </p:cNvPr>
          <p:cNvCxnSpPr>
            <a:cxnSpLocks/>
          </p:cNvCxnSpPr>
          <p:nvPr/>
        </p:nvCxnSpPr>
        <p:spPr>
          <a:xfrm flipH="1">
            <a:off x="5186451" y="1964485"/>
            <a:ext cx="20126" cy="128821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F4695EB-EAAD-3F87-D789-6AB5054D0B2B}"/>
              </a:ext>
            </a:extLst>
          </p:cNvPr>
          <p:cNvSpPr txBox="1"/>
          <p:nvPr/>
        </p:nvSpPr>
        <p:spPr>
          <a:xfrm>
            <a:off x="244928" y="181427"/>
            <a:ext cx="2031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Calibri"/>
                <a:cs typeface="Calibri"/>
              </a:rPr>
              <a:t>UI Wireframing :</a:t>
            </a:r>
            <a:r>
              <a:rPr lang="en-GB">
                <a:ea typeface="Calibri"/>
                <a:cs typeface="Calibri"/>
              </a:rPr>
              <a:t> </a:t>
            </a:r>
            <a:endParaRPr lang="en-GB" sz="1100">
              <a:ea typeface="Calibri"/>
              <a:cs typeface="Calibri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CE0A6F5-8536-BFC2-B6B4-D5EBECC1EBE2}"/>
              </a:ext>
            </a:extLst>
          </p:cNvPr>
          <p:cNvSpPr txBox="1"/>
          <p:nvPr/>
        </p:nvSpPr>
        <p:spPr>
          <a:xfrm>
            <a:off x="390070" y="326569"/>
            <a:ext cx="20319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ea typeface="Calibri"/>
                <a:cs typeface="Calibri"/>
              </a:rPr>
              <a:t>UI Wireframing :</a:t>
            </a:r>
            <a:r>
              <a:rPr lang="en-GB">
                <a:ea typeface="Calibri"/>
                <a:cs typeface="Calibri"/>
              </a:rPr>
              <a:t> </a:t>
            </a:r>
            <a:endParaRPr lang="en-GB" sz="11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722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38126" y="933449"/>
            <a:ext cx="1581150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86338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Flask Developer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586663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Computer Vision Library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25050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 Processing Tools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247900" y="9334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 Application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8126" y="5619749"/>
            <a:ext cx="1581150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86338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Python Flask Developer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86663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Computer Vision Library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25050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Image Processing Tools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47900" y="5619748"/>
            <a:ext cx="2162175" cy="7143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Web Application</a:t>
            </a:r>
          </a:p>
        </p:txBody>
      </p:sp>
      <p:cxnSp>
        <p:nvCxnSpPr>
          <p:cNvPr id="21" name="Straight Connector 20"/>
          <p:cNvCxnSpPr>
            <a:stCxn id="2" idx="2"/>
            <a:endCxn id="15" idx="0"/>
          </p:cNvCxnSpPr>
          <p:nvPr/>
        </p:nvCxnSpPr>
        <p:spPr>
          <a:xfrm>
            <a:off x="1028701" y="1647824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0972801" y="1666873"/>
            <a:ext cx="0" cy="39719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696326" y="166687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086476" y="164782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286126" y="1666873"/>
            <a:ext cx="0" cy="39719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028701" y="2266950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248029" y="2619375"/>
            <a:ext cx="2838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3305177" y="4633909"/>
            <a:ext cx="2762248" cy="1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09652" y="4886323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76602" y="5100635"/>
            <a:ext cx="2790824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6084096" y="5205402"/>
            <a:ext cx="2605087" cy="14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696326" y="5405437"/>
            <a:ext cx="2257425" cy="9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rved Left Arrow 35"/>
          <p:cNvSpPr/>
          <p:nvPr/>
        </p:nvSpPr>
        <p:spPr>
          <a:xfrm>
            <a:off x="6084096" y="2918639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urved Left Arrow 36"/>
          <p:cNvSpPr/>
          <p:nvPr/>
        </p:nvSpPr>
        <p:spPr>
          <a:xfrm>
            <a:off x="6086477" y="3343274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/>
          <p:cNvSpPr/>
          <p:nvPr/>
        </p:nvSpPr>
        <p:spPr>
          <a:xfrm>
            <a:off x="6086476" y="3781422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Left Arrow 39"/>
          <p:cNvSpPr/>
          <p:nvPr/>
        </p:nvSpPr>
        <p:spPr>
          <a:xfrm>
            <a:off x="6084096" y="4219570"/>
            <a:ext cx="333374" cy="276225"/>
          </a:xfrm>
          <a:prstGeom prst="curvedLef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095380" y="5514974"/>
            <a:ext cx="4988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247777" y="1909760"/>
            <a:ext cx="19716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Access facial feature analysis web application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95675" y="2354305"/>
            <a:ext cx="210502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Request for facial feature analysis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67425" y="2676521"/>
            <a:ext cx="20407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Develop Python Flask application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965194" y="3244334"/>
            <a:ext cx="2226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116867" y="3158282"/>
            <a:ext cx="25699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Implement image processing functionalities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175908" y="3614611"/>
            <a:ext cx="20730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Utilize computer vision techniques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91383" y="4037156"/>
            <a:ext cx="22381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Integrate with image processing tools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793823" y="5165808"/>
            <a:ext cx="21291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Image processing for facial features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603388" y="4427617"/>
            <a:ext cx="22268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Provide user-friendly web application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10789" y="4878427"/>
            <a:ext cx="21194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Handle image uploads and retrieval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284234" y="4958635"/>
            <a:ext cx="193674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/>
              <a:t>Use computer vision techniques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1546" y="4681532"/>
            <a:ext cx="16786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Upload and process images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247900" y="5297529"/>
            <a:ext cx="3352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Display facial feature analysis results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5300" y="327064"/>
            <a:ext cx="2018181" cy="369332"/>
          </a:xfrm>
          <a:prstGeom prst="rect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Sequence diagram:</a:t>
            </a:r>
          </a:p>
        </p:txBody>
      </p:sp>
    </p:spTree>
    <p:extLst>
      <p:ext uri="{BB962C8B-B14F-4D97-AF65-F5344CB8AC3E}">
        <p14:creationId xmlns:p14="http://schemas.microsoft.com/office/powerpoint/2010/main" val="347847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30A37-FC88-00A7-8449-C0652BD8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523D2472-6A69-2EB1-1A1B-CD3A492C77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24095" y="1211102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Client-Side </a:t>
            </a:r>
          </a:p>
          <a:p>
            <a:r>
              <a:rPr lang="en-IN" b="0" i="0">
                <a:effectLst/>
                <a:latin typeface="Söhne Mono"/>
              </a:rPr>
              <a:t>(Web Interface)</a:t>
            </a:r>
            <a:endParaRPr lang="en-US"/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5C404C1A-E9C4-8B7B-9E38-5E08B6ED5D9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861984" y="1216568"/>
            <a:ext cx="1828800" cy="717550"/>
          </a:xfr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IN" b="0" i="0">
                <a:effectLst/>
                <a:latin typeface="Söhne Mono"/>
              </a:rPr>
              <a:t>Server-Side </a:t>
            </a:r>
          </a:p>
          <a:p>
            <a:r>
              <a:rPr lang="en-IN" b="0" i="0">
                <a:effectLst/>
                <a:latin typeface="Söhne Mono"/>
              </a:rPr>
              <a:t>(Backend)</a:t>
            </a:r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6A692DC-D1DC-A9CA-8657-C7DF666F8B60}"/>
              </a:ext>
            </a:extLst>
          </p:cNvPr>
          <p:cNvCxnSpPr>
            <a:cxnSpLocks/>
            <a:stCxn id="165" idx="2"/>
            <a:endCxn id="6" idx="1"/>
          </p:cNvCxnSpPr>
          <p:nvPr/>
        </p:nvCxnSpPr>
        <p:spPr>
          <a:xfrm rot="16200000" flipH="1">
            <a:off x="3850246" y="1716900"/>
            <a:ext cx="818529" cy="1242031"/>
          </a:xfrm>
          <a:prstGeom prst="bentConnector2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4A3458-22DF-B843-3D4B-6C0CB88EEFA7}"/>
              </a:ext>
            </a:extLst>
          </p:cNvPr>
          <p:cNvCxnSpPr>
            <a:cxnSpLocks/>
            <a:stCxn id="167" idx="2"/>
            <a:endCxn id="6" idx="0"/>
          </p:cNvCxnSpPr>
          <p:nvPr/>
        </p:nvCxnSpPr>
        <p:spPr>
          <a:xfrm>
            <a:off x="5776384" y="1934118"/>
            <a:ext cx="0" cy="647061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04941A8-E528-C99F-0FD7-6E9268877E9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>
            <a:off x="4763279" y="2702799"/>
            <a:ext cx="802722" cy="1223489"/>
          </a:xfrm>
          <a:prstGeom prst="bentConnector3">
            <a:avLst>
              <a:gd name="adj1" fmla="val 46836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301C9BF-C5B4-59FC-248C-405B25B386A0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6313751" y="2375814"/>
            <a:ext cx="743769" cy="181850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C969B4C3-4F59-8445-3786-96FC87C41C1F}"/>
              </a:ext>
            </a:extLst>
          </p:cNvPr>
          <p:cNvCxnSpPr>
            <a:cxnSpLocks/>
          </p:cNvCxnSpPr>
          <p:nvPr/>
        </p:nvCxnSpPr>
        <p:spPr>
          <a:xfrm flipH="1">
            <a:off x="4245113" y="4567798"/>
            <a:ext cx="1" cy="29587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090A273-516E-3246-EF4F-96645C4D5145}"/>
              </a:ext>
            </a:extLst>
          </p:cNvPr>
          <p:cNvSpPr txBox="1"/>
          <p:nvPr/>
        </p:nvSpPr>
        <p:spPr>
          <a:xfrm>
            <a:off x="334433" y="237274"/>
            <a:ext cx="2095500" cy="37555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en-US" sz="1800" b="1" kern="1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1800" b="1" kern="100">
              <a:solidFill>
                <a:schemeClr val="tx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63C3E-2573-C5E3-438E-00B20F234225}"/>
              </a:ext>
            </a:extLst>
          </p:cNvPr>
          <p:cNvSpPr/>
          <p:nvPr/>
        </p:nvSpPr>
        <p:spPr>
          <a:xfrm>
            <a:off x="3359658" y="3715904"/>
            <a:ext cx="2386473" cy="7368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JavaScript library for image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upload handling (e.g., basic</a:t>
            </a:r>
            <a:endParaRPr lang="en-IN" sz="1200"/>
          </a:p>
          <a:p>
            <a:pPr lvl="0">
              <a:buChar char="•"/>
            </a:pPr>
            <a:r>
              <a:rPr lang="en-US" sz="1200"/>
              <a:t>validation and resizing)</a:t>
            </a:r>
            <a:endParaRPr lang="en-IN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058B8-46B8-664C-7386-802A573536E0}"/>
              </a:ext>
            </a:extLst>
          </p:cNvPr>
          <p:cNvSpPr/>
          <p:nvPr/>
        </p:nvSpPr>
        <p:spPr>
          <a:xfrm>
            <a:off x="6401650" y="3656951"/>
            <a:ext cx="2386473" cy="795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Char char="•"/>
            </a:pPr>
            <a:r>
              <a:rPr lang="en-US" sz="1200"/>
              <a:t>Python (Flask or Django)</a:t>
            </a:r>
            <a:endParaRPr lang="en-IN" sz="1200"/>
          </a:p>
          <a:p>
            <a:pPr>
              <a:buChar char="•"/>
            </a:pPr>
            <a:r>
              <a:rPr lang="en-US" sz="1200"/>
              <a:t>Web framework</a:t>
            </a:r>
            <a:endParaRPr lang="en-IN" sz="1200"/>
          </a:p>
          <a:p>
            <a:pPr>
              <a:buChar char="•"/>
            </a:pPr>
            <a:r>
              <a:rPr lang="en-US" sz="1200"/>
              <a:t>OpenCV library for image processing</a:t>
            </a:r>
            <a:endParaRPr lang="en-IN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BF1801-BDF7-BE19-7293-8F9E9E1036A4}"/>
              </a:ext>
            </a:extLst>
          </p:cNvPr>
          <p:cNvSpPr/>
          <p:nvPr/>
        </p:nvSpPr>
        <p:spPr>
          <a:xfrm>
            <a:off x="3188512" y="4863671"/>
            <a:ext cx="2113202" cy="717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>
              <a:buChar char="•"/>
            </a:pPr>
            <a:r>
              <a:rPr lang="en-US" sz="1200"/>
              <a:t>Pre-trained models for</a:t>
            </a:r>
            <a:endParaRPr lang="en-IN" sz="1200"/>
          </a:p>
          <a:p>
            <a:pPr lvl="0">
              <a:buChar char="•"/>
            </a:pPr>
            <a:r>
              <a:rPr lang="en-US" sz="1200"/>
              <a:t>facial landmark detection </a:t>
            </a:r>
            <a:endParaRPr lang="en-IN" sz="1200"/>
          </a:p>
          <a:p>
            <a:pPr lvl="0">
              <a:buChar char="•"/>
            </a:pPr>
            <a:r>
              <a:rPr lang="en-US" sz="1200"/>
              <a:t>and emotion recognition </a:t>
            </a: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E87B25-D19B-5947-6608-7F3EF5601E62}"/>
              </a:ext>
            </a:extLst>
          </p:cNvPr>
          <p:cNvSpPr/>
          <p:nvPr/>
        </p:nvSpPr>
        <p:spPr>
          <a:xfrm>
            <a:off x="4880526" y="2581179"/>
            <a:ext cx="1791715" cy="332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IN" sz="1200" i="0"/>
              <a:t>HTML </a:t>
            </a:r>
            <a:r>
              <a:rPr lang="en-IN" sz="1200"/>
              <a:t>,</a:t>
            </a:r>
            <a:r>
              <a:rPr lang="en-IN" sz="1200" i="0"/>
              <a:t>CSS, JavaScript</a:t>
            </a:r>
            <a:endParaRPr lang="en-IN" sz="1200"/>
          </a:p>
        </p:txBody>
      </p:sp>
    </p:spTree>
    <p:extLst>
      <p:ext uri="{BB962C8B-B14F-4D97-AF65-F5344CB8AC3E}">
        <p14:creationId xmlns:p14="http://schemas.microsoft.com/office/powerpoint/2010/main" val="3199695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1515-E35D-03C8-0015-0C361F3A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C80FD-2C55-DBF9-2171-6394ABEA56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66800-0859-E0D2-B9BA-ACDB0F630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1C34F2-C284-E329-27FA-858F69713F7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D0456D-0FB7-E07A-402F-46E09E5500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EADC04-F48D-E06F-AAA7-F1EE1FF853A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13F719B-B028-8491-E053-A2D6CBE07BB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915082-BAFF-D96F-7D45-E1A8A38DAC6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EB2C72-DB63-E71A-0950-3E50453118A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CFEC363-7DB0-46AA-4FAB-D93F5B744C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EEE71E9-DE3D-76B2-6554-3D5D0231006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30F278-B697-5C19-D043-9BFD35E0043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BB8BD0C-1D5B-03C0-F066-1C757DC6C07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E918A35-5198-3840-F348-5BE93AE0AC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B8D84A3-FFD6-6328-1546-617AE758DA2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512C08E-9B05-4CC5-01C1-238353C4F22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025955B-B813-99F0-E696-0EE91148835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2C4210-AD06-C7D9-F299-6259C012C3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068DAFC-7F0A-A5B7-3D1D-523AA5998C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41EE9E6-991C-6188-400B-653CAA8706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72FBD64-DF6A-CAFE-B612-890FB5C1A9B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51683A4-5614-A070-5A1E-4ED38799DA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1D6E7BC-9D73-8B92-0C13-BCC775666AC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702D57D-367B-1AA9-8EE1-28CC06FE04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D2AF0DF-CCFE-A4D6-D557-BD93E960B0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C2EC9FF-9815-B980-76FE-D79ABD2BD88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1141018-9A10-F782-6864-A249C0C3E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9B3DC494-37D3-C001-DD4A-6D11E0A50F6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4BA8B97-0C8D-8D7E-CE42-19C6E047F7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CCCAE76-EC6E-6FAB-7804-ACBC2B065A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F05211-8442-625B-29FD-37B4733B930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81AC8E2D-1074-1190-9C27-140D9FBC245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0B17CBE-4A02-1DCA-0E5E-E1DF65B06E4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9B0CE249-DCBD-A770-9148-F778BFD05B9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7728DA8C-A175-9F15-3D48-E65E8166613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8D78F44-8190-CF5E-8865-88ACDF3DC91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7852F3BD-FE28-B81F-D07F-8B161B9667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A3FCD74-E326-749B-0EEA-E9081A32B4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38A7FC2-8307-4C47-C786-EB1D76E1E68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CDF553C7-EBC0-DA38-3CC1-A44F6CDA3B3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0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050-3308-DDC1-132A-A6AD36AB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259"/>
            <a:ext cx="3294529" cy="71064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Architecture</a:t>
            </a:r>
            <a:endParaRPr lang="en-IN" sz="7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DE67E0-887A-A9CB-0C67-193726E987E7}"/>
              </a:ext>
            </a:extLst>
          </p:cNvPr>
          <p:cNvSpPr/>
          <p:nvPr/>
        </p:nvSpPr>
        <p:spPr>
          <a:xfrm>
            <a:off x="114568" y="2392758"/>
            <a:ext cx="2160494" cy="15979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Frontend</a:t>
            </a:r>
            <a:br>
              <a:rPr lang="en-IN" dirty="0"/>
            </a:br>
            <a:br>
              <a:rPr lang="en-IN" dirty="0"/>
            </a:br>
            <a:r>
              <a:rPr lang="en-IN" dirty="0"/>
              <a:t>ReactJS</a:t>
            </a:r>
            <a:br>
              <a:rPr lang="en-IN" dirty="0"/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interface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ADC3F8-08B5-9744-C21A-92754145B206}"/>
              </a:ext>
            </a:extLst>
          </p:cNvPr>
          <p:cNvSpPr/>
          <p:nvPr/>
        </p:nvSpPr>
        <p:spPr>
          <a:xfrm>
            <a:off x="9341220" y="2306170"/>
            <a:ext cx="2160494" cy="17324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u="sng" dirty="0"/>
              <a:t>Backend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Python</a:t>
            </a:r>
            <a:br>
              <a:rPr lang="en-IN" dirty="0"/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verification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BBCF02-2298-4019-32CC-8C199929D4E4}"/>
              </a:ext>
            </a:extLst>
          </p:cNvPr>
          <p:cNvSpPr/>
          <p:nvPr/>
        </p:nvSpPr>
        <p:spPr>
          <a:xfrm>
            <a:off x="3854824" y="2436734"/>
            <a:ext cx="1855694" cy="1497106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Speech-to-Text Services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56DD3F-80C9-302F-B768-ECB98FA38746}"/>
              </a:ext>
            </a:extLst>
          </p:cNvPr>
          <p:cNvSpPr/>
          <p:nvPr/>
        </p:nvSpPr>
        <p:spPr>
          <a:xfrm>
            <a:off x="6553199" y="2379856"/>
            <a:ext cx="1918447" cy="159796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verification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59CCE67-A53E-3C01-733E-AE459A85E05B}"/>
              </a:ext>
            </a:extLst>
          </p:cNvPr>
          <p:cNvCxnSpPr>
            <a:cxnSpLocks/>
          </p:cNvCxnSpPr>
          <p:nvPr/>
        </p:nvCxnSpPr>
        <p:spPr>
          <a:xfrm flipV="1">
            <a:off x="5721212" y="3185287"/>
            <a:ext cx="842681" cy="6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6C9F4161-5582-208D-9ED4-7CDC180754D8}"/>
              </a:ext>
            </a:extLst>
          </p:cNvPr>
          <p:cNvSpPr/>
          <p:nvPr/>
        </p:nvSpPr>
        <p:spPr>
          <a:xfrm rot="5400000">
            <a:off x="5199529" y="2796113"/>
            <a:ext cx="1631577" cy="2097741"/>
          </a:xfrm>
          <a:prstGeom prst="arc">
            <a:avLst>
              <a:gd name="adj1" fmla="val 16346823"/>
              <a:gd name="adj2" fmla="val 502475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DDA86A67-15A8-B226-F5E5-DF3777014ABA}"/>
              </a:ext>
            </a:extLst>
          </p:cNvPr>
          <p:cNvSpPr/>
          <p:nvPr/>
        </p:nvSpPr>
        <p:spPr>
          <a:xfrm rot="16200000">
            <a:off x="5141062" y="1387863"/>
            <a:ext cx="1631577" cy="2097741"/>
          </a:xfrm>
          <a:prstGeom prst="arc">
            <a:avLst>
              <a:gd name="adj1" fmla="val 16200000"/>
              <a:gd name="adj2" fmla="val 55884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D5CD5D-0B0E-DBAA-95BC-6A18EAA2AE82}"/>
              </a:ext>
            </a:extLst>
          </p:cNvPr>
          <p:cNvGrpSpPr/>
          <p:nvPr/>
        </p:nvGrpSpPr>
        <p:grpSpPr>
          <a:xfrm>
            <a:off x="7005721" y="3898893"/>
            <a:ext cx="88200" cy="77040"/>
            <a:chOff x="7086402" y="3792191"/>
            <a:chExt cx="88200" cy="770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A2AC1A7-24BC-EB91-9442-7CEC278AD5EA}"/>
                    </a:ext>
                  </a:extLst>
                </p14:cNvPr>
                <p14:cNvContentPartPr/>
                <p14:nvPr/>
              </p14:nvContentPartPr>
              <p14:xfrm>
                <a:off x="7086402" y="3792191"/>
                <a:ext cx="58320" cy="5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xmlns="" id="{5A2AC1A7-24BC-EB91-9442-7CEC278AD5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77402" y="3738191"/>
                  <a:ext cx="75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4B9374-596E-F8BA-38DC-06E9EDA164BE}"/>
                    </a:ext>
                  </a:extLst>
                </p14:cNvPr>
                <p14:cNvContentPartPr/>
                <p14:nvPr/>
              </p14:nvContentPartPr>
              <p14:xfrm>
                <a:off x="7162362" y="3792191"/>
                <a:ext cx="12240" cy="7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xmlns="" id="{094B9374-596E-F8BA-38DC-06E9EDA164B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53362" y="3738191"/>
                  <a:ext cx="29880" cy="18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4E9E8A2-3218-EC55-6E46-5F0D1DF53206}"/>
                  </a:ext>
                </a:extLst>
              </p14:cNvPr>
              <p14:cNvContentPartPr/>
              <p14:nvPr/>
            </p14:nvContentPartPr>
            <p14:xfrm>
              <a:off x="4853855" y="2402920"/>
              <a:ext cx="146520" cy="63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xmlns="" id="{54E9E8A2-3218-EC55-6E46-5F0D1DF5320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4855" y="2348920"/>
                <a:ext cx="164160" cy="171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Diamond 20">
            <a:extLst>
              <a:ext uri="{FF2B5EF4-FFF2-40B4-BE49-F238E27FC236}">
                <a16:creationId xmlns:a16="http://schemas.microsoft.com/office/drawing/2014/main" id="{8C93B371-E628-C90B-4C7D-39E2209B8064}"/>
              </a:ext>
            </a:extLst>
          </p:cNvPr>
          <p:cNvSpPr/>
          <p:nvPr/>
        </p:nvSpPr>
        <p:spPr>
          <a:xfrm>
            <a:off x="2572481" y="1859916"/>
            <a:ext cx="1150210" cy="89250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/>
              <a:t>HTTPS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6E7391-BF8D-E5BC-F7D1-44DAD6124226}"/>
              </a:ext>
            </a:extLst>
          </p:cNvPr>
          <p:cNvCxnSpPr>
            <a:cxnSpLocks/>
            <a:stCxn id="4" idx="3"/>
            <a:endCxn id="21" idx="1"/>
          </p:cNvCxnSpPr>
          <p:nvPr/>
        </p:nvCxnSpPr>
        <p:spPr>
          <a:xfrm flipV="1">
            <a:off x="2275062" y="2306170"/>
            <a:ext cx="297419" cy="8855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6A4E5D-5D5A-646B-47AD-238C256094C9}"/>
              </a:ext>
            </a:extLst>
          </p:cNvPr>
          <p:cNvCxnSpPr>
            <a:cxnSpLocks/>
          </p:cNvCxnSpPr>
          <p:nvPr/>
        </p:nvCxnSpPr>
        <p:spPr>
          <a:xfrm>
            <a:off x="2275062" y="3429000"/>
            <a:ext cx="1645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78232D-217F-1E32-4B30-7227DC2DE19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421467" y="1425388"/>
            <a:ext cx="0" cy="8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4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050-3308-DDC1-132A-A6AD36AB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259"/>
            <a:ext cx="5710518" cy="71064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 Design (Flowchart)</a:t>
            </a:r>
            <a:endParaRPr lang="en-IN" sz="7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2C06BE8-708A-7F44-F107-95EB6BD65ABF}"/>
              </a:ext>
            </a:extLst>
          </p:cNvPr>
          <p:cNvSpPr/>
          <p:nvPr/>
        </p:nvSpPr>
        <p:spPr>
          <a:xfrm>
            <a:off x="1163171" y="1143377"/>
            <a:ext cx="1353670" cy="463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90661-11DE-F3D9-0C4E-3D0C162BB683}"/>
              </a:ext>
            </a:extLst>
          </p:cNvPr>
          <p:cNvSpPr/>
          <p:nvPr/>
        </p:nvSpPr>
        <p:spPr>
          <a:xfrm>
            <a:off x="900954" y="2306359"/>
            <a:ext cx="1878105" cy="8247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Questions called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1C4DC-3DAB-1090-F86B-72B30FAE7BFC}"/>
              </a:ext>
            </a:extLst>
          </p:cNvPr>
          <p:cNvSpPr/>
          <p:nvPr/>
        </p:nvSpPr>
        <p:spPr>
          <a:xfrm>
            <a:off x="3420037" y="2306359"/>
            <a:ext cx="1878105" cy="8247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Candidate Speaks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5A3BB5-3DCF-AE0F-A86A-A679B6EC0669}"/>
              </a:ext>
            </a:extLst>
          </p:cNvPr>
          <p:cNvSpPr/>
          <p:nvPr/>
        </p:nvSpPr>
        <p:spPr>
          <a:xfrm>
            <a:off x="6024284" y="2306359"/>
            <a:ext cx="1878105" cy="82475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Microphone Icon Clicked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33197A-1AE0-8050-1FF7-8D8B1E765626}"/>
              </a:ext>
            </a:extLst>
          </p:cNvPr>
          <p:cNvSpPr/>
          <p:nvPr/>
        </p:nvSpPr>
        <p:spPr>
          <a:xfrm>
            <a:off x="8628531" y="2306359"/>
            <a:ext cx="1878105" cy="824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Speech-to-Test 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F90FB1-EAC9-8789-D1C5-F18690F9C164}"/>
              </a:ext>
            </a:extLst>
          </p:cNvPr>
          <p:cNvSpPr/>
          <p:nvPr/>
        </p:nvSpPr>
        <p:spPr>
          <a:xfrm>
            <a:off x="3592603" y="3730908"/>
            <a:ext cx="1550181" cy="6633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AI verification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967D4-4E65-4C20-F133-E7B41F53BFC4}"/>
              </a:ext>
            </a:extLst>
          </p:cNvPr>
          <p:cNvSpPr/>
          <p:nvPr/>
        </p:nvSpPr>
        <p:spPr>
          <a:xfrm>
            <a:off x="5999628" y="3730908"/>
            <a:ext cx="1878105" cy="66338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Receive Transcribed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68B7B3-CE1C-7D45-0CC0-0006D1C1C85D}"/>
              </a:ext>
            </a:extLst>
          </p:cNvPr>
          <p:cNvSpPr/>
          <p:nvPr/>
        </p:nvSpPr>
        <p:spPr>
          <a:xfrm>
            <a:off x="8628526" y="3730909"/>
            <a:ext cx="1878105" cy="6633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Speech Converted to Text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614BD-95FD-5AB4-98C8-D0C0D2EA8A0B}"/>
              </a:ext>
            </a:extLst>
          </p:cNvPr>
          <p:cNvSpPr/>
          <p:nvPr/>
        </p:nvSpPr>
        <p:spPr>
          <a:xfrm>
            <a:off x="900954" y="3730908"/>
            <a:ext cx="1993090" cy="6633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 Displayed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E35669-B121-BC2E-030C-582CD447E440}"/>
              </a:ext>
            </a:extLst>
          </p:cNvPr>
          <p:cNvSpPr/>
          <p:nvPr/>
        </p:nvSpPr>
        <p:spPr>
          <a:xfrm>
            <a:off x="1220664" y="4994093"/>
            <a:ext cx="1353670" cy="4637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7C8A8E-11F0-520C-2BC2-76C378FFC3F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779059" y="2718736"/>
            <a:ext cx="640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D41D43-5767-F47A-C0F2-5E6441D9AF6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98142" y="2718736"/>
            <a:ext cx="72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78F89D0-E71E-4851-0530-FB632B85DE4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902389" y="2718736"/>
            <a:ext cx="726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42F929F-9B8C-CBED-5CFD-E0BF162A21E9}"/>
              </a:ext>
            </a:extLst>
          </p:cNvPr>
          <p:cNvCxnSpPr>
            <a:cxnSpLocks/>
            <a:stCxn id="8" idx="3"/>
            <a:endCxn id="11" idx="3"/>
          </p:cNvCxnSpPr>
          <p:nvPr/>
        </p:nvCxnSpPr>
        <p:spPr>
          <a:xfrm flipH="1">
            <a:off x="10506631" y="2718736"/>
            <a:ext cx="5" cy="1343868"/>
          </a:xfrm>
          <a:prstGeom prst="curvedConnector3">
            <a:avLst>
              <a:gd name="adj1" fmla="val -4572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5DD1FCC-300C-2F51-74A7-2AF4A8A5E4B2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7877733" y="4062603"/>
            <a:ext cx="7507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54FE440-B3B9-7EFF-99A1-BC1EEC2E173A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142784" y="4062603"/>
            <a:ext cx="8568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F35ADA6-EE0D-1A1F-D361-415E570830AC}"/>
              </a:ext>
            </a:extLst>
          </p:cNvPr>
          <p:cNvCxnSpPr>
            <a:cxnSpLocks/>
            <a:stCxn id="9" idx="1"/>
            <a:endCxn id="13" idx="3"/>
          </p:cNvCxnSpPr>
          <p:nvPr/>
        </p:nvCxnSpPr>
        <p:spPr>
          <a:xfrm flipH="1">
            <a:off x="2894044" y="4062603"/>
            <a:ext cx="6985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A583A26-63E7-4596-E941-58B2D08532B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897499" y="4394297"/>
            <a:ext cx="0" cy="599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6383B5B-6680-AF6B-2DF2-B75338AA6932}"/>
              </a:ext>
            </a:extLst>
          </p:cNvPr>
          <p:cNvCxnSpPr>
            <a:cxnSpLocks/>
            <a:stCxn id="3" idx="4"/>
            <a:endCxn id="5" idx="0"/>
          </p:cNvCxnSpPr>
          <p:nvPr/>
        </p:nvCxnSpPr>
        <p:spPr>
          <a:xfrm>
            <a:off x="1840006" y="1607113"/>
            <a:ext cx="1" cy="699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49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429E-921C-E2F2-352E-A3433C58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8174"/>
            <a:ext cx="10515600" cy="1325563"/>
          </a:xfrm>
        </p:spPr>
        <p:txBody>
          <a:bodyPr/>
          <a:lstStyle/>
          <a:p>
            <a:r>
              <a:rPr lang="en-US" sz="4000" dirty="0"/>
              <a:t>Message Sequence Chart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FD0794-9AE4-1739-0FCC-8C7D673A8B57}"/>
              </a:ext>
            </a:extLst>
          </p:cNvPr>
          <p:cNvSpPr/>
          <p:nvPr/>
        </p:nvSpPr>
        <p:spPr>
          <a:xfrm>
            <a:off x="149291" y="1441098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4565B-C2E3-F456-9501-1EB39BE0F7D3}"/>
              </a:ext>
            </a:extLst>
          </p:cNvPr>
          <p:cNvSpPr/>
          <p:nvPr/>
        </p:nvSpPr>
        <p:spPr>
          <a:xfrm>
            <a:off x="4168930" y="1441098"/>
            <a:ext cx="2807669" cy="4991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556B42-79CE-65D1-D8A4-9686FBB4B210}"/>
              </a:ext>
            </a:extLst>
          </p:cNvPr>
          <p:cNvSpPr/>
          <p:nvPr/>
        </p:nvSpPr>
        <p:spPr>
          <a:xfrm>
            <a:off x="8770776" y="1441098"/>
            <a:ext cx="2677886" cy="4991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18A379-CEA2-38A6-283A-3CDE9835B7AA}"/>
              </a:ext>
            </a:extLst>
          </p:cNvPr>
          <p:cNvSpPr/>
          <p:nvPr/>
        </p:nvSpPr>
        <p:spPr>
          <a:xfrm>
            <a:off x="149291" y="5663682"/>
            <a:ext cx="1959428" cy="499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1D1790-5CFD-9B43-6442-C37B06C506A5}"/>
              </a:ext>
            </a:extLst>
          </p:cNvPr>
          <p:cNvCxnSpPr>
            <a:stCxn id="4" idx="2"/>
            <a:endCxn id="30" idx="0"/>
          </p:cNvCxnSpPr>
          <p:nvPr/>
        </p:nvCxnSpPr>
        <p:spPr>
          <a:xfrm>
            <a:off x="112900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A128DC-15AC-1ECC-7B1B-FAC64A9703A3}"/>
              </a:ext>
            </a:extLst>
          </p:cNvPr>
          <p:cNvSpPr/>
          <p:nvPr/>
        </p:nvSpPr>
        <p:spPr>
          <a:xfrm>
            <a:off x="4168930" y="5663682"/>
            <a:ext cx="2807669" cy="4991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Frontend (Web Interface)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025DB7-BE37-79EE-DB81-A54EA523DCCB}"/>
              </a:ext>
            </a:extLst>
          </p:cNvPr>
          <p:cNvCxnSpPr>
            <a:stCxn id="5" idx="2"/>
            <a:endCxn id="33" idx="0"/>
          </p:cNvCxnSpPr>
          <p:nvPr/>
        </p:nvCxnSpPr>
        <p:spPr>
          <a:xfrm>
            <a:off x="5572765" y="1940278"/>
            <a:ext cx="0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DC7D45-9D60-C5AD-A7FA-7F73DEA9086C}"/>
              </a:ext>
            </a:extLst>
          </p:cNvPr>
          <p:cNvSpPr/>
          <p:nvPr/>
        </p:nvSpPr>
        <p:spPr>
          <a:xfrm>
            <a:off x="8770768" y="5663682"/>
            <a:ext cx="2677885" cy="4991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Backend (Server)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CF51AC-5835-0725-0496-5F01B43A0B4D}"/>
              </a:ext>
            </a:extLst>
          </p:cNvPr>
          <p:cNvCxnSpPr>
            <a:stCxn id="6" idx="2"/>
            <a:endCxn id="36" idx="0"/>
          </p:cNvCxnSpPr>
          <p:nvPr/>
        </p:nvCxnSpPr>
        <p:spPr>
          <a:xfrm flipH="1">
            <a:off x="10109711" y="1940278"/>
            <a:ext cx="8" cy="37234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AFB85E-5820-F9E4-F7A2-42631D729AE8}"/>
              </a:ext>
            </a:extLst>
          </p:cNvPr>
          <p:cNvCxnSpPr/>
          <p:nvPr/>
        </p:nvCxnSpPr>
        <p:spPr>
          <a:xfrm>
            <a:off x="1107192" y="2557994"/>
            <a:ext cx="4443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8B728A-6AE3-DE13-E447-7A5817FE8498}"/>
              </a:ext>
            </a:extLst>
          </p:cNvPr>
          <p:cNvCxnSpPr/>
          <p:nvPr/>
        </p:nvCxnSpPr>
        <p:spPr>
          <a:xfrm>
            <a:off x="5572765" y="3717221"/>
            <a:ext cx="4536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5327C3-96FE-67B8-0128-51AC65A1576F}"/>
              </a:ext>
            </a:extLst>
          </p:cNvPr>
          <p:cNvSpPr txBox="1"/>
          <p:nvPr/>
        </p:nvSpPr>
        <p:spPr>
          <a:xfrm>
            <a:off x="2565158" y="2125811"/>
            <a:ext cx="17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Query Type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A45B6D-36E5-26ED-C9E9-E2C22C33271A}"/>
              </a:ext>
            </a:extLst>
          </p:cNvPr>
          <p:cNvSpPr txBox="1"/>
          <p:nvPr/>
        </p:nvSpPr>
        <p:spPr>
          <a:xfrm>
            <a:off x="7134403" y="3380774"/>
            <a:ext cx="172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TTS - Conversion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6D4215-224E-B55B-D0AA-0D557D645BA9}"/>
              </a:ext>
            </a:extLst>
          </p:cNvPr>
          <p:cNvSpPr txBox="1"/>
          <p:nvPr/>
        </p:nvSpPr>
        <p:spPr>
          <a:xfrm>
            <a:off x="6820613" y="3999468"/>
            <a:ext cx="236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Analysis response by AI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482F9C-05CF-28A7-57F4-2741C96E4571}"/>
              </a:ext>
            </a:extLst>
          </p:cNvPr>
          <p:cNvSpPr txBox="1"/>
          <p:nvPr/>
        </p:nvSpPr>
        <p:spPr>
          <a:xfrm>
            <a:off x="7395583" y="459825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4FA06-D1B9-EBD4-DD4B-3C5BE8E81CF3}"/>
              </a:ext>
            </a:extLst>
          </p:cNvPr>
          <p:cNvSpPr txBox="1"/>
          <p:nvPr/>
        </p:nvSpPr>
        <p:spPr>
          <a:xfrm>
            <a:off x="2230577" y="3318043"/>
            <a:ext cx="254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Answer from 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4E24B3-39AF-7299-33EC-F914EA958828}"/>
              </a:ext>
            </a:extLst>
          </p:cNvPr>
          <p:cNvCxnSpPr/>
          <p:nvPr/>
        </p:nvCxnSpPr>
        <p:spPr>
          <a:xfrm>
            <a:off x="1129005" y="3717221"/>
            <a:ext cx="44437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009C6D-BF27-E433-FF89-C256E9A65840}"/>
              </a:ext>
            </a:extLst>
          </p:cNvPr>
          <p:cNvCxnSpPr>
            <a:cxnSpLocks/>
          </p:cNvCxnSpPr>
          <p:nvPr/>
        </p:nvCxnSpPr>
        <p:spPr>
          <a:xfrm flipH="1">
            <a:off x="5572765" y="4967584"/>
            <a:ext cx="4536946" cy="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8179E1-A9DB-C5F6-65B1-E7E99DDE4DB0}"/>
              </a:ext>
            </a:extLst>
          </p:cNvPr>
          <p:cNvCxnSpPr>
            <a:cxnSpLocks/>
          </p:cNvCxnSpPr>
          <p:nvPr/>
        </p:nvCxnSpPr>
        <p:spPr>
          <a:xfrm flipH="1">
            <a:off x="1111586" y="3201784"/>
            <a:ext cx="443936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31E2B4-0A0D-30F0-F2F1-05DF23D1CACD}"/>
              </a:ext>
            </a:extLst>
          </p:cNvPr>
          <p:cNvSpPr txBox="1"/>
          <p:nvPr/>
        </p:nvSpPr>
        <p:spPr>
          <a:xfrm>
            <a:off x="2515420" y="2725433"/>
            <a:ext cx="175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Display Queries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560DE3-F084-818F-FC6B-38FFAF6F0A87}"/>
              </a:ext>
            </a:extLst>
          </p:cNvPr>
          <p:cNvCxnSpPr/>
          <p:nvPr/>
        </p:nvCxnSpPr>
        <p:spPr>
          <a:xfrm>
            <a:off x="5572765" y="4311132"/>
            <a:ext cx="453694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16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B3921115-298E-E3EB-BEEA-06F4CDDAE6B0}"/>
              </a:ext>
            </a:extLst>
          </p:cNvPr>
          <p:cNvSpPr/>
          <p:nvPr/>
        </p:nvSpPr>
        <p:spPr>
          <a:xfrm>
            <a:off x="2073221" y="1592869"/>
            <a:ext cx="7784012" cy="46929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6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F37205-D677-A248-C1C1-A7B89AA790B0}"/>
              </a:ext>
            </a:extLst>
          </p:cNvPr>
          <p:cNvSpPr/>
          <p:nvPr/>
        </p:nvSpPr>
        <p:spPr>
          <a:xfrm>
            <a:off x="4692609" y="2492594"/>
            <a:ext cx="2452261" cy="29626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endParaRPr lang="en-GB" sz="1600">
              <a:solidFill>
                <a:srgbClr val="000000"/>
              </a:solidFill>
              <a:ea typeface="Calibri"/>
              <a:cs typeface="Calibri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95BB1F-265F-5D18-8D98-4D811F8D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" y="102504"/>
            <a:ext cx="10515600" cy="1325563"/>
          </a:xfrm>
        </p:spPr>
        <p:txBody>
          <a:bodyPr/>
          <a:lstStyle/>
          <a:p>
            <a:r>
              <a:rPr lang="en-US"/>
              <a:t>UI Wireframing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B987C6-7CD4-2DE9-7383-CB8C5105ED56}"/>
              </a:ext>
            </a:extLst>
          </p:cNvPr>
          <p:cNvSpPr/>
          <p:nvPr/>
        </p:nvSpPr>
        <p:spPr>
          <a:xfrm>
            <a:off x="3738282" y="1851454"/>
            <a:ext cx="4159624" cy="382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44F082-CE2B-3751-5EA2-DEBBD4703FD0}"/>
              </a:ext>
            </a:extLst>
          </p:cNvPr>
          <p:cNvSpPr/>
          <p:nvPr/>
        </p:nvSpPr>
        <p:spPr>
          <a:xfrm>
            <a:off x="2073220" y="5710159"/>
            <a:ext cx="7784013" cy="3825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FOOTER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0E518B-B210-88EB-A302-C3A1C29D4967}"/>
              </a:ext>
            </a:extLst>
          </p:cNvPr>
          <p:cNvSpPr/>
          <p:nvPr/>
        </p:nvSpPr>
        <p:spPr>
          <a:xfrm>
            <a:off x="5202982" y="2657395"/>
            <a:ext cx="1431513" cy="3368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Question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B056DF-7084-573C-D41A-83B6EE8AB60D}"/>
              </a:ext>
            </a:extLst>
          </p:cNvPr>
          <p:cNvSpPr/>
          <p:nvPr/>
        </p:nvSpPr>
        <p:spPr>
          <a:xfrm>
            <a:off x="5657011" y="3073623"/>
            <a:ext cx="523454" cy="336897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/>
              <a:t>Mic</a:t>
            </a:r>
            <a:endParaRPr lang="en-IN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9A6CA1-D007-F693-4E41-8850EE58A7AD}"/>
              </a:ext>
            </a:extLst>
          </p:cNvPr>
          <p:cNvSpPr/>
          <p:nvPr/>
        </p:nvSpPr>
        <p:spPr>
          <a:xfrm>
            <a:off x="4752522" y="3575322"/>
            <a:ext cx="1041770" cy="1670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/>
              <a:t>Transcribed Text</a:t>
            </a:r>
            <a:endParaRPr lang="en-US" sz="1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37CDA1-6479-CFDC-4CCE-AF8AE52B3D06}"/>
              </a:ext>
            </a:extLst>
          </p:cNvPr>
          <p:cNvSpPr/>
          <p:nvPr/>
        </p:nvSpPr>
        <p:spPr>
          <a:xfrm>
            <a:off x="5965226" y="3575322"/>
            <a:ext cx="1041770" cy="16704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48898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C9A1-1879-4CB2-2461-45D1F883D5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err="1"/>
              <a:t>Mamta</a:t>
            </a:r>
            <a:r>
              <a:rPr lang="en-US" dirty="0"/>
              <a:t> </a:t>
            </a:r>
            <a:r>
              <a:rPr lang="en-US" dirty="0" err="1"/>
              <a:t>kumari</a:t>
            </a:r>
            <a:r>
              <a:rPr lang="en-US" dirty="0"/>
              <a:t> D </a:t>
            </a:r>
          </a:p>
        </p:txBody>
      </p:sp>
    </p:spTree>
    <p:extLst>
      <p:ext uri="{BB962C8B-B14F-4D97-AF65-F5344CB8AC3E}">
        <p14:creationId xmlns:p14="http://schemas.microsoft.com/office/powerpoint/2010/main" val="3682345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353A4-22CB-EF8D-AA06-67A8FFE440F2}"/>
              </a:ext>
            </a:extLst>
          </p:cNvPr>
          <p:cNvSpPr/>
          <p:nvPr/>
        </p:nvSpPr>
        <p:spPr>
          <a:xfrm>
            <a:off x="650850" y="254000"/>
            <a:ext cx="4276436" cy="75738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/>
              <a:t>Architecture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59197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51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18126</TotalTime>
  <Words>745</Words>
  <Application>Microsoft Office PowerPoint</Application>
  <PresentationFormat>Widescreen</PresentationFormat>
  <Paragraphs>258</Paragraphs>
  <Slides>25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AI Interview Tool with Speech Recognition</vt:lpstr>
      <vt:lpstr>Introduction</vt:lpstr>
      <vt:lpstr>Architecture</vt:lpstr>
      <vt:lpstr>Workflow Design (Flowchart)</vt:lpstr>
      <vt:lpstr>Message Sequence Chart</vt:lpstr>
      <vt:lpstr>UI Wireframing</vt:lpstr>
      <vt:lpstr>Mamta kumari 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Archive</vt:lpstr>
      <vt:lpstr>PowerPoint Presentation</vt:lpstr>
      <vt:lpstr>Workflow</vt:lpstr>
      <vt:lpstr>Message Sequence Chart</vt:lpstr>
      <vt:lpstr>Summary</vt:lpstr>
      <vt:lpstr>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Interview Tool with Speech Recognition</dc:title>
  <dc:creator>Shrishaila REAL STAR</dc:creator>
  <cp:lastModifiedBy>Mamta Kumari</cp:lastModifiedBy>
  <cp:revision>3</cp:revision>
  <dcterms:created xsi:type="dcterms:W3CDTF">2024-05-20T15:09:54Z</dcterms:created>
  <dcterms:modified xsi:type="dcterms:W3CDTF">2024-06-10T12:29:44Z</dcterms:modified>
</cp:coreProperties>
</file>