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60" r:id="rId4"/>
    <p:sldId id="266" r:id="rId5"/>
    <p:sldId id="259" r:id="rId6"/>
    <p:sldId id="261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F24458-CDDE-4D3B-A9DC-C63AD0F05578}" v="1298" dt="2024-03-01T12:05:27.566"/>
    <p1510:client id="{7067E942-A240-4E3F-9373-3631BB4A955E}" v="2" dt="2024-03-01T08:44:25.762"/>
    <p1510:client id="{7729541F-5C2E-4027-9F82-D277DBC7E29B}" v="788" dt="2024-03-01T09:56:20.040"/>
    <p1510:client id="{C265C858-6987-4EBA-A6BE-704B53D8A1AB}" v="246" dt="2024-03-01T12:18:47.684"/>
    <p1510:client id="{EF23CF1E-6938-4C85-A416-50F32BC50882}" v="1209" dt="2024-03-01T11:58:15.3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hosh s" userId="c67fe8511dd53aac" providerId="LiveId" clId="{EF23CF1E-6938-4C85-A416-50F32BC50882}"/>
    <pc:docChg chg="undo custSel addSld modSld">
      <pc:chgData name="santhosh s" userId="c67fe8511dd53aac" providerId="LiveId" clId="{EF23CF1E-6938-4C85-A416-50F32BC50882}" dt="2024-03-01T11:58:15.317" v="1211" actId="1076"/>
      <pc:docMkLst>
        <pc:docMk/>
      </pc:docMkLst>
      <pc:sldChg chg="addSp delSp modSp new mod modClrScheme chgLayout">
        <pc:chgData name="santhosh s" userId="c67fe8511dd53aac" providerId="LiveId" clId="{EF23CF1E-6938-4C85-A416-50F32BC50882}" dt="2024-03-01T10:08:59.196" v="778" actId="1076"/>
        <pc:sldMkLst>
          <pc:docMk/>
          <pc:sldMk cId="1999411468" sldId="259"/>
        </pc:sldMkLst>
        <pc:spChg chg="mod ord">
          <ac:chgData name="santhosh s" userId="c67fe8511dd53aac" providerId="LiveId" clId="{EF23CF1E-6938-4C85-A416-50F32BC50882}" dt="2024-03-01T09:01:24.622" v="51" actId="700"/>
          <ac:spMkLst>
            <pc:docMk/>
            <pc:sldMk cId="1999411468" sldId="259"/>
            <ac:spMk id="2" creationId="{1423ECB0-649D-B458-CDCA-4CD5B0F4305F}"/>
          </ac:spMkLst>
        </pc:spChg>
        <pc:spChg chg="del">
          <ac:chgData name="santhosh s" userId="c67fe8511dd53aac" providerId="LiveId" clId="{EF23CF1E-6938-4C85-A416-50F32BC50882}" dt="2024-03-01T09:01:24.622" v="51" actId="700"/>
          <ac:spMkLst>
            <pc:docMk/>
            <pc:sldMk cId="1999411468" sldId="259"/>
            <ac:spMk id="3" creationId="{001C7B05-DEF1-BA5A-9718-9C8BD4C34CE8}"/>
          </ac:spMkLst>
        </pc:spChg>
        <pc:spChg chg="add mod">
          <ac:chgData name="santhosh s" userId="c67fe8511dd53aac" providerId="LiveId" clId="{EF23CF1E-6938-4C85-A416-50F32BC50882}" dt="2024-03-01T09:40:31.516" v="424" actId="1076"/>
          <ac:spMkLst>
            <pc:docMk/>
            <pc:sldMk cId="1999411468" sldId="259"/>
            <ac:spMk id="4" creationId="{A62DF10C-0002-1574-D7B5-E85AAC3B1026}"/>
          </ac:spMkLst>
        </pc:spChg>
        <pc:spChg chg="add mod">
          <ac:chgData name="santhosh s" userId="c67fe8511dd53aac" providerId="LiveId" clId="{EF23CF1E-6938-4C85-A416-50F32BC50882}" dt="2024-03-01T09:29:13.655" v="222" actId="255"/>
          <ac:spMkLst>
            <pc:docMk/>
            <pc:sldMk cId="1999411468" sldId="259"/>
            <ac:spMk id="5" creationId="{072489A8-2E78-7D0C-65B4-CBA195E084EF}"/>
          </ac:spMkLst>
        </pc:spChg>
        <pc:spChg chg="add mod">
          <ac:chgData name="santhosh s" userId="c67fe8511dd53aac" providerId="LiveId" clId="{EF23CF1E-6938-4C85-A416-50F32BC50882}" dt="2024-03-01T09:31:24.345" v="261" actId="14100"/>
          <ac:spMkLst>
            <pc:docMk/>
            <pc:sldMk cId="1999411468" sldId="259"/>
            <ac:spMk id="6" creationId="{1E03715B-7488-B24D-0DBE-EA62BC4276EC}"/>
          </ac:spMkLst>
        </pc:spChg>
        <pc:spChg chg="add mod">
          <ac:chgData name="santhosh s" userId="c67fe8511dd53aac" providerId="LiveId" clId="{EF23CF1E-6938-4C85-A416-50F32BC50882}" dt="2024-03-01T09:40:20.399" v="423" actId="255"/>
          <ac:spMkLst>
            <pc:docMk/>
            <pc:sldMk cId="1999411468" sldId="259"/>
            <ac:spMk id="7" creationId="{7E7E2702-128B-229C-439B-4F8763F52975}"/>
          </ac:spMkLst>
        </pc:spChg>
        <pc:spChg chg="add mod">
          <ac:chgData name="santhosh s" userId="c67fe8511dd53aac" providerId="LiveId" clId="{EF23CF1E-6938-4C85-A416-50F32BC50882}" dt="2024-03-01T09:28:07.912" v="201" actId="20577"/>
          <ac:spMkLst>
            <pc:docMk/>
            <pc:sldMk cId="1999411468" sldId="259"/>
            <ac:spMk id="8" creationId="{8616CBB1-7539-47E5-E299-D1B3F3924C12}"/>
          </ac:spMkLst>
        </pc:spChg>
        <pc:spChg chg="add mod">
          <ac:chgData name="santhosh s" userId="c67fe8511dd53aac" providerId="LiveId" clId="{EF23CF1E-6938-4C85-A416-50F32BC50882}" dt="2024-03-01T09:40:38.804" v="425" actId="1076"/>
          <ac:spMkLst>
            <pc:docMk/>
            <pc:sldMk cId="1999411468" sldId="259"/>
            <ac:spMk id="9" creationId="{27B05ED4-8539-E24E-ADE5-2892F079D20F}"/>
          </ac:spMkLst>
        </pc:spChg>
        <pc:spChg chg="add del mod">
          <ac:chgData name="santhosh s" userId="c67fe8511dd53aac" providerId="LiveId" clId="{EF23CF1E-6938-4C85-A416-50F32BC50882}" dt="2024-03-01T09:39:24.327" v="405" actId="20577"/>
          <ac:spMkLst>
            <pc:docMk/>
            <pc:sldMk cId="1999411468" sldId="259"/>
            <ac:spMk id="10" creationId="{A57EDC87-A8E3-CD41-8184-B64DDBE6DA96}"/>
          </ac:spMkLst>
        </pc:spChg>
        <pc:spChg chg="add mod">
          <ac:chgData name="santhosh s" userId="c67fe8511dd53aac" providerId="LiveId" clId="{EF23CF1E-6938-4C85-A416-50F32BC50882}" dt="2024-03-01T09:40:10.687" v="422" actId="255"/>
          <ac:spMkLst>
            <pc:docMk/>
            <pc:sldMk cId="1999411468" sldId="259"/>
            <ac:spMk id="11" creationId="{CD705F34-0AE8-471E-7C74-9BA0BAAC788E}"/>
          </ac:spMkLst>
        </pc:spChg>
        <pc:spChg chg="add del mod">
          <ac:chgData name="santhosh s" userId="c67fe8511dd53aac" providerId="LiveId" clId="{EF23CF1E-6938-4C85-A416-50F32BC50882}" dt="2024-03-01T09:33:15.554" v="300" actId="21"/>
          <ac:spMkLst>
            <pc:docMk/>
            <pc:sldMk cId="1999411468" sldId="259"/>
            <ac:spMk id="12" creationId="{FEC425E6-1CB8-7F4E-D25A-B79EA5728241}"/>
          </ac:spMkLst>
        </pc:spChg>
        <pc:spChg chg="add del mod">
          <ac:chgData name="santhosh s" userId="c67fe8511dd53aac" providerId="LiveId" clId="{EF23CF1E-6938-4C85-A416-50F32BC50882}" dt="2024-03-01T09:34:47.283" v="323" actId="478"/>
          <ac:spMkLst>
            <pc:docMk/>
            <pc:sldMk cId="1999411468" sldId="259"/>
            <ac:spMk id="13" creationId="{956FD2A9-867A-1901-76AE-486A22A7DDD1}"/>
          </ac:spMkLst>
        </pc:spChg>
        <pc:spChg chg="add del mod">
          <ac:chgData name="santhosh s" userId="c67fe8511dd53aac" providerId="LiveId" clId="{EF23CF1E-6938-4C85-A416-50F32BC50882}" dt="2024-03-01T09:33:53.743" v="308" actId="21"/>
          <ac:spMkLst>
            <pc:docMk/>
            <pc:sldMk cId="1999411468" sldId="259"/>
            <ac:spMk id="14" creationId="{FEC425E6-1CB8-7F4E-D25A-B79EA5728241}"/>
          </ac:spMkLst>
        </pc:spChg>
        <pc:spChg chg="add del mod">
          <ac:chgData name="santhosh s" userId="c67fe8511dd53aac" providerId="LiveId" clId="{EF23CF1E-6938-4C85-A416-50F32BC50882}" dt="2024-03-01T09:34:47.283" v="323" actId="478"/>
          <ac:spMkLst>
            <pc:docMk/>
            <pc:sldMk cId="1999411468" sldId="259"/>
            <ac:spMk id="15" creationId="{FEC425E6-1CB8-7F4E-D25A-B79EA5728241}"/>
          </ac:spMkLst>
        </pc:spChg>
        <pc:spChg chg="add del mod">
          <ac:chgData name="santhosh s" userId="c67fe8511dd53aac" providerId="LiveId" clId="{EF23CF1E-6938-4C85-A416-50F32BC50882}" dt="2024-03-01T09:34:43.798" v="322" actId="478"/>
          <ac:spMkLst>
            <pc:docMk/>
            <pc:sldMk cId="1999411468" sldId="259"/>
            <ac:spMk id="16" creationId="{BA6A69F5-BD90-FDA1-5717-1FF7E0FEF06E}"/>
          </ac:spMkLst>
        </pc:spChg>
        <pc:spChg chg="add del mod">
          <ac:chgData name="santhosh s" userId="c67fe8511dd53aac" providerId="LiveId" clId="{EF23CF1E-6938-4C85-A416-50F32BC50882}" dt="2024-03-01T09:34:22.568" v="320" actId="21"/>
          <ac:spMkLst>
            <pc:docMk/>
            <pc:sldMk cId="1999411468" sldId="259"/>
            <ac:spMk id="17" creationId="{8366A389-775B-3B0E-A7D2-4A58469FE36B}"/>
          </ac:spMkLst>
        </pc:spChg>
        <pc:spChg chg="add del mod">
          <ac:chgData name="santhosh s" userId="c67fe8511dd53aac" providerId="LiveId" clId="{EF23CF1E-6938-4C85-A416-50F32BC50882}" dt="2024-03-01T09:34:13.600" v="317" actId="478"/>
          <ac:spMkLst>
            <pc:docMk/>
            <pc:sldMk cId="1999411468" sldId="259"/>
            <ac:spMk id="18" creationId="{8E63CE2D-62A5-FE8C-8C12-2911832CA67D}"/>
          </ac:spMkLst>
        </pc:spChg>
        <pc:spChg chg="add del mod">
          <ac:chgData name="santhosh s" userId="c67fe8511dd53aac" providerId="LiveId" clId="{EF23CF1E-6938-4C85-A416-50F32BC50882}" dt="2024-03-01T09:35:11.233" v="327" actId="21"/>
          <ac:spMkLst>
            <pc:docMk/>
            <pc:sldMk cId="1999411468" sldId="259"/>
            <ac:spMk id="19" creationId="{06543FFC-277C-370C-7B32-119A0D32D8B3}"/>
          </ac:spMkLst>
        </pc:spChg>
        <pc:spChg chg="add del mod">
          <ac:chgData name="santhosh s" userId="c67fe8511dd53aac" providerId="LiveId" clId="{EF23CF1E-6938-4C85-A416-50F32BC50882}" dt="2024-03-01T09:36:28.677" v="343" actId="21"/>
          <ac:spMkLst>
            <pc:docMk/>
            <pc:sldMk cId="1999411468" sldId="259"/>
            <ac:spMk id="20" creationId="{314ABF0F-CAEA-2D17-15E7-88EFC81F78EF}"/>
          </ac:spMkLst>
        </pc:spChg>
        <pc:spChg chg="add mod">
          <ac:chgData name="santhosh s" userId="c67fe8511dd53aac" providerId="LiveId" clId="{EF23CF1E-6938-4C85-A416-50F32BC50882}" dt="2024-03-01T09:59:43.614" v="545" actId="255"/>
          <ac:spMkLst>
            <pc:docMk/>
            <pc:sldMk cId="1999411468" sldId="259"/>
            <ac:spMk id="61" creationId="{8A7E0DFD-BBF0-BA8A-14D4-9BBC7C330688}"/>
          </ac:spMkLst>
        </pc:spChg>
        <pc:spChg chg="add mod">
          <ac:chgData name="santhosh s" userId="c67fe8511dd53aac" providerId="LiveId" clId="{EF23CF1E-6938-4C85-A416-50F32BC50882}" dt="2024-03-01T09:59:49.148" v="546" actId="113"/>
          <ac:spMkLst>
            <pc:docMk/>
            <pc:sldMk cId="1999411468" sldId="259"/>
            <ac:spMk id="62" creationId="{A971A28F-7D22-BCDF-3252-48167C0C3253}"/>
          </ac:spMkLst>
        </pc:spChg>
        <pc:spChg chg="add mod">
          <ac:chgData name="santhosh s" userId="c67fe8511dd53aac" providerId="LiveId" clId="{EF23CF1E-6938-4C85-A416-50F32BC50882}" dt="2024-03-01T10:00:40.541" v="576" actId="255"/>
          <ac:spMkLst>
            <pc:docMk/>
            <pc:sldMk cId="1999411468" sldId="259"/>
            <ac:spMk id="63" creationId="{70BCD461-A72F-EF57-C66A-7229DB7A468E}"/>
          </ac:spMkLst>
        </pc:spChg>
        <pc:spChg chg="add mod">
          <ac:chgData name="santhosh s" userId="c67fe8511dd53aac" providerId="LiveId" clId="{EF23CF1E-6938-4C85-A416-50F32BC50882}" dt="2024-03-01T10:02:12.081" v="614" actId="20577"/>
          <ac:spMkLst>
            <pc:docMk/>
            <pc:sldMk cId="1999411468" sldId="259"/>
            <ac:spMk id="64" creationId="{070D8B86-6071-FCBB-E93E-15A1ED67C4AF}"/>
          </ac:spMkLst>
        </pc:spChg>
        <pc:spChg chg="add mod">
          <ac:chgData name="santhosh s" userId="c67fe8511dd53aac" providerId="LiveId" clId="{EF23CF1E-6938-4C85-A416-50F32BC50882}" dt="2024-03-01T10:04:29.011" v="681" actId="20577"/>
          <ac:spMkLst>
            <pc:docMk/>
            <pc:sldMk cId="1999411468" sldId="259"/>
            <ac:spMk id="65" creationId="{CE8633A4-5233-C808-9B0F-604266CB2067}"/>
          </ac:spMkLst>
        </pc:spChg>
        <pc:spChg chg="add mod">
          <ac:chgData name="santhosh s" userId="c67fe8511dd53aac" providerId="LiveId" clId="{EF23CF1E-6938-4C85-A416-50F32BC50882}" dt="2024-03-01T10:06:01.266" v="723" actId="113"/>
          <ac:spMkLst>
            <pc:docMk/>
            <pc:sldMk cId="1999411468" sldId="259"/>
            <ac:spMk id="66" creationId="{B904D43B-0778-CB03-2262-237ACBB17849}"/>
          </ac:spMkLst>
        </pc:spChg>
        <pc:spChg chg="add mod">
          <ac:chgData name="santhosh s" userId="c67fe8511dd53aac" providerId="LiveId" clId="{EF23CF1E-6938-4C85-A416-50F32BC50882}" dt="2024-03-01T10:08:59.196" v="778" actId="1076"/>
          <ac:spMkLst>
            <pc:docMk/>
            <pc:sldMk cId="1999411468" sldId="259"/>
            <ac:spMk id="67" creationId="{2B429057-28AE-D43F-5FFD-E5AD63877EE3}"/>
          </ac:spMkLst>
        </pc:spChg>
        <pc:cxnChg chg="add del mod">
          <ac:chgData name="santhosh s" userId="c67fe8511dd53aac" providerId="LiveId" clId="{EF23CF1E-6938-4C85-A416-50F32BC50882}" dt="2024-03-01T09:42:11.780" v="434" actId="21"/>
          <ac:cxnSpMkLst>
            <pc:docMk/>
            <pc:sldMk cId="1999411468" sldId="259"/>
            <ac:cxnSpMk id="22" creationId="{31BEA442-E7C0-BD99-51B6-9423490BA60E}"/>
          </ac:cxnSpMkLst>
        </pc:cxnChg>
        <pc:cxnChg chg="add del mod">
          <ac:chgData name="santhosh s" userId="c67fe8511dd53aac" providerId="LiveId" clId="{EF23CF1E-6938-4C85-A416-50F32BC50882}" dt="2024-03-01T09:42:15.214" v="435" actId="21"/>
          <ac:cxnSpMkLst>
            <pc:docMk/>
            <pc:sldMk cId="1999411468" sldId="259"/>
            <ac:cxnSpMk id="24" creationId="{27E69BE6-8C01-685A-3783-1D06C414E3A5}"/>
          </ac:cxnSpMkLst>
        </pc:cxnChg>
        <pc:cxnChg chg="add del mod">
          <ac:chgData name="santhosh s" userId="c67fe8511dd53aac" providerId="LiveId" clId="{EF23CF1E-6938-4C85-A416-50F32BC50882}" dt="2024-03-01T09:42:17.491" v="436" actId="21"/>
          <ac:cxnSpMkLst>
            <pc:docMk/>
            <pc:sldMk cId="1999411468" sldId="259"/>
            <ac:cxnSpMk id="26" creationId="{1FF2D408-D827-46EB-3F53-459BB072D575}"/>
          </ac:cxnSpMkLst>
        </pc:cxnChg>
        <pc:cxnChg chg="add del mod">
          <ac:chgData name="santhosh s" userId="c67fe8511dd53aac" providerId="LiveId" clId="{EF23CF1E-6938-4C85-A416-50F32BC50882}" dt="2024-03-01T09:42:21.552" v="437" actId="21"/>
          <ac:cxnSpMkLst>
            <pc:docMk/>
            <pc:sldMk cId="1999411468" sldId="259"/>
            <ac:cxnSpMk id="28" creationId="{5BCA8813-DCB9-C1C6-8EF0-B0742678B256}"/>
          </ac:cxnSpMkLst>
        </pc:cxnChg>
        <pc:cxnChg chg="add del">
          <ac:chgData name="santhosh s" userId="c67fe8511dd53aac" providerId="LiveId" clId="{EF23CF1E-6938-4C85-A416-50F32BC50882}" dt="2024-03-01T09:42:08.372" v="433" actId="21"/>
          <ac:cxnSpMkLst>
            <pc:docMk/>
            <pc:sldMk cId="1999411468" sldId="259"/>
            <ac:cxnSpMk id="30" creationId="{663991BF-0657-C7DD-0B5B-C2178D81F3A3}"/>
          </ac:cxnSpMkLst>
        </pc:cxnChg>
        <pc:cxnChg chg="add mod">
          <ac:chgData name="santhosh s" userId="c67fe8511dd53aac" providerId="LiveId" clId="{EF23CF1E-6938-4C85-A416-50F32BC50882}" dt="2024-03-01T09:42:37.275" v="439" actId="13822"/>
          <ac:cxnSpMkLst>
            <pc:docMk/>
            <pc:sldMk cId="1999411468" sldId="259"/>
            <ac:cxnSpMk id="32" creationId="{222D25C1-BB0A-92C1-C77D-B91270B82451}"/>
          </ac:cxnSpMkLst>
        </pc:cxnChg>
        <pc:cxnChg chg="add mod">
          <ac:chgData name="santhosh s" userId="c67fe8511dd53aac" providerId="LiveId" clId="{EF23CF1E-6938-4C85-A416-50F32BC50882}" dt="2024-03-01T09:42:59.401" v="441" actId="13822"/>
          <ac:cxnSpMkLst>
            <pc:docMk/>
            <pc:sldMk cId="1999411468" sldId="259"/>
            <ac:cxnSpMk id="34" creationId="{BC082EA0-B9DD-BFC2-58DF-A616EE39F2AA}"/>
          </ac:cxnSpMkLst>
        </pc:cxnChg>
        <pc:cxnChg chg="add mod">
          <ac:chgData name="santhosh s" userId="c67fe8511dd53aac" providerId="LiveId" clId="{EF23CF1E-6938-4C85-A416-50F32BC50882}" dt="2024-03-01T09:43:18.330" v="443" actId="13822"/>
          <ac:cxnSpMkLst>
            <pc:docMk/>
            <pc:sldMk cId="1999411468" sldId="259"/>
            <ac:cxnSpMk id="36" creationId="{C63AEE42-A7A0-A998-E5BA-8806E9BFC14F}"/>
          </ac:cxnSpMkLst>
        </pc:cxnChg>
        <pc:cxnChg chg="add mod">
          <ac:chgData name="santhosh s" userId="c67fe8511dd53aac" providerId="LiveId" clId="{EF23CF1E-6938-4C85-A416-50F32BC50882}" dt="2024-03-01T09:43:43.316" v="446" actId="14100"/>
          <ac:cxnSpMkLst>
            <pc:docMk/>
            <pc:sldMk cId="1999411468" sldId="259"/>
            <ac:cxnSpMk id="38" creationId="{328A415D-140C-4D3C-F2B3-38B04427D53B}"/>
          </ac:cxnSpMkLst>
        </pc:cxnChg>
        <pc:cxnChg chg="add mod">
          <ac:chgData name="santhosh s" userId="c67fe8511dd53aac" providerId="LiveId" clId="{EF23CF1E-6938-4C85-A416-50F32BC50882}" dt="2024-03-01T09:44:25.964" v="449" actId="13822"/>
          <ac:cxnSpMkLst>
            <pc:docMk/>
            <pc:sldMk cId="1999411468" sldId="259"/>
            <ac:cxnSpMk id="41" creationId="{1106E2A9-A6DF-E098-D021-5B8D4EF2C27F}"/>
          </ac:cxnSpMkLst>
        </pc:cxnChg>
        <pc:cxnChg chg="add mod">
          <ac:chgData name="santhosh s" userId="c67fe8511dd53aac" providerId="LiveId" clId="{EF23CF1E-6938-4C85-A416-50F32BC50882}" dt="2024-03-01T09:55:47.038" v="468" actId="1076"/>
          <ac:cxnSpMkLst>
            <pc:docMk/>
            <pc:sldMk cId="1999411468" sldId="259"/>
            <ac:cxnSpMk id="43" creationId="{1BFD440E-4898-AE4A-9428-FEA04A6DCE22}"/>
          </ac:cxnSpMkLst>
        </pc:cxnChg>
        <pc:cxnChg chg="add mod">
          <ac:chgData name="santhosh s" userId="c67fe8511dd53aac" providerId="LiveId" clId="{EF23CF1E-6938-4C85-A416-50F32BC50882}" dt="2024-03-01T09:56:09.485" v="471" actId="14100"/>
          <ac:cxnSpMkLst>
            <pc:docMk/>
            <pc:sldMk cId="1999411468" sldId="259"/>
            <ac:cxnSpMk id="45" creationId="{9389BB0C-7D20-82BD-10EF-82F737AC064C}"/>
          </ac:cxnSpMkLst>
        </pc:cxnChg>
        <pc:cxnChg chg="add del">
          <ac:chgData name="santhosh s" userId="c67fe8511dd53aac" providerId="LiveId" clId="{EF23CF1E-6938-4C85-A416-50F32BC50882}" dt="2024-03-01T09:53:07.369" v="456" actId="21"/>
          <ac:cxnSpMkLst>
            <pc:docMk/>
            <pc:sldMk cId="1999411468" sldId="259"/>
            <ac:cxnSpMk id="49" creationId="{12907495-D116-EAC8-3BAA-8CB660E48153}"/>
          </ac:cxnSpMkLst>
        </pc:cxnChg>
        <pc:cxnChg chg="add mod">
          <ac:chgData name="santhosh s" userId="c67fe8511dd53aac" providerId="LiveId" clId="{EF23CF1E-6938-4C85-A416-50F32BC50882}" dt="2024-03-01T09:55:52.369" v="469" actId="1076"/>
          <ac:cxnSpMkLst>
            <pc:docMk/>
            <pc:sldMk cId="1999411468" sldId="259"/>
            <ac:cxnSpMk id="51" creationId="{3FD96D1C-95F0-65DE-83C4-AA1FEE1FE780}"/>
          </ac:cxnSpMkLst>
        </pc:cxnChg>
        <pc:cxnChg chg="add mod">
          <ac:chgData name="santhosh s" userId="c67fe8511dd53aac" providerId="LiveId" clId="{EF23CF1E-6938-4C85-A416-50F32BC50882}" dt="2024-03-01T09:55:40.661" v="467" actId="1076"/>
          <ac:cxnSpMkLst>
            <pc:docMk/>
            <pc:sldMk cId="1999411468" sldId="259"/>
            <ac:cxnSpMk id="53" creationId="{0AED39E0-D343-6C3E-1B03-0CFC2CADA790}"/>
          </ac:cxnSpMkLst>
        </pc:cxnChg>
        <pc:cxnChg chg="add mod">
          <ac:chgData name="santhosh s" userId="c67fe8511dd53aac" providerId="LiveId" clId="{EF23CF1E-6938-4C85-A416-50F32BC50882}" dt="2024-03-01T09:56:32.543" v="474" actId="693"/>
          <ac:cxnSpMkLst>
            <pc:docMk/>
            <pc:sldMk cId="1999411468" sldId="259"/>
            <ac:cxnSpMk id="58" creationId="{6DF5B729-FF29-83FC-7339-FB18038E667A}"/>
          </ac:cxnSpMkLst>
        </pc:cxnChg>
        <pc:cxnChg chg="add mod">
          <ac:chgData name="santhosh s" userId="c67fe8511dd53aac" providerId="LiveId" clId="{EF23CF1E-6938-4C85-A416-50F32BC50882}" dt="2024-03-01T09:57:02.333" v="477" actId="693"/>
          <ac:cxnSpMkLst>
            <pc:docMk/>
            <pc:sldMk cId="1999411468" sldId="259"/>
            <ac:cxnSpMk id="60" creationId="{53DA9DCD-2155-6BF2-EFE9-C470B3804ABA}"/>
          </ac:cxnSpMkLst>
        </pc:cxnChg>
      </pc:sldChg>
      <pc:sldChg chg="addSp delSp modSp mod">
        <pc:chgData name="santhosh s" userId="c67fe8511dd53aac" providerId="LiveId" clId="{EF23CF1E-6938-4C85-A416-50F32BC50882}" dt="2024-03-01T10:57:18.678" v="808" actId="21"/>
        <pc:sldMkLst>
          <pc:docMk/>
          <pc:sldMk cId="1583551008" sldId="260"/>
        </pc:sldMkLst>
        <pc:cxnChg chg="add">
          <ac:chgData name="santhosh s" userId="c67fe8511dd53aac" providerId="LiveId" clId="{EF23CF1E-6938-4C85-A416-50F32BC50882}" dt="2024-03-01T10:36:50.793" v="779" actId="11529"/>
          <ac:cxnSpMkLst>
            <pc:docMk/>
            <pc:sldMk cId="1583551008" sldId="260"/>
            <ac:cxnSpMk id="31" creationId="{99C6E2DF-93A2-4D0C-1583-3E99DA7D6BB9}"/>
          </ac:cxnSpMkLst>
        </pc:cxnChg>
        <pc:cxnChg chg="add">
          <ac:chgData name="santhosh s" userId="c67fe8511dd53aac" providerId="LiveId" clId="{EF23CF1E-6938-4C85-A416-50F32BC50882}" dt="2024-03-01T10:37:08.288" v="780" actId="11529"/>
          <ac:cxnSpMkLst>
            <pc:docMk/>
            <pc:sldMk cId="1583551008" sldId="260"/>
            <ac:cxnSpMk id="33" creationId="{858D180D-A114-8584-BDBA-8574FD34A40A}"/>
          </ac:cxnSpMkLst>
        </pc:cxnChg>
        <pc:cxnChg chg="add">
          <ac:chgData name="santhosh s" userId="c67fe8511dd53aac" providerId="LiveId" clId="{EF23CF1E-6938-4C85-A416-50F32BC50882}" dt="2024-03-01T10:37:24.102" v="781" actId="11529"/>
          <ac:cxnSpMkLst>
            <pc:docMk/>
            <pc:sldMk cId="1583551008" sldId="260"/>
            <ac:cxnSpMk id="35" creationId="{B229C79A-68D2-7206-0932-402E59D45363}"/>
          </ac:cxnSpMkLst>
        </pc:cxnChg>
        <pc:cxnChg chg="add del mod">
          <ac:chgData name="santhosh s" userId="c67fe8511dd53aac" providerId="LiveId" clId="{EF23CF1E-6938-4C85-A416-50F32BC50882}" dt="2024-03-01T10:37:48.670" v="783" actId="21"/>
          <ac:cxnSpMkLst>
            <pc:docMk/>
            <pc:sldMk cId="1583551008" sldId="260"/>
            <ac:cxnSpMk id="37" creationId="{6510BA02-19CC-1D63-61EE-A90C7734254E}"/>
          </ac:cxnSpMkLst>
        </pc:cxnChg>
        <pc:cxnChg chg="add">
          <ac:chgData name="santhosh s" userId="c67fe8511dd53aac" providerId="LiveId" clId="{EF23CF1E-6938-4C85-A416-50F32BC50882}" dt="2024-03-01T10:37:59.561" v="784" actId="11529"/>
          <ac:cxnSpMkLst>
            <pc:docMk/>
            <pc:sldMk cId="1583551008" sldId="260"/>
            <ac:cxnSpMk id="39" creationId="{C37A48C1-A8E0-C71B-9BCB-6AEECAD79055}"/>
          </ac:cxnSpMkLst>
        </pc:cxnChg>
        <pc:cxnChg chg="add">
          <ac:chgData name="santhosh s" userId="c67fe8511dd53aac" providerId="LiveId" clId="{EF23CF1E-6938-4C85-A416-50F32BC50882}" dt="2024-03-01T10:38:20.927" v="785" actId="11529"/>
          <ac:cxnSpMkLst>
            <pc:docMk/>
            <pc:sldMk cId="1583551008" sldId="260"/>
            <ac:cxnSpMk id="41" creationId="{D0E2C5FA-01E1-D6C0-031E-278923952983}"/>
          </ac:cxnSpMkLst>
        </pc:cxnChg>
        <pc:cxnChg chg="add">
          <ac:chgData name="santhosh s" userId="c67fe8511dd53aac" providerId="LiveId" clId="{EF23CF1E-6938-4C85-A416-50F32BC50882}" dt="2024-03-01T10:38:37.845" v="786" actId="11529"/>
          <ac:cxnSpMkLst>
            <pc:docMk/>
            <pc:sldMk cId="1583551008" sldId="260"/>
            <ac:cxnSpMk id="43" creationId="{FB9B2991-798E-2919-823F-FF0C7AADCB08}"/>
          </ac:cxnSpMkLst>
        </pc:cxnChg>
        <pc:cxnChg chg="add">
          <ac:chgData name="santhosh s" userId="c67fe8511dd53aac" providerId="LiveId" clId="{EF23CF1E-6938-4C85-A416-50F32BC50882}" dt="2024-03-01T10:38:54.376" v="787" actId="11529"/>
          <ac:cxnSpMkLst>
            <pc:docMk/>
            <pc:sldMk cId="1583551008" sldId="260"/>
            <ac:cxnSpMk id="45" creationId="{309FEB18-80B7-2C90-4B29-DED74AAB9DAF}"/>
          </ac:cxnSpMkLst>
        </pc:cxnChg>
        <pc:cxnChg chg="add">
          <ac:chgData name="santhosh s" userId="c67fe8511dd53aac" providerId="LiveId" clId="{EF23CF1E-6938-4C85-A416-50F32BC50882}" dt="2024-03-01T10:39:05.789" v="788" actId="11529"/>
          <ac:cxnSpMkLst>
            <pc:docMk/>
            <pc:sldMk cId="1583551008" sldId="260"/>
            <ac:cxnSpMk id="47" creationId="{EA617F7D-4AC1-DC67-E5BF-6EA6669D1545}"/>
          </ac:cxnSpMkLst>
        </pc:cxnChg>
        <pc:cxnChg chg="add del">
          <ac:chgData name="santhosh s" userId="c67fe8511dd53aac" providerId="LiveId" clId="{EF23CF1E-6938-4C85-A416-50F32BC50882}" dt="2024-03-01T10:39:34.123" v="790" actId="21"/>
          <ac:cxnSpMkLst>
            <pc:docMk/>
            <pc:sldMk cId="1583551008" sldId="260"/>
            <ac:cxnSpMk id="49" creationId="{7AB71914-FDFB-90CB-3C07-2B22E2595D2D}"/>
          </ac:cxnSpMkLst>
        </pc:cxnChg>
        <pc:cxnChg chg="add mod">
          <ac:chgData name="santhosh s" userId="c67fe8511dd53aac" providerId="LiveId" clId="{EF23CF1E-6938-4C85-A416-50F32BC50882}" dt="2024-03-01T10:41:21.588" v="796" actId="14100"/>
          <ac:cxnSpMkLst>
            <pc:docMk/>
            <pc:sldMk cId="1583551008" sldId="260"/>
            <ac:cxnSpMk id="51" creationId="{878F641D-7708-DA77-A835-0B868FCC250C}"/>
          </ac:cxnSpMkLst>
        </pc:cxnChg>
        <pc:cxnChg chg="add mod">
          <ac:chgData name="santhosh s" userId="c67fe8511dd53aac" providerId="LiveId" clId="{EF23CF1E-6938-4C85-A416-50F32BC50882}" dt="2024-03-01T10:41:43.603" v="797" actId="13822"/>
          <ac:cxnSpMkLst>
            <pc:docMk/>
            <pc:sldMk cId="1583551008" sldId="260"/>
            <ac:cxnSpMk id="53" creationId="{2139DA45-085B-56A7-F416-026C56820CF6}"/>
          </ac:cxnSpMkLst>
        </pc:cxnChg>
        <pc:cxnChg chg="add mod">
          <ac:chgData name="santhosh s" userId="c67fe8511dd53aac" providerId="LiveId" clId="{EF23CF1E-6938-4C85-A416-50F32BC50882}" dt="2024-03-01T10:41:48.745" v="798" actId="13822"/>
          <ac:cxnSpMkLst>
            <pc:docMk/>
            <pc:sldMk cId="1583551008" sldId="260"/>
            <ac:cxnSpMk id="56" creationId="{7EBC8A43-39F3-3B17-3D3C-5651FE8E6003}"/>
          </ac:cxnSpMkLst>
        </pc:cxnChg>
        <pc:cxnChg chg="add mod">
          <ac:chgData name="santhosh s" userId="c67fe8511dd53aac" providerId="LiveId" clId="{EF23CF1E-6938-4C85-A416-50F32BC50882}" dt="2024-03-01T10:42:58.788" v="803" actId="13822"/>
          <ac:cxnSpMkLst>
            <pc:docMk/>
            <pc:sldMk cId="1583551008" sldId="260"/>
            <ac:cxnSpMk id="59" creationId="{00F9AEBB-C343-711A-78AF-3565D05935C1}"/>
          </ac:cxnSpMkLst>
        </pc:cxnChg>
        <pc:cxnChg chg="add mod">
          <ac:chgData name="santhosh s" userId="c67fe8511dd53aac" providerId="LiveId" clId="{EF23CF1E-6938-4C85-A416-50F32BC50882}" dt="2024-03-01T10:42:53.951" v="802" actId="13822"/>
          <ac:cxnSpMkLst>
            <pc:docMk/>
            <pc:sldMk cId="1583551008" sldId="260"/>
            <ac:cxnSpMk id="61" creationId="{AC8B1381-9556-47F4-0E57-11DB1367F580}"/>
          </ac:cxnSpMkLst>
        </pc:cxnChg>
        <pc:cxnChg chg="add mod">
          <ac:chgData name="santhosh s" userId="c67fe8511dd53aac" providerId="LiveId" clId="{EF23CF1E-6938-4C85-A416-50F32BC50882}" dt="2024-03-01T10:43:04.726" v="804" actId="13822"/>
          <ac:cxnSpMkLst>
            <pc:docMk/>
            <pc:sldMk cId="1583551008" sldId="260"/>
            <ac:cxnSpMk id="63" creationId="{5F602FD3-F203-16DC-F18C-E7C1F5480163}"/>
          </ac:cxnSpMkLst>
        </pc:cxnChg>
        <pc:cxnChg chg="add">
          <ac:chgData name="santhosh s" userId="c67fe8511dd53aac" providerId="LiveId" clId="{EF23CF1E-6938-4C85-A416-50F32BC50882}" dt="2024-03-01T10:43:32.444" v="805" actId="11529"/>
          <ac:cxnSpMkLst>
            <pc:docMk/>
            <pc:sldMk cId="1583551008" sldId="260"/>
            <ac:cxnSpMk id="65" creationId="{3AC4CD43-4D59-2C75-CB7F-805499F4221A}"/>
          </ac:cxnSpMkLst>
        </pc:cxnChg>
        <pc:cxnChg chg="add">
          <ac:chgData name="santhosh s" userId="c67fe8511dd53aac" providerId="LiveId" clId="{EF23CF1E-6938-4C85-A416-50F32BC50882}" dt="2024-03-01T10:43:40.220" v="806" actId="11529"/>
          <ac:cxnSpMkLst>
            <pc:docMk/>
            <pc:sldMk cId="1583551008" sldId="260"/>
            <ac:cxnSpMk id="67" creationId="{3583E4B2-B943-6E84-4729-22468DD9FA2C}"/>
          </ac:cxnSpMkLst>
        </pc:cxnChg>
        <pc:cxnChg chg="add del">
          <ac:chgData name="santhosh s" userId="c67fe8511dd53aac" providerId="LiveId" clId="{EF23CF1E-6938-4C85-A416-50F32BC50882}" dt="2024-03-01T10:57:18.678" v="808" actId="21"/>
          <ac:cxnSpMkLst>
            <pc:docMk/>
            <pc:sldMk cId="1583551008" sldId="260"/>
            <ac:cxnSpMk id="69" creationId="{E63C24A3-2F0D-3515-9C9C-E9DC6B946796}"/>
          </ac:cxnSpMkLst>
        </pc:cxnChg>
      </pc:sldChg>
      <pc:sldChg chg="addSp delSp modSp mod">
        <pc:chgData name="santhosh s" userId="c67fe8511dd53aac" providerId="LiveId" clId="{EF23CF1E-6938-4C85-A416-50F32BC50882}" dt="2024-03-01T11:58:15.317" v="1211" actId="1076"/>
        <pc:sldMkLst>
          <pc:docMk/>
          <pc:sldMk cId="156303903" sldId="264"/>
        </pc:sldMkLst>
        <pc:spChg chg="mod">
          <ac:chgData name="santhosh s" userId="c67fe8511dd53aac" providerId="LiveId" clId="{EF23CF1E-6938-4C85-A416-50F32BC50882}" dt="2024-03-01T11:28:09.528" v="892" actId="14100"/>
          <ac:spMkLst>
            <pc:docMk/>
            <pc:sldMk cId="156303903" sldId="264"/>
            <ac:spMk id="2" creationId="{BDACAA3F-3934-B5B8-0D88-BA570ACA0707}"/>
          </ac:spMkLst>
        </pc:spChg>
        <pc:spChg chg="add del mod">
          <ac:chgData name="santhosh s" userId="c67fe8511dd53aac" providerId="LiveId" clId="{EF23CF1E-6938-4C85-A416-50F32BC50882}" dt="2024-03-01T11:18:35.690" v="844" actId="21"/>
          <ac:spMkLst>
            <pc:docMk/>
            <pc:sldMk cId="156303903" sldId="264"/>
            <ac:spMk id="3" creationId="{CA83BB47-CDBB-F9B3-9252-387AE119AE97}"/>
          </ac:spMkLst>
        </pc:spChg>
        <pc:spChg chg="add del mod">
          <ac:chgData name="santhosh s" userId="c67fe8511dd53aac" providerId="LiveId" clId="{EF23CF1E-6938-4C85-A416-50F32BC50882}" dt="2024-03-01T11:20:13.396" v="863"/>
          <ac:spMkLst>
            <pc:docMk/>
            <pc:sldMk cId="156303903" sldId="264"/>
            <ac:spMk id="4" creationId="{CD8F50CB-F4FC-61F3-D274-C47FA1E9DEE3}"/>
          </ac:spMkLst>
        </pc:spChg>
        <pc:spChg chg="add mod">
          <ac:chgData name="santhosh s" userId="c67fe8511dd53aac" providerId="LiveId" clId="{EF23CF1E-6938-4C85-A416-50F32BC50882}" dt="2024-03-01T11:57:54.395" v="1208" actId="1076"/>
          <ac:spMkLst>
            <pc:docMk/>
            <pc:sldMk cId="156303903" sldId="264"/>
            <ac:spMk id="6" creationId="{A4BC1520-9B35-C85F-AA03-2F1DACE34408}"/>
          </ac:spMkLst>
        </pc:spChg>
        <pc:spChg chg="add mod">
          <ac:chgData name="santhosh s" userId="c67fe8511dd53aac" providerId="LiveId" clId="{EF23CF1E-6938-4C85-A416-50F32BC50882}" dt="2024-03-01T11:58:15.317" v="1211" actId="1076"/>
          <ac:spMkLst>
            <pc:docMk/>
            <pc:sldMk cId="156303903" sldId="264"/>
            <ac:spMk id="8" creationId="{6776A8D2-A6EB-E6A8-44DB-64F9B6C71866}"/>
          </ac:spMkLst>
        </pc:spChg>
        <pc:spChg chg="add mod">
          <ac:chgData name="santhosh s" userId="c67fe8511dd53aac" providerId="LiveId" clId="{EF23CF1E-6938-4C85-A416-50F32BC50882}" dt="2024-03-01T11:58:04.449" v="1210" actId="1076"/>
          <ac:spMkLst>
            <pc:docMk/>
            <pc:sldMk cId="156303903" sldId="264"/>
            <ac:spMk id="10" creationId="{E32AA95E-C955-27D2-D898-9BFBD9064D73}"/>
          </ac:spMkLst>
        </pc:spChg>
        <pc:spChg chg="add mod">
          <ac:chgData name="santhosh s" userId="c67fe8511dd53aac" providerId="LiveId" clId="{EF23CF1E-6938-4C85-A416-50F32BC50882}" dt="2024-03-01T11:57:47.720" v="1206" actId="1076"/>
          <ac:spMkLst>
            <pc:docMk/>
            <pc:sldMk cId="156303903" sldId="264"/>
            <ac:spMk id="12" creationId="{08259830-28C6-F8D2-81EA-968338DC449B}"/>
          </ac:spMkLst>
        </pc:spChg>
      </pc:sldChg>
      <pc:sldChg chg="addSp modSp mod">
        <pc:chgData name="santhosh s" userId="c67fe8511dd53aac" providerId="LiveId" clId="{EF23CF1E-6938-4C85-A416-50F32BC50882}" dt="2024-03-01T11:57:05.625" v="1203" actId="1076"/>
        <pc:sldMkLst>
          <pc:docMk/>
          <pc:sldMk cId="558957949" sldId="265"/>
        </pc:sldMkLst>
        <pc:spChg chg="mod">
          <ac:chgData name="santhosh s" userId="c67fe8511dd53aac" providerId="LiveId" clId="{EF23CF1E-6938-4C85-A416-50F32BC50882}" dt="2024-03-01T11:54:43.083" v="1188" actId="20577"/>
          <ac:spMkLst>
            <pc:docMk/>
            <pc:sldMk cId="558957949" sldId="265"/>
            <ac:spMk id="2" creationId="{C984A63A-CF3C-267B-0868-A0BD9CB4D80C}"/>
          </ac:spMkLst>
        </pc:spChg>
        <pc:spChg chg="add mod">
          <ac:chgData name="santhosh s" userId="c67fe8511dd53aac" providerId="LiveId" clId="{EF23CF1E-6938-4C85-A416-50F32BC50882}" dt="2024-03-01T11:56:50.069" v="1201" actId="1076"/>
          <ac:spMkLst>
            <pc:docMk/>
            <pc:sldMk cId="558957949" sldId="265"/>
            <ac:spMk id="4" creationId="{313896E5-4057-2D3C-4B9D-1856D5C1387F}"/>
          </ac:spMkLst>
        </pc:spChg>
        <pc:spChg chg="add mod">
          <ac:chgData name="santhosh s" userId="c67fe8511dd53aac" providerId="LiveId" clId="{EF23CF1E-6938-4C85-A416-50F32BC50882}" dt="2024-03-01T11:55:45.093" v="1194" actId="1076"/>
          <ac:spMkLst>
            <pc:docMk/>
            <pc:sldMk cId="558957949" sldId="265"/>
            <ac:spMk id="6" creationId="{85AE7DF8-30DA-0BBF-A107-CFB097D9DCF3}"/>
          </ac:spMkLst>
        </pc:spChg>
        <pc:spChg chg="add mod">
          <ac:chgData name="santhosh s" userId="c67fe8511dd53aac" providerId="LiveId" clId="{EF23CF1E-6938-4C85-A416-50F32BC50882}" dt="2024-03-01T11:57:05.625" v="1203" actId="1076"/>
          <ac:spMkLst>
            <pc:docMk/>
            <pc:sldMk cId="558957949" sldId="265"/>
            <ac:spMk id="8" creationId="{A6B26AE9-6096-00C1-7B8D-1F8FCBB1A716}"/>
          </ac:spMkLst>
        </pc:spChg>
        <pc:spChg chg="add mod">
          <ac:chgData name="santhosh s" userId="c67fe8511dd53aac" providerId="LiveId" clId="{EF23CF1E-6938-4C85-A416-50F32BC50882}" dt="2024-03-01T11:57:00.748" v="1202" actId="1076"/>
          <ac:spMkLst>
            <pc:docMk/>
            <pc:sldMk cId="558957949" sldId="265"/>
            <ac:spMk id="10" creationId="{161DAE8D-4CA5-1572-ED28-AB8DBFEC1E9D}"/>
          </ac:spMkLst>
        </pc:spChg>
      </pc:sldChg>
    </pc:docChg>
  </pc:docChgLst>
  <pc:docChgLst>
    <pc:chgData name="santhosh s" userId="c67fe8511dd53aac" providerId="Windows Live" clId="Web-{7067E942-A240-4E3F-9373-3631BB4A955E}"/>
    <pc:docChg chg="modSld">
      <pc:chgData name="santhosh s" userId="c67fe8511dd53aac" providerId="Windows Live" clId="Web-{7067E942-A240-4E3F-9373-3631BB4A955E}" dt="2024-03-01T08:44:25.762" v="1" actId="20577"/>
      <pc:docMkLst>
        <pc:docMk/>
      </pc:docMkLst>
      <pc:sldChg chg="modSp">
        <pc:chgData name="santhosh s" userId="c67fe8511dd53aac" providerId="Windows Live" clId="Web-{7067E942-A240-4E3F-9373-3631BB4A955E}" dt="2024-03-01T08:44:25.762" v="1" actId="20577"/>
        <pc:sldMkLst>
          <pc:docMk/>
          <pc:sldMk cId="109857222" sldId="256"/>
        </pc:sldMkLst>
        <pc:spChg chg="mod">
          <ac:chgData name="santhosh s" userId="c67fe8511dd53aac" providerId="Windows Live" clId="Web-{7067E942-A240-4E3F-9373-3631BB4A955E}" dt="2024-03-01T08:44:25.762" v="1" actId="20577"/>
          <ac:spMkLst>
            <pc:docMk/>
            <pc:sldMk cId="109857222" sldId="256"/>
            <ac:spMk id="2" creationId="{00000000-0000-0000-0000-000000000000}"/>
          </ac:spMkLst>
        </pc:spChg>
      </pc:sldChg>
    </pc:docChg>
  </pc:docChgLst>
  <pc:docChgLst>
    <pc:chgData name="ashwin 93" userId="74b53f799eb2c20f" providerId="LiveId" clId="{C84A785A-A7A0-45CF-8D68-19FBFAEE3C1E}"/>
    <pc:docChg chg="delSld modSld">
      <pc:chgData name="ashwin 93" userId="74b53f799eb2c20f" providerId="LiveId" clId="{C84A785A-A7A0-45CF-8D68-19FBFAEE3C1E}" dt="2024-03-01T13:51:35.404" v="9" actId="2696"/>
      <pc:docMkLst>
        <pc:docMk/>
      </pc:docMkLst>
      <pc:sldChg chg="modSp mod">
        <pc:chgData name="ashwin 93" userId="74b53f799eb2c20f" providerId="LiveId" clId="{C84A785A-A7A0-45CF-8D68-19FBFAEE3C1E}" dt="2024-03-01T13:51:12.912" v="8" actId="20577"/>
        <pc:sldMkLst>
          <pc:docMk/>
          <pc:sldMk cId="1583551008" sldId="260"/>
        </pc:sldMkLst>
        <pc:spChg chg="mod">
          <ac:chgData name="ashwin 93" userId="74b53f799eb2c20f" providerId="LiveId" clId="{C84A785A-A7A0-45CF-8D68-19FBFAEE3C1E}" dt="2024-03-01T13:51:12.912" v="8" actId="20577"/>
          <ac:spMkLst>
            <pc:docMk/>
            <pc:sldMk cId="1583551008" sldId="260"/>
            <ac:spMk id="25" creationId="{807BD74C-29F1-6562-8C4E-20558F451BCD}"/>
          </ac:spMkLst>
        </pc:spChg>
      </pc:sldChg>
      <pc:sldChg chg="del">
        <pc:chgData name="ashwin 93" userId="74b53f799eb2c20f" providerId="LiveId" clId="{C84A785A-A7A0-45CF-8D68-19FBFAEE3C1E}" dt="2024-03-01T13:51:35.404" v="9" actId="2696"/>
        <pc:sldMkLst>
          <pc:docMk/>
          <pc:sldMk cId="4243071802" sldId="263"/>
        </pc:sldMkLst>
      </pc:sldChg>
    </pc:docChg>
  </pc:docChgLst>
  <pc:docChgLst>
    <pc:chgData name="Guest User" providerId="Windows Live" clId="Web-{69F24458-CDDE-4D3B-A9DC-C63AD0F05578}"/>
    <pc:docChg chg="addSld modSld sldOrd">
      <pc:chgData name="Guest User" userId="" providerId="Windows Live" clId="Web-{69F24458-CDDE-4D3B-A9DC-C63AD0F05578}" dt="2024-03-01T12:05:27.566" v="1125" actId="14100"/>
      <pc:docMkLst>
        <pc:docMk/>
      </pc:docMkLst>
      <pc:sldChg chg="addSp delSp modSp mod modClrScheme chgLayout">
        <pc:chgData name="Guest User" userId="" providerId="Windows Live" clId="Web-{69F24458-CDDE-4D3B-A9DC-C63AD0F05578}" dt="2024-03-01T12:05:27.566" v="1125" actId="14100"/>
        <pc:sldMkLst>
          <pc:docMk/>
          <pc:sldMk cId="1583551008" sldId="260"/>
        </pc:sldMkLst>
        <pc:spChg chg="mod ord">
          <ac:chgData name="Guest User" userId="" providerId="Windows Live" clId="Web-{69F24458-CDDE-4D3B-A9DC-C63AD0F05578}" dt="2024-03-01T11:41:56.834" v="1065" actId="20577"/>
          <ac:spMkLst>
            <pc:docMk/>
            <pc:sldMk cId="1583551008" sldId="260"/>
            <ac:spMk id="2" creationId="{831EE35E-0423-11E0-B008-F5E19A4B52B1}"/>
          </ac:spMkLst>
        </pc:spChg>
        <pc:spChg chg="add del mod">
          <ac:chgData name="Guest User" userId="" providerId="Windows Live" clId="Web-{69F24458-CDDE-4D3B-A9DC-C63AD0F05578}" dt="2024-03-01T11:31:35.278" v="1015"/>
          <ac:spMkLst>
            <pc:docMk/>
            <pc:sldMk cId="1583551008" sldId="260"/>
            <ac:spMk id="3" creationId="{4F5BD696-2C82-97E5-DC38-B43EF0B4FD73}"/>
          </ac:spMkLst>
        </pc:spChg>
        <pc:spChg chg="del">
          <ac:chgData name="Guest User" userId="" providerId="Windows Live" clId="Web-{69F24458-CDDE-4D3B-A9DC-C63AD0F05578}" dt="2024-03-01T09:17:19.036" v="66"/>
          <ac:spMkLst>
            <pc:docMk/>
            <pc:sldMk cId="1583551008" sldId="260"/>
            <ac:spMk id="3" creationId="{A34500D0-BB02-266C-BCD4-B381FE7ACAD6}"/>
          </ac:spMkLst>
        </pc:spChg>
        <pc:spChg chg="add mod">
          <ac:chgData name="Guest User" userId="" providerId="Windows Live" clId="Web-{69F24458-CDDE-4D3B-A9DC-C63AD0F05578}" dt="2024-03-01T12:02:52.681" v="1112" actId="1076"/>
          <ac:spMkLst>
            <pc:docMk/>
            <pc:sldMk cId="1583551008" sldId="260"/>
            <ac:spMk id="4" creationId="{6F3BD27C-ACEB-6E83-6B3C-D0FB09BC18B2}"/>
          </ac:spMkLst>
        </pc:spChg>
        <pc:spChg chg="add del mod">
          <ac:chgData name="Guest User" userId="" providerId="Windows Live" clId="Web-{69F24458-CDDE-4D3B-A9DC-C63AD0F05578}" dt="2024-03-01T11:34:38.711" v="1030" actId="1076"/>
          <ac:spMkLst>
            <pc:docMk/>
            <pc:sldMk cId="1583551008" sldId="260"/>
            <ac:spMk id="5" creationId="{F5CCC80C-CAD6-DB55-56DA-96F85F48B812}"/>
          </ac:spMkLst>
        </pc:spChg>
        <pc:spChg chg="add mod">
          <ac:chgData name="Guest User" userId="" providerId="Windows Live" clId="Web-{69F24458-CDDE-4D3B-A9DC-C63AD0F05578}" dt="2024-03-01T11:35:17.636" v="1040" actId="1076"/>
          <ac:spMkLst>
            <pc:docMk/>
            <pc:sldMk cId="1583551008" sldId="260"/>
            <ac:spMk id="6" creationId="{897A320E-5FA3-80A2-DC31-B28B5E8CC314}"/>
          </ac:spMkLst>
        </pc:spChg>
        <pc:spChg chg="add del mod">
          <ac:chgData name="Guest User" userId="" providerId="Windows Live" clId="Web-{69F24458-CDDE-4D3B-A9DC-C63AD0F05578}" dt="2024-03-01T11:35:44.059" v="1060"/>
          <ac:spMkLst>
            <pc:docMk/>
            <pc:sldMk cId="1583551008" sldId="260"/>
            <ac:spMk id="7" creationId="{D03D92A5-281E-11FF-83A4-41E02145F91A}"/>
          </ac:spMkLst>
        </pc:spChg>
        <pc:spChg chg="add del mod">
          <ac:chgData name="Guest User" userId="" providerId="Windows Live" clId="Web-{69F24458-CDDE-4D3B-A9DC-C63AD0F05578}" dt="2024-03-01T11:18:32.634" v="950"/>
          <ac:spMkLst>
            <pc:docMk/>
            <pc:sldMk cId="1583551008" sldId="260"/>
            <ac:spMk id="8" creationId="{ADFDF162-1EE2-B88B-CD91-8D53CF6CB840}"/>
          </ac:spMkLst>
        </pc:spChg>
        <pc:spChg chg="add del mod">
          <ac:chgData name="Guest User" userId="" providerId="Windows Live" clId="Web-{69F24458-CDDE-4D3B-A9DC-C63AD0F05578}" dt="2024-03-01T11:11:38.935" v="876"/>
          <ac:spMkLst>
            <pc:docMk/>
            <pc:sldMk cId="1583551008" sldId="260"/>
            <ac:spMk id="9" creationId="{5D632F31-0586-1F1E-1E18-DE5310D252B0}"/>
          </ac:spMkLst>
        </pc:spChg>
        <pc:spChg chg="add del">
          <ac:chgData name="Guest User" userId="" providerId="Windows Live" clId="Web-{69F24458-CDDE-4D3B-A9DC-C63AD0F05578}" dt="2024-03-01T09:24:14.390" v="136"/>
          <ac:spMkLst>
            <pc:docMk/>
            <pc:sldMk cId="1583551008" sldId="260"/>
            <ac:spMk id="9" creationId="{D27F63BA-7C70-5B86-20BF-0F5DBE72CF78}"/>
          </ac:spMkLst>
        </pc:spChg>
        <pc:spChg chg="add mod">
          <ac:chgData name="Guest User" userId="" providerId="Windows Live" clId="Web-{69F24458-CDDE-4D3B-A9DC-C63AD0F05578}" dt="2024-03-01T12:02:36.914" v="1109" actId="1076"/>
          <ac:spMkLst>
            <pc:docMk/>
            <pc:sldMk cId="1583551008" sldId="260"/>
            <ac:spMk id="10" creationId="{1C0E3363-2672-9451-EEA5-0335D62E55F8}"/>
          </ac:spMkLst>
        </pc:spChg>
        <pc:spChg chg="add mod">
          <ac:chgData name="Guest User" userId="" providerId="Windows Live" clId="Web-{69F24458-CDDE-4D3B-A9DC-C63AD0F05578}" dt="2024-03-01T12:03:59.592" v="1122" actId="1076"/>
          <ac:spMkLst>
            <pc:docMk/>
            <pc:sldMk cId="1583551008" sldId="260"/>
            <ac:spMk id="11" creationId="{D9CEC50D-DC0E-7272-A741-9B32E52AEFC8}"/>
          </ac:spMkLst>
        </pc:spChg>
        <pc:spChg chg="add mod">
          <ac:chgData name="Guest User" userId="" providerId="Windows Live" clId="Web-{69F24458-CDDE-4D3B-A9DC-C63AD0F05578}" dt="2024-03-01T12:04:06.686" v="1123" actId="1076"/>
          <ac:spMkLst>
            <pc:docMk/>
            <pc:sldMk cId="1583551008" sldId="260"/>
            <ac:spMk id="12" creationId="{684A905C-AD30-9079-EDD8-7180CD4A65A6}"/>
          </ac:spMkLst>
        </pc:spChg>
        <pc:spChg chg="add mod">
          <ac:chgData name="Guest User" userId="" providerId="Windows Live" clId="Web-{69F24458-CDDE-4D3B-A9DC-C63AD0F05578}" dt="2024-03-01T12:02:20.335" v="1105" actId="1076"/>
          <ac:spMkLst>
            <pc:docMk/>
            <pc:sldMk cId="1583551008" sldId="260"/>
            <ac:spMk id="13" creationId="{46F52143-BBFC-4E3B-B84E-89CE0C0F54DA}"/>
          </ac:spMkLst>
        </pc:spChg>
        <pc:spChg chg="add del mod">
          <ac:chgData name="Guest User" userId="" providerId="Windows Live" clId="Web-{69F24458-CDDE-4D3B-A9DC-C63AD0F05578}" dt="2024-03-01T11:34:44.540" v="1031"/>
          <ac:spMkLst>
            <pc:docMk/>
            <pc:sldMk cId="1583551008" sldId="260"/>
            <ac:spMk id="14" creationId="{43A17C5D-A4A6-6A24-CEE7-243B7B278EB0}"/>
          </ac:spMkLst>
        </pc:spChg>
        <pc:spChg chg="add del mod">
          <ac:chgData name="Guest User" userId="" providerId="Windows Live" clId="Web-{69F24458-CDDE-4D3B-A9DC-C63AD0F05578}" dt="2024-03-01T11:16:36.954" v="932"/>
          <ac:spMkLst>
            <pc:docMk/>
            <pc:sldMk cId="1583551008" sldId="260"/>
            <ac:spMk id="15" creationId="{01E7EABF-FA69-9A20-5473-05A0767A92FD}"/>
          </ac:spMkLst>
        </pc:spChg>
        <pc:spChg chg="add del mod">
          <ac:chgData name="Guest User" userId="" providerId="Windows Live" clId="Web-{69F24458-CDDE-4D3B-A9DC-C63AD0F05578}" dt="2024-03-01T11:16:34.485" v="931"/>
          <ac:spMkLst>
            <pc:docMk/>
            <pc:sldMk cId="1583551008" sldId="260"/>
            <ac:spMk id="16" creationId="{2C56A387-118A-977E-8E36-069D2B67BFC8}"/>
          </ac:spMkLst>
        </pc:spChg>
        <pc:spChg chg="add mod">
          <ac:chgData name="Guest User" userId="" providerId="Windows Live" clId="Web-{69F24458-CDDE-4D3B-A9DC-C63AD0F05578}" dt="2024-03-01T12:00:39.203" v="1096" actId="1076"/>
          <ac:spMkLst>
            <pc:docMk/>
            <pc:sldMk cId="1583551008" sldId="260"/>
            <ac:spMk id="17" creationId="{20EA810C-2032-893B-4C3F-B17B846ABA4C}"/>
          </ac:spMkLst>
        </pc:spChg>
        <pc:spChg chg="add mod">
          <ac:chgData name="Guest User" userId="" providerId="Windows Live" clId="Web-{69F24458-CDDE-4D3B-A9DC-C63AD0F05578}" dt="2024-03-01T11:35:02.104" v="1034" actId="1076"/>
          <ac:spMkLst>
            <pc:docMk/>
            <pc:sldMk cId="1583551008" sldId="260"/>
            <ac:spMk id="18" creationId="{57045219-F5B3-F6B9-9730-7096774F7874}"/>
          </ac:spMkLst>
        </pc:spChg>
        <pc:spChg chg="add del mod">
          <ac:chgData name="Guest User" userId="" providerId="Windows Live" clId="Web-{69F24458-CDDE-4D3B-A9DC-C63AD0F05578}" dt="2024-03-01T11:17:08.159" v="940"/>
          <ac:spMkLst>
            <pc:docMk/>
            <pc:sldMk cId="1583551008" sldId="260"/>
            <ac:spMk id="19" creationId="{C6847A8E-7390-70E4-2D94-E484D9105DBF}"/>
          </ac:spMkLst>
        </pc:spChg>
        <pc:spChg chg="add mod">
          <ac:chgData name="Guest User" userId="" providerId="Windows Live" clId="Web-{69F24458-CDDE-4D3B-A9DC-C63AD0F05578}" dt="2024-03-01T11:35:02.119" v="1035" actId="1076"/>
          <ac:spMkLst>
            <pc:docMk/>
            <pc:sldMk cId="1583551008" sldId="260"/>
            <ac:spMk id="20" creationId="{78E23DC0-5348-0CDC-3767-39DFD4E10993}"/>
          </ac:spMkLst>
        </pc:spChg>
        <pc:spChg chg="add mod">
          <ac:chgData name="Guest User" userId="" providerId="Windows Live" clId="Web-{69F24458-CDDE-4D3B-A9DC-C63AD0F05578}" dt="2024-03-01T11:35:02.119" v="1036" actId="1076"/>
          <ac:spMkLst>
            <pc:docMk/>
            <pc:sldMk cId="1583551008" sldId="260"/>
            <ac:spMk id="21" creationId="{8AA768D1-28F6-E1AF-603A-F87D9C113A16}"/>
          </ac:spMkLst>
        </pc:spChg>
        <pc:spChg chg="add del mod">
          <ac:chgData name="Guest User" userId="" providerId="Windows Live" clId="Web-{69F24458-CDDE-4D3B-A9DC-C63AD0F05578}" dt="2024-03-01T11:12:15.594" v="884"/>
          <ac:spMkLst>
            <pc:docMk/>
            <pc:sldMk cId="1583551008" sldId="260"/>
            <ac:spMk id="22" creationId="{A4805680-4F7A-56AF-BF53-DF4849A60BAA}"/>
          </ac:spMkLst>
        </pc:spChg>
        <pc:spChg chg="add del mod">
          <ac:chgData name="Guest User" userId="" providerId="Windows Live" clId="Web-{69F24458-CDDE-4D3B-A9DC-C63AD0F05578}" dt="2024-03-01T11:12:18.672" v="885"/>
          <ac:spMkLst>
            <pc:docMk/>
            <pc:sldMk cId="1583551008" sldId="260"/>
            <ac:spMk id="23" creationId="{1AA0CE90-826F-98D8-480D-98CA20C8B1CE}"/>
          </ac:spMkLst>
        </pc:spChg>
        <pc:spChg chg="add del mod">
          <ac:chgData name="Guest User" userId="" providerId="Windows Live" clId="Web-{69F24458-CDDE-4D3B-A9DC-C63AD0F05578}" dt="2024-03-01T10:25:29.590" v="537"/>
          <ac:spMkLst>
            <pc:docMk/>
            <pc:sldMk cId="1583551008" sldId="260"/>
            <ac:spMk id="24" creationId="{C531AB63-89CE-6AFA-B30E-9252A31DB716}"/>
          </ac:spMkLst>
        </pc:spChg>
        <pc:spChg chg="add mod">
          <ac:chgData name="Guest User" userId="" providerId="Windows Live" clId="Web-{69F24458-CDDE-4D3B-A9DC-C63AD0F05578}" dt="2024-03-01T11:59:22.089" v="1084" actId="1076"/>
          <ac:spMkLst>
            <pc:docMk/>
            <pc:sldMk cId="1583551008" sldId="260"/>
            <ac:spMk id="25" creationId="{807BD74C-29F1-6562-8C4E-20558F451BCD}"/>
          </ac:spMkLst>
        </pc:spChg>
        <pc:spChg chg="add mod">
          <ac:chgData name="Guest User" userId="" providerId="Windows Live" clId="Web-{69F24458-CDDE-4D3B-A9DC-C63AD0F05578}" dt="2024-03-01T11:34:32.836" v="1024" actId="1076"/>
          <ac:spMkLst>
            <pc:docMk/>
            <pc:sldMk cId="1583551008" sldId="260"/>
            <ac:spMk id="26" creationId="{DD839007-F46D-BF09-19AE-0F74F1DEBBBA}"/>
          </ac:spMkLst>
        </pc:spChg>
        <pc:spChg chg="add del mod">
          <ac:chgData name="Guest User" userId="" providerId="Windows Live" clId="Web-{69F24458-CDDE-4D3B-A9DC-C63AD0F05578}" dt="2024-03-01T11:16:07.656" v="924"/>
          <ac:spMkLst>
            <pc:docMk/>
            <pc:sldMk cId="1583551008" sldId="260"/>
            <ac:spMk id="27" creationId="{D03C22B7-DC5E-CC4A-1934-F12F342D700A}"/>
          </ac:spMkLst>
        </pc:spChg>
        <pc:spChg chg="add mod">
          <ac:chgData name="Guest User" userId="" providerId="Windows Live" clId="Web-{69F24458-CDDE-4D3B-A9DC-C63AD0F05578}" dt="2024-03-01T11:34:32.836" v="1025" actId="1076"/>
          <ac:spMkLst>
            <pc:docMk/>
            <pc:sldMk cId="1583551008" sldId="260"/>
            <ac:spMk id="28" creationId="{67566473-EF76-E6DE-6BAD-A858E6D838B3}"/>
          </ac:spMkLst>
        </pc:spChg>
        <pc:spChg chg="add mod">
          <ac:chgData name="Guest User" userId="" providerId="Windows Live" clId="Web-{69F24458-CDDE-4D3B-A9DC-C63AD0F05578}" dt="2024-03-01T11:34:32.852" v="1026" actId="1076"/>
          <ac:spMkLst>
            <pc:docMk/>
            <pc:sldMk cId="1583551008" sldId="260"/>
            <ac:spMk id="29" creationId="{99DBDFAE-9BC4-480B-AA17-B7C93CA2C4D0}"/>
          </ac:spMkLst>
        </pc:spChg>
        <pc:spChg chg="add del mod">
          <ac:chgData name="Guest User" userId="" providerId="Windows Live" clId="Web-{69F24458-CDDE-4D3B-A9DC-C63AD0F05578}" dt="2024-03-01T12:02:45.243" v="1111"/>
          <ac:spMkLst>
            <pc:docMk/>
            <pc:sldMk cId="1583551008" sldId="260"/>
            <ac:spMk id="30" creationId="{A2C9B653-F74B-24F5-B62B-6A04778D95E7}"/>
          </ac:spMkLst>
        </pc:spChg>
        <pc:spChg chg="add del">
          <ac:chgData name="Guest User" userId="" providerId="Windows Live" clId="Web-{69F24458-CDDE-4D3B-A9DC-C63AD0F05578}" dt="2024-03-01T10:39:39.820" v="750"/>
          <ac:spMkLst>
            <pc:docMk/>
            <pc:sldMk cId="1583551008" sldId="260"/>
            <ac:spMk id="32" creationId="{5EFB001B-4FBE-7426-055C-55E31F0611A2}"/>
          </ac:spMkLst>
        </pc:spChg>
        <pc:spChg chg="add del">
          <ac:chgData name="Guest User" userId="" providerId="Windows Live" clId="Web-{69F24458-CDDE-4D3B-A9DC-C63AD0F05578}" dt="2024-03-01T10:39:38.226" v="749"/>
          <ac:spMkLst>
            <pc:docMk/>
            <pc:sldMk cId="1583551008" sldId="260"/>
            <ac:spMk id="34" creationId="{22853DF4-D1C3-55DB-5B21-A28AAF796510}"/>
          </ac:spMkLst>
        </pc:spChg>
        <pc:spChg chg="add del">
          <ac:chgData name="Guest User" userId="" providerId="Windows Live" clId="Web-{69F24458-CDDE-4D3B-A9DC-C63AD0F05578}" dt="2024-03-01T10:39:53.414" v="752"/>
          <ac:spMkLst>
            <pc:docMk/>
            <pc:sldMk cId="1583551008" sldId="260"/>
            <ac:spMk id="36" creationId="{B807DEBC-9C95-193D-DFF4-A8421E3B891C}"/>
          </ac:spMkLst>
        </pc:spChg>
        <pc:spChg chg="add del mod">
          <ac:chgData name="Guest User" userId="" providerId="Windows Live" clId="Web-{69F24458-CDDE-4D3B-A9DC-C63AD0F05578}" dt="2024-03-01T11:59:50.091" v="1089"/>
          <ac:spMkLst>
            <pc:docMk/>
            <pc:sldMk cId="1583551008" sldId="260"/>
            <ac:spMk id="38" creationId="{F81054E8-747D-3ACD-C61E-7A9B81F224AB}"/>
          </ac:spMkLst>
        </pc:spChg>
        <pc:spChg chg="add del mod">
          <ac:chgData name="Guest User" userId="" providerId="Windows Live" clId="Web-{69F24458-CDDE-4D3B-A9DC-C63AD0F05578}" dt="2024-03-01T10:41:26.530" v="774"/>
          <ac:spMkLst>
            <pc:docMk/>
            <pc:sldMk cId="1583551008" sldId="260"/>
            <ac:spMk id="40" creationId="{35682CC9-6378-D85A-CB6D-5F4EF9E30578}"/>
          </ac:spMkLst>
        </pc:spChg>
        <pc:spChg chg="add del mod">
          <ac:chgData name="Guest User" userId="" providerId="Windows Live" clId="Web-{69F24458-CDDE-4D3B-A9DC-C63AD0F05578}" dt="2024-03-01T11:58:30.195" v="1075"/>
          <ac:spMkLst>
            <pc:docMk/>
            <pc:sldMk cId="1583551008" sldId="260"/>
            <ac:spMk id="42" creationId="{B91B0999-DEAA-2B79-A960-0AAEFE9C54CF}"/>
          </ac:spMkLst>
        </pc:spChg>
        <pc:cxnChg chg="add del mod">
          <ac:chgData name="Guest User" userId="" providerId="Windows Live" clId="Web-{69F24458-CDDE-4D3B-A9DC-C63AD0F05578}" dt="2024-03-01T11:24:34.001" v="987"/>
          <ac:cxnSpMkLst>
            <pc:docMk/>
            <pc:sldMk cId="1583551008" sldId="260"/>
            <ac:cxnSpMk id="24" creationId="{E7187752-BADE-E98D-1A27-C9C98330E197}"/>
          </ac:cxnSpMkLst>
        </pc:cxnChg>
        <pc:cxnChg chg="del mod">
          <ac:chgData name="Guest User" userId="" providerId="Windows Live" clId="Web-{69F24458-CDDE-4D3B-A9DC-C63AD0F05578}" dt="2024-03-01T11:18:39.743" v="951"/>
          <ac:cxnSpMkLst>
            <pc:docMk/>
            <pc:sldMk cId="1583551008" sldId="260"/>
            <ac:cxnSpMk id="31" creationId="{99C6E2DF-93A2-4D0C-1583-3E99DA7D6BB9}"/>
          </ac:cxnSpMkLst>
        </pc:cxnChg>
        <pc:cxnChg chg="add mod">
          <ac:chgData name="Guest User" userId="" providerId="Windows Live" clId="Web-{69F24458-CDDE-4D3B-A9DC-C63AD0F05578}" dt="2024-03-01T11:34:32.867" v="1027" actId="1076"/>
          <ac:cxnSpMkLst>
            <pc:docMk/>
            <pc:sldMk cId="1583551008" sldId="260"/>
            <ac:cxnSpMk id="32" creationId="{E1320CD7-A596-6047-CD9E-11A8AB830D9A}"/>
          </ac:cxnSpMkLst>
        </pc:cxnChg>
        <pc:cxnChg chg="del mod">
          <ac:chgData name="Guest User" userId="" providerId="Windows Live" clId="Web-{69F24458-CDDE-4D3B-A9DC-C63AD0F05578}" dt="2024-03-01T12:01:48.474" v="1099"/>
          <ac:cxnSpMkLst>
            <pc:docMk/>
            <pc:sldMk cId="1583551008" sldId="260"/>
            <ac:cxnSpMk id="33" creationId="{858D180D-A114-8584-BDBA-8574FD34A40A}"/>
          </ac:cxnSpMkLst>
        </pc:cxnChg>
        <pc:cxnChg chg="add mod">
          <ac:chgData name="Guest User" userId="" providerId="Windows Live" clId="Web-{69F24458-CDDE-4D3B-A9DC-C63AD0F05578}" dt="2024-03-01T11:34:32.867" v="1028" actId="1076"/>
          <ac:cxnSpMkLst>
            <pc:docMk/>
            <pc:sldMk cId="1583551008" sldId="260"/>
            <ac:cxnSpMk id="34" creationId="{C085069D-D501-18C4-BCBF-C1F0CD507EEC}"/>
          </ac:cxnSpMkLst>
        </pc:cxnChg>
        <pc:cxnChg chg="del mod">
          <ac:chgData name="Guest User" userId="" providerId="Windows Live" clId="Web-{69F24458-CDDE-4D3B-A9DC-C63AD0F05578}" dt="2024-03-01T12:01:53.458" v="1100"/>
          <ac:cxnSpMkLst>
            <pc:docMk/>
            <pc:sldMk cId="1583551008" sldId="260"/>
            <ac:cxnSpMk id="35" creationId="{B229C79A-68D2-7206-0932-402E59D45363}"/>
          </ac:cxnSpMkLst>
        </pc:cxnChg>
        <pc:cxnChg chg="add mod">
          <ac:chgData name="Guest User" userId="" providerId="Windows Live" clId="Web-{69F24458-CDDE-4D3B-A9DC-C63AD0F05578}" dt="2024-03-01T11:34:32.883" v="1029" actId="1076"/>
          <ac:cxnSpMkLst>
            <pc:docMk/>
            <pc:sldMk cId="1583551008" sldId="260"/>
            <ac:cxnSpMk id="36" creationId="{1D07753A-24D2-9930-97C0-A4DA83B6B2B8}"/>
          </ac:cxnSpMkLst>
        </pc:cxnChg>
        <pc:cxnChg chg="add mod">
          <ac:chgData name="Guest User" userId="" providerId="Windows Live" clId="Web-{69F24458-CDDE-4D3B-A9DC-C63AD0F05578}" dt="2024-03-01T12:05:21.800" v="1124" actId="14100"/>
          <ac:cxnSpMkLst>
            <pc:docMk/>
            <pc:sldMk cId="1583551008" sldId="260"/>
            <ac:cxnSpMk id="37" creationId="{0E283402-69DF-137D-2BC3-34DE19AE63D5}"/>
          </ac:cxnSpMkLst>
        </pc:cxnChg>
        <pc:cxnChg chg="del mod">
          <ac:chgData name="Guest User" userId="" providerId="Windows Live" clId="Web-{69F24458-CDDE-4D3B-A9DC-C63AD0F05578}" dt="2024-03-01T12:01:43.145" v="1098"/>
          <ac:cxnSpMkLst>
            <pc:docMk/>
            <pc:sldMk cId="1583551008" sldId="260"/>
            <ac:cxnSpMk id="39" creationId="{C37A48C1-A8E0-C71B-9BCB-6AEECAD79055}"/>
          </ac:cxnSpMkLst>
        </pc:cxnChg>
        <pc:cxnChg chg="add mod">
          <ac:chgData name="Guest User" userId="" providerId="Windows Live" clId="Web-{69F24458-CDDE-4D3B-A9DC-C63AD0F05578}" dt="2024-03-01T12:05:27.566" v="1125" actId="14100"/>
          <ac:cxnSpMkLst>
            <pc:docMk/>
            <pc:sldMk cId="1583551008" sldId="260"/>
            <ac:cxnSpMk id="40" creationId="{A6B260C5-9AA2-116A-AAC6-40AEB138F269}"/>
          </ac:cxnSpMkLst>
        </pc:cxnChg>
        <pc:cxnChg chg="del mod">
          <ac:chgData name="Guest User" userId="" providerId="Windows Live" clId="Web-{69F24458-CDDE-4D3B-A9DC-C63AD0F05578}" dt="2024-03-01T11:16:28.954" v="929"/>
          <ac:cxnSpMkLst>
            <pc:docMk/>
            <pc:sldMk cId="1583551008" sldId="260"/>
            <ac:cxnSpMk id="41" creationId="{D0E2C5FA-01E1-D6C0-031E-278923952983}"/>
          </ac:cxnSpMkLst>
        </pc:cxnChg>
        <pc:cxnChg chg="del mod">
          <ac:chgData name="Guest User" userId="" providerId="Windows Live" clId="Web-{69F24458-CDDE-4D3B-A9DC-C63AD0F05578}" dt="2024-03-01T11:16:32.048" v="930"/>
          <ac:cxnSpMkLst>
            <pc:docMk/>
            <pc:sldMk cId="1583551008" sldId="260"/>
            <ac:cxnSpMk id="43" creationId="{FB9B2991-798E-2919-823F-FF0C7AADCB08}"/>
          </ac:cxnSpMkLst>
        </pc:cxnChg>
        <pc:cxnChg chg="add del mod">
          <ac:chgData name="Guest User" userId="" providerId="Windows Live" clId="Web-{69F24458-CDDE-4D3B-A9DC-C63AD0F05578}" dt="2024-03-01T11:13:44.240" v="896"/>
          <ac:cxnSpMkLst>
            <pc:docMk/>
            <pc:sldMk cId="1583551008" sldId="260"/>
            <ac:cxnSpMk id="44" creationId="{7D0CF66B-C004-D438-AA39-73F0514632F0}"/>
          </ac:cxnSpMkLst>
        </pc:cxnChg>
        <pc:cxnChg chg="del mod">
          <ac:chgData name="Guest User" userId="" providerId="Windows Live" clId="Web-{69F24458-CDDE-4D3B-A9DC-C63AD0F05578}" dt="2024-03-01T11:24:23.078" v="985"/>
          <ac:cxnSpMkLst>
            <pc:docMk/>
            <pc:sldMk cId="1583551008" sldId="260"/>
            <ac:cxnSpMk id="45" creationId="{309FEB18-80B7-2C90-4B29-DED74AAB9DAF}"/>
          </ac:cxnSpMkLst>
        </pc:cxnChg>
        <pc:cxnChg chg="add del mod">
          <ac:chgData name="Guest User" userId="" providerId="Windows Live" clId="Web-{69F24458-CDDE-4D3B-A9DC-C63AD0F05578}" dt="2024-03-01T11:13:42.084" v="895"/>
          <ac:cxnSpMkLst>
            <pc:docMk/>
            <pc:sldMk cId="1583551008" sldId="260"/>
            <ac:cxnSpMk id="46" creationId="{8D606C73-9E14-D761-FDD6-255FA72F17E6}"/>
          </ac:cxnSpMkLst>
        </pc:cxnChg>
        <pc:cxnChg chg="del mod">
          <ac:chgData name="Guest User" userId="" providerId="Windows Live" clId="Web-{69F24458-CDDE-4D3B-A9DC-C63AD0F05578}" dt="2024-03-01T11:24:27.938" v="986"/>
          <ac:cxnSpMkLst>
            <pc:docMk/>
            <pc:sldMk cId="1583551008" sldId="260"/>
            <ac:cxnSpMk id="47" creationId="{EA617F7D-4AC1-DC67-E5BF-6EA6669D1545}"/>
          </ac:cxnSpMkLst>
        </pc:cxnChg>
        <pc:cxnChg chg="add mod">
          <ac:chgData name="Guest User" userId="" providerId="Windows Live" clId="Web-{69F24458-CDDE-4D3B-A9DC-C63AD0F05578}" dt="2024-03-01T12:01:28.988" v="1097" actId="14100"/>
          <ac:cxnSpMkLst>
            <pc:docMk/>
            <pc:sldMk cId="1583551008" sldId="260"/>
            <ac:cxnSpMk id="48" creationId="{5CD2B2E8-929C-C595-3852-D1B97763700C}"/>
          </ac:cxnSpMkLst>
        </pc:cxnChg>
        <pc:cxnChg chg="add del mod">
          <ac:chgData name="Guest User" userId="" providerId="Windows Live" clId="Web-{69F24458-CDDE-4D3B-A9DC-C63AD0F05578}" dt="2024-03-01T11:41:50.989" v="1064"/>
          <ac:cxnSpMkLst>
            <pc:docMk/>
            <pc:sldMk cId="1583551008" sldId="260"/>
            <ac:cxnSpMk id="49" creationId="{928450DF-5D62-3F5D-8AEA-4036566E37A0}"/>
          </ac:cxnSpMkLst>
        </pc:cxnChg>
        <pc:cxnChg chg="add mod">
          <ac:chgData name="Guest User" userId="" providerId="Windows Live" clId="Web-{69F24458-CDDE-4D3B-A9DC-C63AD0F05578}" dt="2024-03-01T12:03:11.448" v="1115" actId="1076"/>
          <ac:cxnSpMkLst>
            <pc:docMk/>
            <pc:sldMk cId="1583551008" sldId="260"/>
            <ac:cxnSpMk id="50" creationId="{62319FBA-AD59-0C8B-FF9D-DDCBF004BAE3}"/>
          </ac:cxnSpMkLst>
        </pc:cxnChg>
        <pc:cxnChg chg="del">
          <ac:chgData name="Guest User" userId="" providerId="Windows Live" clId="Web-{69F24458-CDDE-4D3B-A9DC-C63AD0F05578}" dt="2024-03-01T11:16:44.236" v="934"/>
          <ac:cxnSpMkLst>
            <pc:docMk/>
            <pc:sldMk cId="1583551008" sldId="260"/>
            <ac:cxnSpMk id="51" creationId="{878F641D-7708-DA77-A835-0B868FCC250C}"/>
          </ac:cxnSpMkLst>
        </pc:cxnChg>
        <pc:cxnChg chg="add mod">
          <ac:chgData name="Guest User" userId="" providerId="Windows Live" clId="Web-{69F24458-CDDE-4D3B-A9DC-C63AD0F05578}" dt="2024-03-01T12:03:39.762" v="1119" actId="14100"/>
          <ac:cxnSpMkLst>
            <pc:docMk/>
            <pc:sldMk cId="1583551008" sldId="260"/>
            <ac:cxnSpMk id="52" creationId="{8BCDBB51-733E-43D2-252F-2CB7DF160879}"/>
          </ac:cxnSpMkLst>
        </pc:cxnChg>
        <pc:cxnChg chg="del">
          <ac:chgData name="Guest User" userId="" providerId="Windows Live" clId="Web-{69F24458-CDDE-4D3B-A9DC-C63AD0F05578}" dt="2024-03-01T11:16:55.737" v="936"/>
          <ac:cxnSpMkLst>
            <pc:docMk/>
            <pc:sldMk cId="1583551008" sldId="260"/>
            <ac:cxnSpMk id="53" creationId="{2139DA45-085B-56A7-F416-026C56820CF6}"/>
          </ac:cxnSpMkLst>
        </pc:cxnChg>
        <pc:cxnChg chg="add mod">
          <ac:chgData name="Guest User" userId="" providerId="Windows Live" clId="Web-{69F24458-CDDE-4D3B-A9DC-C63AD0F05578}" dt="2024-03-01T12:03:50.357" v="1121" actId="1076"/>
          <ac:cxnSpMkLst>
            <pc:docMk/>
            <pc:sldMk cId="1583551008" sldId="260"/>
            <ac:cxnSpMk id="54" creationId="{DC06D9D8-BA49-DE93-0F67-FAF5418225E3}"/>
          </ac:cxnSpMkLst>
        </pc:cxnChg>
        <pc:cxnChg chg="del mod">
          <ac:chgData name="Guest User" userId="" providerId="Windows Live" clId="Web-{69F24458-CDDE-4D3B-A9DC-C63AD0F05578}" dt="2024-03-01T11:16:58.143" v="937"/>
          <ac:cxnSpMkLst>
            <pc:docMk/>
            <pc:sldMk cId="1583551008" sldId="260"/>
            <ac:cxnSpMk id="56" creationId="{7EBC8A43-39F3-3B17-3D3C-5651FE8E6003}"/>
          </ac:cxnSpMkLst>
        </pc:cxnChg>
        <pc:cxnChg chg="del mod">
          <ac:chgData name="Guest User" userId="" providerId="Windows Live" clId="Web-{69F24458-CDDE-4D3B-A9DC-C63AD0F05578}" dt="2024-03-01T11:12:11.922" v="883"/>
          <ac:cxnSpMkLst>
            <pc:docMk/>
            <pc:sldMk cId="1583551008" sldId="260"/>
            <ac:cxnSpMk id="59" creationId="{00F9AEBB-C343-711A-78AF-3565D05935C1}"/>
          </ac:cxnSpMkLst>
        </pc:cxnChg>
        <pc:cxnChg chg="del mod">
          <ac:chgData name="Guest User" userId="" providerId="Windows Live" clId="Web-{69F24458-CDDE-4D3B-A9DC-C63AD0F05578}" dt="2024-03-01T11:12:07.312" v="882"/>
          <ac:cxnSpMkLst>
            <pc:docMk/>
            <pc:sldMk cId="1583551008" sldId="260"/>
            <ac:cxnSpMk id="61" creationId="{AC8B1381-9556-47F4-0E57-11DB1367F580}"/>
          </ac:cxnSpMkLst>
        </pc:cxnChg>
        <pc:cxnChg chg="del mod">
          <ac:chgData name="Guest User" userId="" providerId="Windows Live" clId="Web-{69F24458-CDDE-4D3B-A9DC-C63AD0F05578}" dt="2024-03-01T11:11:46.451" v="877"/>
          <ac:cxnSpMkLst>
            <pc:docMk/>
            <pc:sldMk cId="1583551008" sldId="260"/>
            <ac:cxnSpMk id="63" creationId="{5F602FD3-F203-16DC-F18C-E7C1F5480163}"/>
          </ac:cxnSpMkLst>
        </pc:cxnChg>
        <pc:cxnChg chg="del mod">
          <ac:chgData name="Guest User" userId="" providerId="Windows Live" clId="Web-{69F24458-CDDE-4D3B-A9DC-C63AD0F05578}" dt="2024-03-01T11:13:52.803" v="898"/>
          <ac:cxnSpMkLst>
            <pc:docMk/>
            <pc:sldMk cId="1583551008" sldId="260"/>
            <ac:cxnSpMk id="65" creationId="{3AC4CD43-4D59-2C75-CB7F-805499F4221A}"/>
          </ac:cxnSpMkLst>
        </pc:cxnChg>
        <pc:cxnChg chg="del mod">
          <ac:chgData name="Guest User" userId="" providerId="Windows Live" clId="Web-{69F24458-CDDE-4D3B-A9DC-C63AD0F05578}" dt="2024-03-01T11:13:47.787" v="897"/>
          <ac:cxnSpMkLst>
            <pc:docMk/>
            <pc:sldMk cId="1583551008" sldId="260"/>
            <ac:cxnSpMk id="67" creationId="{3583E4B2-B943-6E84-4729-22468DD9FA2C}"/>
          </ac:cxnSpMkLst>
        </pc:cxnChg>
      </pc:sldChg>
      <pc:sldChg chg="new ord">
        <pc:chgData name="Guest User" userId="" providerId="Windows Live" clId="Web-{69F24458-CDDE-4D3B-A9DC-C63AD0F05578}" dt="2024-03-01T11:09:11.942" v="866"/>
        <pc:sldMkLst>
          <pc:docMk/>
          <pc:sldMk cId="156303903" sldId="264"/>
        </pc:sldMkLst>
      </pc:sldChg>
      <pc:sldChg chg="new ord">
        <pc:chgData name="Guest User" userId="" providerId="Windows Live" clId="Web-{69F24458-CDDE-4D3B-A9DC-C63AD0F05578}" dt="2024-03-01T11:09:46.053" v="868"/>
        <pc:sldMkLst>
          <pc:docMk/>
          <pc:sldMk cId="558957949" sldId="265"/>
        </pc:sldMkLst>
      </pc:sldChg>
    </pc:docChg>
  </pc:docChgLst>
  <pc:docChgLst>
    <pc:chgData name="Mohamed Waseem" userId="03840f242d180ce4" providerId="Windows Live" clId="Web-{7729541F-5C2E-4027-9F82-D277DBC7E29B}"/>
    <pc:docChg chg="addSld delSld modSld">
      <pc:chgData name="Mohamed Waseem" userId="03840f242d180ce4" providerId="Windows Live" clId="Web-{7729541F-5C2E-4027-9F82-D277DBC7E29B}" dt="2024-03-01T09:56:20.040" v="764" actId="20577"/>
      <pc:docMkLst>
        <pc:docMk/>
      </pc:docMkLst>
      <pc:sldChg chg="new del">
        <pc:chgData name="Mohamed Waseem" userId="03840f242d180ce4" providerId="Windows Live" clId="Web-{7729541F-5C2E-4027-9F82-D277DBC7E29B}" dt="2024-03-01T08:45:19.960" v="2"/>
        <pc:sldMkLst>
          <pc:docMk/>
          <pc:sldMk cId="2548933934" sldId="257"/>
        </pc:sldMkLst>
      </pc:sldChg>
      <pc:sldChg chg="addSp delSp modSp new add del">
        <pc:chgData name="Mohamed Waseem" userId="03840f242d180ce4" providerId="Windows Live" clId="Web-{7729541F-5C2E-4027-9F82-D277DBC7E29B}" dt="2024-03-01T08:50:39.111" v="25"/>
        <pc:sldMkLst>
          <pc:docMk/>
          <pc:sldMk cId="1918290061" sldId="258"/>
        </pc:sldMkLst>
        <pc:spChg chg="mod">
          <ac:chgData name="Mohamed Waseem" userId="03840f242d180ce4" providerId="Windows Live" clId="Web-{7729541F-5C2E-4027-9F82-D277DBC7E29B}" dt="2024-03-01T08:50:06.422" v="19" actId="20577"/>
          <ac:spMkLst>
            <pc:docMk/>
            <pc:sldMk cId="1918290061" sldId="258"/>
            <ac:spMk id="2" creationId="{FD11AD45-0F97-92F8-D289-6EAA345F9836}"/>
          </ac:spMkLst>
        </pc:spChg>
        <pc:spChg chg="add del mod">
          <ac:chgData name="Mohamed Waseem" userId="03840f242d180ce4" providerId="Windows Live" clId="Web-{7729541F-5C2E-4027-9F82-D277DBC7E29B}" dt="2024-03-01T08:49:27.561" v="16" actId="20577"/>
          <ac:spMkLst>
            <pc:docMk/>
            <pc:sldMk cId="1918290061" sldId="258"/>
            <ac:spMk id="4" creationId="{D576AE7D-B742-AA5E-9ACB-A63105E2EAF0}"/>
          </ac:spMkLst>
        </pc:spChg>
        <pc:spChg chg="add del">
          <ac:chgData name="Mohamed Waseem" userId="03840f242d180ce4" providerId="Windows Live" clId="Web-{7729541F-5C2E-4027-9F82-D277DBC7E29B}" dt="2024-03-01T08:48:38.154" v="8"/>
          <ac:spMkLst>
            <pc:docMk/>
            <pc:sldMk cId="1918290061" sldId="258"/>
            <ac:spMk id="7" creationId="{1F0B3DD3-69B3-7D08-E890-740AF0867C50}"/>
          </ac:spMkLst>
        </pc:spChg>
        <pc:spChg chg="add del mod">
          <ac:chgData name="Mohamed Waseem" userId="03840f242d180ce4" providerId="Windows Live" clId="Web-{7729541F-5C2E-4027-9F82-D277DBC7E29B}" dt="2024-03-01T08:49:34.999" v="18"/>
          <ac:spMkLst>
            <pc:docMk/>
            <pc:sldMk cId="1918290061" sldId="258"/>
            <ac:spMk id="15" creationId="{1F0B3DD3-69B3-7D08-E890-740AF0867C50}"/>
          </ac:spMkLst>
        </pc:spChg>
        <pc:graphicFrameChg chg="add del mod ord modGraphic">
          <ac:chgData name="Mohamed Waseem" userId="03840f242d180ce4" providerId="Windows Live" clId="Web-{7729541F-5C2E-4027-9F82-D277DBC7E29B}" dt="2024-03-01T08:48:57.139" v="10"/>
          <ac:graphicFrameMkLst>
            <pc:docMk/>
            <pc:sldMk cId="1918290061" sldId="258"/>
            <ac:graphicFrameMk id="8" creationId="{8030DEC9-91DC-0BCD-D492-8F5B05A88E26}"/>
          </ac:graphicFrameMkLst>
        </pc:graphicFrameChg>
      </pc:sldChg>
      <pc:sldChg chg="modSp">
        <pc:chgData name="Mohamed Waseem" userId="03840f242d180ce4" providerId="Windows Live" clId="Web-{7729541F-5C2E-4027-9F82-D277DBC7E29B}" dt="2024-03-01T09:23:20.195" v="379" actId="20577"/>
        <pc:sldMkLst>
          <pc:docMk/>
          <pc:sldMk cId="1999411468" sldId="259"/>
        </pc:sldMkLst>
        <pc:spChg chg="mod">
          <ac:chgData name="Mohamed Waseem" userId="03840f242d180ce4" providerId="Windows Live" clId="Web-{7729541F-5C2E-4027-9F82-D277DBC7E29B}" dt="2024-03-01T09:23:20.195" v="379" actId="20577"/>
          <ac:spMkLst>
            <pc:docMk/>
            <pc:sldMk cId="1999411468" sldId="259"/>
            <ac:spMk id="2" creationId="{1423ECB0-649D-B458-CDCA-4CD5B0F4305F}"/>
          </ac:spMkLst>
        </pc:spChg>
      </pc:sldChg>
      <pc:sldChg chg="addSp delSp modSp new">
        <pc:chgData name="Mohamed Waseem" userId="03840f242d180ce4" providerId="Windows Live" clId="Web-{7729541F-5C2E-4027-9F82-D277DBC7E29B}" dt="2024-03-01T08:51:56.926" v="54" actId="20577"/>
        <pc:sldMkLst>
          <pc:docMk/>
          <pc:sldMk cId="1583551008" sldId="260"/>
        </pc:sldMkLst>
        <pc:spChg chg="mod">
          <ac:chgData name="Mohamed Waseem" userId="03840f242d180ce4" providerId="Windows Live" clId="Web-{7729541F-5C2E-4027-9F82-D277DBC7E29B}" dt="2024-03-01T08:51:56.926" v="54" actId="20577"/>
          <ac:spMkLst>
            <pc:docMk/>
            <pc:sldMk cId="1583551008" sldId="260"/>
            <ac:spMk id="2" creationId="{831EE35E-0423-11E0-B008-F5E19A4B52B1}"/>
          </ac:spMkLst>
        </pc:spChg>
        <pc:spChg chg="add del">
          <ac:chgData name="Mohamed Waseem" userId="03840f242d180ce4" providerId="Windows Live" clId="Web-{7729541F-5C2E-4027-9F82-D277DBC7E29B}" dt="2024-03-01T08:51:51.238" v="53"/>
          <ac:spMkLst>
            <pc:docMk/>
            <pc:sldMk cId="1583551008" sldId="260"/>
            <ac:spMk id="4" creationId="{2E16C4E2-190E-7D21-5AB4-01997C2EA9B1}"/>
          </ac:spMkLst>
        </pc:spChg>
      </pc:sldChg>
      <pc:sldChg chg="add del">
        <pc:chgData name="Mohamed Waseem" userId="03840f242d180ce4" providerId="Windows Live" clId="Web-{7729541F-5C2E-4027-9F82-D277DBC7E29B}" dt="2024-03-01T08:50:31.126" v="24"/>
        <pc:sldMkLst>
          <pc:docMk/>
          <pc:sldMk cId="825465684" sldId="261"/>
        </pc:sldMkLst>
      </pc:sldChg>
      <pc:sldChg chg="addSp delSp modSp new mod modShow">
        <pc:chgData name="Mohamed Waseem" userId="03840f242d180ce4" providerId="Windows Live" clId="Web-{7729541F-5C2E-4027-9F82-D277DBC7E29B}" dt="2024-03-01T09:55:02.647" v="744" actId="1076"/>
        <pc:sldMkLst>
          <pc:docMk/>
          <pc:sldMk cId="1583393419" sldId="261"/>
        </pc:sldMkLst>
        <pc:spChg chg="mod">
          <ac:chgData name="Mohamed Waseem" userId="03840f242d180ce4" providerId="Windows Live" clId="Web-{7729541F-5C2E-4027-9F82-D277DBC7E29B}" dt="2024-03-01T09:12:50.091" v="264" actId="20577"/>
          <ac:spMkLst>
            <pc:docMk/>
            <pc:sldMk cId="1583393419" sldId="261"/>
            <ac:spMk id="2" creationId="{1DF2A6A9-5D3F-1B17-2B7C-06BDAD3E31D0}"/>
          </ac:spMkLst>
        </pc:spChg>
        <pc:spChg chg="add mod">
          <ac:chgData name="Mohamed Waseem" userId="03840f242d180ce4" providerId="Windows Live" clId="Web-{7729541F-5C2E-4027-9F82-D277DBC7E29B}" dt="2024-03-01T09:18:03.857" v="360" actId="1076"/>
          <ac:spMkLst>
            <pc:docMk/>
            <pc:sldMk cId="1583393419" sldId="261"/>
            <ac:spMk id="3" creationId="{38971312-B9C3-F376-29EF-C1FEE1F5F997}"/>
          </ac:spMkLst>
        </pc:spChg>
        <pc:spChg chg="add mod">
          <ac:chgData name="Mohamed Waseem" userId="03840f242d180ce4" providerId="Windows Live" clId="Web-{7729541F-5C2E-4027-9F82-D277DBC7E29B}" dt="2024-03-01T08:53:35.460" v="69"/>
          <ac:spMkLst>
            <pc:docMk/>
            <pc:sldMk cId="1583393419" sldId="261"/>
            <ac:spMk id="4" creationId="{3CC95070-C477-E9C5-7ED1-F308EB1DEE0F}"/>
          </ac:spMkLst>
        </pc:spChg>
        <pc:spChg chg="add mod">
          <ac:chgData name="Mohamed Waseem" userId="03840f242d180ce4" providerId="Windows Live" clId="Web-{7729541F-5C2E-4027-9F82-D277DBC7E29B}" dt="2024-03-01T09:55:02.647" v="744" actId="1076"/>
          <ac:spMkLst>
            <pc:docMk/>
            <pc:sldMk cId="1583393419" sldId="261"/>
            <ac:spMk id="5" creationId="{136A050B-B848-6813-3671-228279FB6F9C}"/>
          </ac:spMkLst>
        </pc:spChg>
        <pc:spChg chg="add mod">
          <ac:chgData name="Mohamed Waseem" userId="03840f242d180ce4" providerId="Windows Live" clId="Web-{7729541F-5C2E-4027-9F82-D277DBC7E29B}" dt="2024-03-01T09:18:12.810" v="361" actId="1076"/>
          <ac:spMkLst>
            <pc:docMk/>
            <pc:sldMk cId="1583393419" sldId="261"/>
            <ac:spMk id="6" creationId="{FD6116D4-8E53-408D-B02D-7093150ABF0B}"/>
          </ac:spMkLst>
        </pc:spChg>
        <pc:spChg chg="add del mod">
          <ac:chgData name="Mohamed Waseem" userId="03840f242d180ce4" providerId="Windows Live" clId="Web-{7729541F-5C2E-4027-9F82-D277DBC7E29B}" dt="2024-03-01T09:16:46.682" v="353"/>
          <ac:spMkLst>
            <pc:docMk/>
            <pc:sldMk cId="1583393419" sldId="261"/>
            <ac:spMk id="7" creationId="{AE96D0A0-37D4-FC7C-4850-9AD1B3D43771}"/>
          </ac:spMkLst>
        </pc:spChg>
        <pc:spChg chg="add mod">
          <ac:chgData name="Mohamed Waseem" userId="03840f242d180ce4" providerId="Windows Live" clId="Web-{7729541F-5C2E-4027-9F82-D277DBC7E29B}" dt="2024-03-01T09:03:58.746" v="156" actId="20577"/>
          <ac:spMkLst>
            <pc:docMk/>
            <pc:sldMk cId="1583393419" sldId="261"/>
            <ac:spMk id="8" creationId="{ADDFC73A-4ED8-FFBC-A0FF-0B3786B599D7}"/>
          </ac:spMkLst>
        </pc:spChg>
        <pc:spChg chg="add mod">
          <ac:chgData name="Mohamed Waseem" userId="03840f242d180ce4" providerId="Windows Live" clId="Web-{7729541F-5C2E-4027-9F82-D277DBC7E29B}" dt="2024-03-01T09:04:05.590" v="157" actId="20577"/>
          <ac:spMkLst>
            <pc:docMk/>
            <pc:sldMk cId="1583393419" sldId="261"/>
            <ac:spMk id="9" creationId="{8307E925-753F-DACB-3DE8-3BC8E99DDACB}"/>
          </ac:spMkLst>
        </pc:spChg>
        <pc:spChg chg="add mod">
          <ac:chgData name="Mohamed Waseem" userId="03840f242d180ce4" providerId="Windows Live" clId="Web-{7729541F-5C2E-4027-9F82-D277DBC7E29B}" dt="2024-03-01T09:18:19.435" v="362" actId="1076"/>
          <ac:spMkLst>
            <pc:docMk/>
            <pc:sldMk cId="1583393419" sldId="261"/>
            <ac:spMk id="10" creationId="{1C4581FA-E500-EB69-0196-C83E5131D2A0}"/>
          </ac:spMkLst>
        </pc:spChg>
        <pc:spChg chg="add mod">
          <ac:chgData name="Mohamed Waseem" userId="03840f242d180ce4" providerId="Windows Live" clId="Web-{7729541F-5C2E-4027-9F82-D277DBC7E29B}" dt="2024-03-01T09:05:46.406" v="168" actId="1076"/>
          <ac:spMkLst>
            <pc:docMk/>
            <pc:sldMk cId="1583393419" sldId="261"/>
            <ac:spMk id="11" creationId="{6295E7B7-0690-96DD-040B-6B2EA6EB6525}"/>
          </ac:spMkLst>
        </pc:spChg>
        <pc:spChg chg="add mod">
          <ac:chgData name="Mohamed Waseem" userId="03840f242d180ce4" providerId="Windows Live" clId="Web-{7729541F-5C2E-4027-9F82-D277DBC7E29B}" dt="2024-03-01T09:05:37.890" v="167" actId="1076"/>
          <ac:spMkLst>
            <pc:docMk/>
            <pc:sldMk cId="1583393419" sldId="261"/>
            <ac:spMk id="12" creationId="{CC5A52C0-D55D-84AB-AD52-9D1D7F7302DA}"/>
          </ac:spMkLst>
        </pc:spChg>
        <pc:spChg chg="add del mod">
          <ac:chgData name="Mohamed Waseem" userId="03840f242d180ce4" providerId="Windows Live" clId="Web-{7729541F-5C2E-4027-9F82-D277DBC7E29B}" dt="2024-03-01T09:16:50.526" v="354"/>
          <ac:spMkLst>
            <pc:docMk/>
            <pc:sldMk cId="1583393419" sldId="261"/>
            <ac:spMk id="13" creationId="{8E9E899A-E15E-98F2-3735-0DF001CA7D95}"/>
          </ac:spMkLst>
        </pc:spChg>
        <pc:spChg chg="add mod">
          <ac:chgData name="Mohamed Waseem" userId="03840f242d180ce4" providerId="Windows Live" clId="Web-{7729541F-5C2E-4027-9F82-D277DBC7E29B}" dt="2024-03-01T09:07:38.378" v="215" actId="20577"/>
          <ac:spMkLst>
            <pc:docMk/>
            <pc:sldMk cId="1583393419" sldId="261"/>
            <ac:spMk id="14" creationId="{101480D0-6E67-F6E4-D74F-EE9DD0D2B557}"/>
          </ac:spMkLst>
        </pc:spChg>
        <pc:spChg chg="add mod">
          <ac:chgData name="Mohamed Waseem" userId="03840f242d180ce4" providerId="Windows Live" clId="Web-{7729541F-5C2E-4027-9F82-D277DBC7E29B}" dt="2024-03-01T09:13:59.515" v="331" actId="20577"/>
          <ac:spMkLst>
            <pc:docMk/>
            <pc:sldMk cId="1583393419" sldId="261"/>
            <ac:spMk id="15" creationId="{128BDCAD-B2AD-4A1B-21A0-C8BC12D2DB2E}"/>
          </ac:spMkLst>
        </pc:spChg>
        <pc:spChg chg="add del">
          <ac:chgData name="Mohamed Waseem" userId="03840f242d180ce4" providerId="Windows Live" clId="Web-{7729541F-5C2E-4027-9F82-D277DBC7E29B}" dt="2024-03-01T09:14:36.897" v="333"/>
          <ac:spMkLst>
            <pc:docMk/>
            <pc:sldMk cId="1583393419" sldId="261"/>
            <ac:spMk id="16" creationId="{8FF602A6-7B5F-FAFB-8E57-52EC75F5276C}"/>
          </ac:spMkLst>
        </pc:spChg>
        <pc:spChg chg="add mod">
          <ac:chgData name="Mohamed Waseem" userId="03840f242d180ce4" providerId="Windows Live" clId="Web-{7729541F-5C2E-4027-9F82-D277DBC7E29B}" dt="2024-03-01T09:15:07.554" v="344" actId="20577"/>
          <ac:spMkLst>
            <pc:docMk/>
            <pc:sldMk cId="1583393419" sldId="261"/>
            <ac:spMk id="17" creationId="{1D679E72-919C-5351-9E02-174854046489}"/>
          </ac:spMkLst>
        </pc:spChg>
        <pc:spChg chg="add mod">
          <ac:chgData name="Mohamed Waseem" userId="03840f242d180ce4" providerId="Windows Live" clId="Web-{7729541F-5C2E-4027-9F82-D277DBC7E29B}" dt="2024-03-01T09:15:12.507" v="348" actId="20577"/>
          <ac:spMkLst>
            <pc:docMk/>
            <pc:sldMk cId="1583393419" sldId="261"/>
            <ac:spMk id="18" creationId="{271A5E2D-259B-039F-3FAB-7E415FD6E4F0}"/>
          </ac:spMkLst>
        </pc:spChg>
        <pc:spChg chg="add mod">
          <ac:chgData name="Mohamed Waseem" userId="03840f242d180ce4" providerId="Windows Live" clId="Web-{7729541F-5C2E-4027-9F82-D277DBC7E29B}" dt="2024-03-01T09:15:54.602" v="352" actId="1076"/>
          <ac:spMkLst>
            <pc:docMk/>
            <pc:sldMk cId="1583393419" sldId="261"/>
            <ac:spMk id="19" creationId="{3158A0DD-2523-6232-5272-5DB73CF605FC}"/>
          </ac:spMkLst>
        </pc:spChg>
      </pc:sldChg>
      <pc:sldChg chg="modSp new">
        <pc:chgData name="Mohamed Waseem" userId="03840f242d180ce4" providerId="Windows Live" clId="Web-{7729541F-5C2E-4027-9F82-D277DBC7E29B}" dt="2024-03-01T09:23:04.179" v="375" actId="20577"/>
        <pc:sldMkLst>
          <pc:docMk/>
          <pc:sldMk cId="3665415346" sldId="262"/>
        </pc:sldMkLst>
        <pc:spChg chg="mod">
          <ac:chgData name="Mohamed Waseem" userId="03840f242d180ce4" providerId="Windows Live" clId="Web-{7729541F-5C2E-4027-9F82-D277DBC7E29B}" dt="2024-03-01T09:23:04.179" v="375" actId="20577"/>
          <ac:spMkLst>
            <pc:docMk/>
            <pc:sldMk cId="3665415346" sldId="262"/>
            <ac:spMk id="2" creationId="{6D761F19-077C-78DF-FC88-BEFB779DD92E}"/>
          </ac:spMkLst>
        </pc:spChg>
      </pc:sldChg>
      <pc:sldChg chg="new del">
        <pc:chgData name="Mohamed Waseem" userId="03840f242d180ce4" providerId="Windows Live" clId="Web-{7729541F-5C2E-4027-9F82-D277DBC7E29B}" dt="2024-03-01T09:23:43.024" v="381"/>
        <pc:sldMkLst>
          <pc:docMk/>
          <pc:sldMk cId="149255066" sldId="263"/>
        </pc:sldMkLst>
      </pc:sldChg>
      <pc:sldChg chg="addSp delSp modSp new">
        <pc:chgData name="Mohamed Waseem" userId="03840f242d180ce4" providerId="Windows Live" clId="Web-{7729541F-5C2E-4027-9F82-D277DBC7E29B}" dt="2024-03-01T09:56:20.040" v="764" actId="20577"/>
        <pc:sldMkLst>
          <pc:docMk/>
          <pc:sldMk cId="4243071802" sldId="263"/>
        </pc:sldMkLst>
        <pc:spChg chg="mod">
          <ac:chgData name="Mohamed Waseem" userId="03840f242d180ce4" providerId="Windows Live" clId="Web-{7729541F-5C2E-4027-9F82-D277DBC7E29B}" dt="2024-03-01T09:28:58.424" v="465" actId="1076"/>
          <ac:spMkLst>
            <pc:docMk/>
            <pc:sldMk cId="4243071802" sldId="263"/>
            <ac:spMk id="2" creationId="{742B8BB3-480E-191D-37A6-84C568745850}"/>
          </ac:spMkLst>
        </pc:spChg>
        <pc:spChg chg="add mod">
          <ac:chgData name="Mohamed Waseem" userId="03840f242d180ce4" providerId="Windows Live" clId="Web-{7729541F-5C2E-4027-9F82-D277DBC7E29B}" dt="2024-03-01T09:29:34.066" v="473" actId="1076"/>
          <ac:spMkLst>
            <pc:docMk/>
            <pc:sldMk cId="4243071802" sldId="263"/>
            <ac:spMk id="3" creationId="{0D809150-6CF9-88A6-81C8-A7285D9A1472}"/>
          </ac:spMkLst>
        </pc:spChg>
        <pc:spChg chg="add del mod">
          <ac:chgData name="Mohamed Waseem" userId="03840f242d180ce4" providerId="Windows Live" clId="Web-{7729541F-5C2E-4027-9F82-D277DBC7E29B}" dt="2024-03-01T09:28:42.111" v="449"/>
          <ac:spMkLst>
            <pc:docMk/>
            <pc:sldMk cId="4243071802" sldId="263"/>
            <ac:spMk id="4" creationId="{3650B227-9A1D-058E-8617-513BCB700FAB}"/>
          </ac:spMkLst>
        </pc:spChg>
        <pc:spChg chg="add mod">
          <ac:chgData name="Mohamed Waseem" userId="03840f242d180ce4" providerId="Windows Live" clId="Web-{7729541F-5C2E-4027-9F82-D277DBC7E29B}" dt="2024-03-01T09:40:55.698" v="570" actId="20577"/>
          <ac:spMkLst>
            <pc:docMk/>
            <pc:sldMk cId="4243071802" sldId="263"/>
            <ac:spMk id="5" creationId="{9607E989-A6B7-C06B-C886-238FCA444B4D}"/>
          </ac:spMkLst>
        </pc:spChg>
        <pc:spChg chg="add mod">
          <ac:chgData name="Mohamed Waseem" userId="03840f242d180ce4" providerId="Windows Live" clId="Web-{7729541F-5C2E-4027-9F82-D277DBC7E29B}" dt="2024-03-01T09:41:07.901" v="588" actId="20577"/>
          <ac:spMkLst>
            <pc:docMk/>
            <pc:sldMk cId="4243071802" sldId="263"/>
            <ac:spMk id="6" creationId="{DE70207C-DA2D-903E-2A96-F4D63E4773AD}"/>
          </ac:spMkLst>
        </pc:spChg>
        <pc:spChg chg="add mod">
          <ac:chgData name="Mohamed Waseem" userId="03840f242d180ce4" providerId="Windows Live" clId="Web-{7729541F-5C2E-4027-9F82-D277DBC7E29B}" dt="2024-03-01T09:41:20.995" v="604" actId="20577"/>
          <ac:spMkLst>
            <pc:docMk/>
            <pc:sldMk cId="4243071802" sldId="263"/>
            <ac:spMk id="7" creationId="{CDBE2271-912A-DF50-94F9-7A93867F8612}"/>
          </ac:spMkLst>
        </pc:spChg>
        <pc:spChg chg="add mod">
          <ac:chgData name="Mohamed Waseem" userId="03840f242d180ce4" providerId="Windows Live" clId="Web-{7729541F-5C2E-4027-9F82-D277DBC7E29B}" dt="2024-03-01T09:41:39.965" v="622" actId="20577"/>
          <ac:spMkLst>
            <pc:docMk/>
            <pc:sldMk cId="4243071802" sldId="263"/>
            <ac:spMk id="8" creationId="{482C60CB-F8EF-0E44-CB19-753E5FA0D554}"/>
          </ac:spMkLst>
        </pc:spChg>
        <pc:spChg chg="add mod">
          <ac:chgData name="Mohamed Waseem" userId="03840f242d180ce4" providerId="Windows Live" clId="Web-{7729541F-5C2E-4027-9F82-D277DBC7E29B}" dt="2024-03-01T09:42:03.887" v="633" actId="20577"/>
          <ac:spMkLst>
            <pc:docMk/>
            <pc:sldMk cId="4243071802" sldId="263"/>
            <ac:spMk id="9" creationId="{2395A003-9EA6-9931-5DB7-F54443273CF1}"/>
          </ac:spMkLst>
        </pc:spChg>
        <pc:spChg chg="add mod">
          <ac:chgData name="Mohamed Waseem" userId="03840f242d180ce4" providerId="Windows Live" clId="Web-{7729541F-5C2E-4027-9F82-D277DBC7E29B}" dt="2024-03-01T09:42:17.778" v="648" actId="20577"/>
          <ac:spMkLst>
            <pc:docMk/>
            <pc:sldMk cId="4243071802" sldId="263"/>
            <ac:spMk id="10" creationId="{C57BB6BA-08D0-32D7-61D1-5C8F63B08C42}"/>
          </ac:spMkLst>
        </pc:spChg>
        <pc:spChg chg="add del mod">
          <ac:chgData name="Mohamed Waseem" userId="03840f242d180ce4" providerId="Windows Live" clId="Web-{7729541F-5C2E-4027-9F82-D277DBC7E29B}" dt="2024-03-01T09:28:17.923" v="427"/>
          <ac:spMkLst>
            <pc:docMk/>
            <pc:sldMk cId="4243071802" sldId="263"/>
            <ac:spMk id="11" creationId="{08C0EC40-D5E2-204F-A569-15083999AA5D}"/>
          </ac:spMkLst>
        </pc:spChg>
        <pc:spChg chg="add del">
          <ac:chgData name="Mohamed Waseem" userId="03840f242d180ce4" providerId="Windows Live" clId="Web-{7729541F-5C2E-4027-9F82-D277DBC7E29B}" dt="2024-03-01T09:28:17.923" v="426"/>
          <ac:spMkLst>
            <pc:docMk/>
            <pc:sldMk cId="4243071802" sldId="263"/>
            <ac:spMk id="12" creationId="{0A192421-A530-4B8C-8513-AAEC307BB82A}"/>
          </ac:spMkLst>
        </pc:spChg>
        <pc:spChg chg="add del">
          <ac:chgData name="Mohamed Waseem" userId="03840f242d180ce4" providerId="Windows Live" clId="Web-{7729541F-5C2E-4027-9F82-D277DBC7E29B}" dt="2024-03-01T09:28:17.923" v="425"/>
          <ac:spMkLst>
            <pc:docMk/>
            <pc:sldMk cId="4243071802" sldId="263"/>
            <ac:spMk id="13" creationId="{F0D3DC56-842B-8544-E2CC-2134B360846B}"/>
          </ac:spMkLst>
        </pc:spChg>
        <pc:spChg chg="add del">
          <ac:chgData name="Mohamed Waseem" userId="03840f242d180ce4" providerId="Windows Live" clId="Web-{7729541F-5C2E-4027-9F82-D277DBC7E29B}" dt="2024-03-01T09:28:17.923" v="424"/>
          <ac:spMkLst>
            <pc:docMk/>
            <pc:sldMk cId="4243071802" sldId="263"/>
            <ac:spMk id="14" creationId="{3494BE47-3EC2-F862-B3AC-F7D40B3C62ED}"/>
          </ac:spMkLst>
        </pc:spChg>
        <pc:spChg chg="add del">
          <ac:chgData name="Mohamed Waseem" userId="03840f242d180ce4" providerId="Windows Live" clId="Web-{7729541F-5C2E-4027-9F82-D277DBC7E29B}" dt="2024-03-01T09:28:17.923" v="423"/>
          <ac:spMkLst>
            <pc:docMk/>
            <pc:sldMk cId="4243071802" sldId="263"/>
            <ac:spMk id="15" creationId="{30AFFA6A-8B00-7F54-9492-52175BE54FBE}"/>
          </ac:spMkLst>
        </pc:spChg>
        <pc:spChg chg="add del">
          <ac:chgData name="Mohamed Waseem" userId="03840f242d180ce4" providerId="Windows Live" clId="Web-{7729541F-5C2E-4027-9F82-D277DBC7E29B}" dt="2024-03-01T09:28:17.923" v="422"/>
          <ac:spMkLst>
            <pc:docMk/>
            <pc:sldMk cId="4243071802" sldId="263"/>
            <ac:spMk id="16" creationId="{0D867AD6-3437-2488-54C4-E79437138EDF}"/>
          </ac:spMkLst>
        </pc:spChg>
        <pc:spChg chg="add del">
          <ac:chgData name="Mohamed Waseem" userId="03840f242d180ce4" providerId="Windows Live" clId="Web-{7729541F-5C2E-4027-9F82-D277DBC7E29B}" dt="2024-03-01T09:28:17.923" v="421"/>
          <ac:spMkLst>
            <pc:docMk/>
            <pc:sldMk cId="4243071802" sldId="263"/>
            <ac:spMk id="17" creationId="{BAA761DA-ED30-1983-9F31-B92C696B553D}"/>
          </ac:spMkLst>
        </pc:spChg>
        <pc:spChg chg="add mod">
          <ac:chgData name="Mohamed Waseem" userId="03840f242d180ce4" providerId="Windows Live" clId="Web-{7729541F-5C2E-4027-9F82-D277DBC7E29B}" dt="2024-03-01T09:35:35.062" v="523" actId="1076"/>
          <ac:spMkLst>
            <pc:docMk/>
            <pc:sldMk cId="4243071802" sldId="263"/>
            <ac:spMk id="18" creationId="{EC8E0B2E-A707-9173-E87E-0B92FFDC7898}"/>
          </ac:spMkLst>
        </pc:spChg>
        <pc:spChg chg="add mod">
          <ac:chgData name="Mohamed Waseem" userId="03840f242d180ce4" providerId="Windows Live" clId="Web-{7729541F-5C2E-4027-9F82-D277DBC7E29B}" dt="2024-03-01T09:56:11.868" v="761" actId="20577"/>
          <ac:spMkLst>
            <pc:docMk/>
            <pc:sldMk cId="4243071802" sldId="263"/>
            <ac:spMk id="19" creationId="{D41B85D2-4FB4-2655-60E4-4C589866F503}"/>
          </ac:spMkLst>
        </pc:spChg>
        <pc:spChg chg="add mod">
          <ac:chgData name="Mohamed Waseem" userId="03840f242d180ce4" providerId="Windows Live" clId="Web-{7729541F-5C2E-4027-9F82-D277DBC7E29B}" dt="2024-03-01T09:56:20.040" v="764" actId="20577"/>
          <ac:spMkLst>
            <pc:docMk/>
            <pc:sldMk cId="4243071802" sldId="263"/>
            <ac:spMk id="20" creationId="{C4507D9E-81FA-D989-8CE0-4059E2096BF7}"/>
          </ac:spMkLst>
        </pc:spChg>
        <pc:spChg chg="add del mod">
          <ac:chgData name="Mohamed Waseem" userId="03840f242d180ce4" providerId="Windows Live" clId="Web-{7729541F-5C2E-4027-9F82-D277DBC7E29B}" dt="2024-03-01T09:55:29.444" v="745" actId="20577"/>
          <ac:spMkLst>
            <pc:docMk/>
            <pc:sldMk cId="4243071802" sldId="263"/>
            <ac:spMk id="21" creationId="{049B1B19-8FF8-94B0-3A70-72DD545152C5}"/>
          </ac:spMkLst>
        </pc:spChg>
        <pc:spChg chg="add del mod">
          <ac:chgData name="Mohamed Waseem" userId="03840f242d180ce4" providerId="Windows Live" clId="Web-{7729541F-5C2E-4027-9F82-D277DBC7E29B}" dt="2024-03-01T09:43:27.187" v="709" actId="20577"/>
          <ac:spMkLst>
            <pc:docMk/>
            <pc:sldMk cId="4243071802" sldId="263"/>
            <ac:spMk id="22" creationId="{C94AFF94-B2EB-2038-5EDB-067EF16035E7}"/>
          </ac:spMkLst>
        </pc:spChg>
        <pc:spChg chg="add mod">
          <ac:chgData name="Mohamed Waseem" userId="03840f242d180ce4" providerId="Windows Live" clId="Web-{7729541F-5C2E-4027-9F82-D277DBC7E29B}" dt="2024-03-01T09:43:00.608" v="684" actId="20577"/>
          <ac:spMkLst>
            <pc:docMk/>
            <pc:sldMk cId="4243071802" sldId="263"/>
            <ac:spMk id="23" creationId="{6F4CA2E6-B043-3345-66FD-BBCC188C48EA}"/>
          </ac:spMkLst>
        </pc:spChg>
        <pc:spChg chg="add mod">
          <ac:chgData name="Mohamed Waseem" userId="03840f242d180ce4" providerId="Windows Live" clId="Web-{7729541F-5C2E-4027-9F82-D277DBC7E29B}" dt="2024-03-01T09:42:44.998" v="668" actId="20577"/>
          <ac:spMkLst>
            <pc:docMk/>
            <pc:sldMk cId="4243071802" sldId="263"/>
            <ac:spMk id="24" creationId="{6B2AA448-F410-D90E-46AA-333F3FF323B4}"/>
          </ac:spMkLst>
        </pc:spChg>
        <pc:cxnChg chg="add mod">
          <ac:chgData name="Mohamed Waseem" userId="03840f242d180ce4" providerId="Windows Live" clId="Web-{7729541F-5C2E-4027-9F82-D277DBC7E29B}" dt="2024-03-01T09:31:59.962" v="487" actId="1076"/>
          <ac:cxnSpMkLst>
            <pc:docMk/>
            <pc:sldMk cId="4243071802" sldId="263"/>
            <ac:cxnSpMk id="25" creationId="{4323CBCC-39B9-7B65-5E7C-9E96849FD7F5}"/>
          </ac:cxnSpMkLst>
        </pc:cxnChg>
        <pc:cxnChg chg="add mod">
          <ac:chgData name="Mohamed Waseem" userId="03840f242d180ce4" providerId="Windows Live" clId="Web-{7729541F-5C2E-4027-9F82-D277DBC7E29B}" dt="2024-03-01T09:36:16.970" v="532" actId="14100"/>
          <ac:cxnSpMkLst>
            <pc:docMk/>
            <pc:sldMk cId="4243071802" sldId="263"/>
            <ac:cxnSpMk id="26" creationId="{95573EA4-882C-2F22-24BF-D34DE72F0C4B}"/>
          </ac:cxnSpMkLst>
        </pc:cxnChg>
        <pc:cxnChg chg="add mod">
          <ac:chgData name="Mohamed Waseem" userId="03840f242d180ce4" providerId="Windows Live" clId="Web-{7729541F-5C2E-4027-9F82-D277DBC7E29B}" dt="2024-03-01T09:32:31.791" v="496" actId="1076"/>
          <ac:cxnSpMkLst>
            <pc:docMk/>
            <pc:sldMk cId="4243071802" sldId="263"/>
            <ac:cxnSpMk id="27" creationId="{429216C3-14A9-FF91-1934-F1483085789C}"/>
          </ac:cxnSpMkLst>
        </pc:cxnChg>
        <pc:cxnChg chg="add mod">
          <ac:chgData name="Mohamed Waseem" userId="03840f242d180ce4" providerId="Windows Live" clId="Web-{7729541F-5C2E-4027-9F82-D277DBC7E29B}" dt="2024-03-01T09:32:23.448" v="495" actId="1076"/>
          <ac:cxnSpMkLst>
            <pc:docMk/>
            <pc:sldMk cId="4243071802" sldId="263"/>
            <ac:cxnSpMk id="28" creationId="{0CD8247D-CE70-6707-1FA6-B0D0AF7C299F}"/>
          </ac:cxnSpMkLst>
        </pc:cxnChg>
        <pc:cxnChg chg="add mod">
          <ac:chgData name="Mohamed Waseem" userId="03840f242d180ce4" providerId="Windows Live" clId="Web-{7729541F-5C2E-4027-9F82-D277DBC7E29B}" dt="2024-03-01T09:32:17.728" v="494" actId="1076"/>
          <ac:cxnSpMkLst>
            <pc:docMk/>
            <pc:sldMk cId="4243071802" sldId="263"/>
            <ac:cxnSpMk id="29" creationId="{6B4957F4-ECE6-B0BA-7279-634CA07BF94D}"/>
          </ac:cxnSpMkLst>
        </pc:cxnChg>
        <pc:cxnChg chg="add mod">
          <ac:chgData name="Mohamed Waseem" userId="03840f242d180ce4" providerId="Windows Live" clId="Web-{7729541F-5C2E-4027-9F82-D277DBC7E29B}" dt="2024-03-01T09:32:10.321" v="493" actId="1076"/>
          <ac:cxnSpMkLst>
            <pc:docMk/>
            <pc:sldMk cId="4243071802" sldId="263"/>
            <ac:cxnSpMk id="30" creationId="{4B52CA6B-7B13-52FF-4C96-CFBCE4B003C3}"/>
          </ac:cxnSpMkLst>
        </pc:cxnChg>
        <pc:cxnChg chg="add del mod">
          <ac:chgData name="Mohamed Waseem" userId="03840f242d180ce4" providerId="Windows Live" clId="Web-{7729541F-5C2E-4027-9F82-D277DBC7E29B}" dt="2024-03-01T09:36:04.907" v="529"/>
          <ac:cxnSpMkLst>
            <pc:docMk/>
            <pc:sldMk cId="4243071802" sldId="263"/>
            <ac:cxnSpMk id="31" creationId="{1981D78E-46DE-FE41-ED07-3AB856402537}"/>
          </ac:cxnSpMkLst>
        </pc:cxnChg>
        <pc:cxnChg chg="add del mod">
          <ac:chgData name="Mohamed Waseem" userId="03840f242d180ce4" providerId="Windows Live" clId="Web-{7729541F-5C2E-4027-9F82-D277DBC7E29B}" dt="2024-03-01T09:36:00.782" v="528"/>
          <ac:cxnSpMkLst>
            <pc:docMk/>
            <pc:sldMk cId="4243071802" sldId="263"/>
            <ac:cxnSpMk id="32" creationId="{64839183-2E69-BEF9-2DE5-B655AB46D9BD}"/>
          </ac:cxnSpMkLst>
        </pc:cxnChg>
        <pc:cxnChg chg="add del mod">
          <ac:chgData name="Mohamed Waseem" userId="03840f242d180ce4" providerId="Windows Live" clId="Web-{7729541F-5C2E-4027-9F82-D277DBC7E29B}" dt="2024-03-01T09:35:56.719" v="527"/>
          <ac:cxnSpMkLst>
            <pc:docMk/>
            <pc:sldMk cId="4243071802" sldId="263"/>
            <ac:cxnSpMk id="33" creationId="{9C4B2115-9B80-A47E-AB06-B5CFC3108488}"/>
          </ac:cxnSpMkLst>
        </pc:cxnChg>
        <pc:cxnChg chg="add del mod">
          <ac:chgData name="Mohamed Waseem" userId="03840f242d180ce4" providerId="Windows Live" clId="Web-{7729541F-5C2E-4027-9F82-D277DBC7E29B}" dt="2024-03-01T09:35:54.110" v="526"/>
          <ac:cxnSpMkLst>
            <pc:docMk/>
            <pc:sldMk cId="4243071802" sldId="263"/>
            <ac:cxnSpMk id="34" creationId="{2E9F2D1D-8850-30E1-B661-D59F33B783AA}"/>
          </ac:cxnSpMkLst>
        </pc:cxnChg>
        <pc:cxnChg chg="add mod">
          <ac:chgData name="Mohamed Waseem" userId="03840f242d180ce4" providerId="Windows Live" clId="Web-{7729541F-5C2E-4027-9F82-D277DBC7E29B}" dt="2024-03-01T09:38:08.520" v="543" actId="1076"/>
          <ac:cxnSpMkLst>
            <pc:docMk/>
            <pc:sldMk cId="4243071802" sldId="263"/>
            <ac:cxnSpMk id="35" creationId="{F8AC5066-875C-1FF6-64AE-2143359EC508}"/>
          </ac:cxnSpMkLst>
        </pc:cxnChg>
        <pc:cxnChg chg="add mod">
          <ac:chgData name="Mohamed Waseem" userId="03840f242d180ce4" providerId="Windows Live" clId="Web-{7729541F-5C2E-4027-9F82-D277DBC7E29B}" dt="2024-03-01T09:36:30.798" v="537" actId="1076"/>
          <ac:cxnSpMkLst>
            <pc:docMk/>
            <pc:sldMk cId="4243071802" sldId="263"/>
            <ac:cxnSpMk id="36" creationId="{E78EFB09-143F-F641-6AC6-71487EEB00AA}"/>
          </ac:cxnSpMkLst>
        </pc:cxnChg>
        <pc:cxnChg chg="add mod">
          <ac:chgData name="Mohamed Waseem" userId="03840f242d180ce4" providerId="Windows Live" clId="Web-{7729541F-5C2E-4027-9F82-D277DBC7E29B}" dt="2024-03-01T09:36:36.470" v="538" actId="1076"/>
          <ac:cxnSpMkLst>
            <pc:docMk/>
            <pc:sldMk cId="4243071802" sldId="263"/>
            <ac:cxnSpMk id="37" creationId="{A256C139-4969-95E5-DAF8-3C6ECF00FF16}"/>
          </ac:cxnSpMkLst>
        </pc:cxnChg>
        <pc:cxnChg chg="add mod">
          <ac:chgData name="Mohamed Waseem" userId="03840f242d180ce4" providerId="Windows Live" clId="Web-{7729541F-5C2E-4027-9F82-D277DBC7E29B}" dt="2024-03-01T09:36:48.596" v="540" actId="1076"/>
          <ac:cxnSpMkLst>
            <pc:docMk/>
            <pc:sldMk cId="4243071802" sldId="263"/>
            <ac:cxnSpMk id="38" creationId="{07A534A1-E483-7255-634A-CD4CC9E1CC2C}"/>
          </ac:cxnSpMkLst>
        </pc:cxnChg>
        <pc:cxnChg chg="add mod">
          <ac:chgData name="Mohamed Waseem" userId="03840f242d180ce4" providerId="Windows Live" clId="Web-{7729541F-5C2E-4027-9F82-D277DBC7E29B}" dt="2024-03-01T09:36:55.815" v="541" actId="1076"/>
          <ac:cxnSpMkLst>
            <pc:docMk/>
            <pc:sldMk cId="4243071802" sldId="263"/>
            <ac:cxnSpMk id="39" creationId="{70E98BCD-4215-F31B-E1B4-7D71C205F37D}"/>
          </ac:cxnSpMkLst>
        </pc:cxnChg>
        <pc:cxnChg chg="add del mod">
          <ac:chgData name="Mohamed Waseem" userId="03840f242d180ce4" providerId="Windows Live" clId="Web-{7729541F-5C2E-4027-9F82-D277DBC7E29B}" dt="2024-03-01T09:39:39.242" v="554"/>
          <ac:cxnSpMkLst>
            <pc:docMk/>
            <pc:sldMk cId="4243071802" sldId="263"/>
            <ac:cxnSpMk id="40" creationId="{2A3378F8-466A-F931-DC03-55C70042C1F9}"/>
          </ac:cxnSpMkLst>
        </pc:cxnChg>
        <pc:cxnChg chg="add mod">
          <ac:chgData name="Mohamed Waseem" userId="03840f242d180ce4" providerId="Windows Live" clId="Web-{7729541F-5C2E-4027-9F82-D277DBC7E29B}" dt="2024-03-01T09:40:17.431" v="558"/>
          <ac:cxnSpMkLst>
            <pc:docMk/>
            <pc:sldMk cId="4243071802" sldId="263"/>
            <ac:cxnSpMk id="41" creationId="{B869A427-715A-FC5F-DF49-7C1FCCB2C5A8}"/>
          </ac:cxnSpMkLst>
        </pc:cxnChg>
      </pc:sldChg>
    </pc:docChg>
  </pc:docChgLst>
  <pc:docChgLst>
    <pc:chgData name="Mohamed Waseem" userId="03840f242d180ce4" providerId="Windows Live" clId="Web-{C265C858-6987-4EBA-A6BE-704B53D8A1AB}"/>
    <pc:docChg chg="addSld delSld modSld sldOrd">
      <pc:chgData name="Mohamed Waseem" userId="03840f242d180ce4" providerId="Windows Live" clId="Web-{C265C858-6987-4EBA-A6BE-704B53D8A1AB}" dt="2024-03-01T12:18:47.684" v="413" actId="1076"/>
      <pc:docMkLst>
        <pc:docMk/>
      </pc:docMkLst>
      <pc:sldChg chg="ord">
        <pc:chgData name="Mohamed Waseem" userId="03840f242d180ce4" providerId="Windows Live" clId="Web-{C265C858-6987-4EBA-A6BE-704B53D8A1AB}" dt="2024-03-01T10:42:16.992" v="84"/>
        <pc:sldMkLst>
          <pc:docMk/>
          <pc:sldMk cId="1999411468" sldId="259"/>
        </pc:sldMkLst>
      </pc:sldChg>
      <pc:sldChg chg="modSp">
        <pc:chgData name="Mohamed Waseem" userId="03840f242d180ce4" providerId="Windows Live" clId="Web-{C265C858-6987-4EBA-A6BE-704B53D8A1AB}" dt="2024-03-01T10:40:42.019" v="80" actId="1076"/>
        <pc:sldMkLst>
          <pc:docMk/>
          <pc:sldMk cId="1583551008" sldId="260"/>
        </pc:sldMkLst>
        <pc:spChg chg="mod">
          <ac:chgData name="Mohamed Waseem" userId="03840f242d180ce4" providerId="Windows Live" clId="Web-{C265C858-6987-4EBA-A6BE-704B53D8A1AB}" dt="2024-03-01T10:37:17.512" v="62" actId="20577"/>
          <ac:spMkLst>
            <pc:docMk/>
            <pc:sldMk cId="1583551008" sldId="260"/>
            <ac:spMk id="2" creationId="{831EE35E-0423-11E0-B008-F5E19A4B52B1}"/>
          </ac:spMkLst>
        </pc:spChg>
        <pc:spChg chg="mod">
          <ac:chgData name="Mohamed Waseem" userId="03840f242d180ce4" providerId="Windows Live" clId="Web-{C265C858-6987-4EBA-A6BE-704B53D8A1AB}" dt="2024-03-01T10:40:42.019" v="80" actId="1076"/>
          <ac:spMkLst>
            <pc:docMk/>
            <pc:sldMk cId="1583551008" sldId="260"/>
            <ac:spMk id="4" creationId="{6F3BD27C-ACEB-6E83-6B3C-D0FB09BC18B2}"/>
          </ac:spMkLst>
        </pc:spChg>
        <pc:spChg chg="mod">
          <ac:chgData name="Mohamed Waseem" userId="03840f242d180ce4" providerId="Windows Live" clId="Web-{C265C858-6987-4EBA-A6BE-704B53D8A1AB}" dt="2024-03-01T10:38:45.577" v="79" actId="14100"/>
          <ac:spMkLst>
            <pc:docMk/>
            <pc:sldMk cId="1583551008" sldId="260"/>
            <ac:spMk id="5" creationId="{F5CCC80C-CAD6-DB55-56DA-96F85F48B812}"/>
          </ac:spMkLst>
        </pc:spChg>
      </pc:sldChg>
      <pc:sldChg chg="modSp">
        <pc:chgData name="Mohamed Waseem" userId="03840f242d180ce4" providerId="Windows Live" clId="Web-{C265C858-6987-4EBA-A6BE-704B53D8A1AB}" dt="2024-03-01T10:40:55.598" v="81" actId="1076"/>
        <pc:sldMkLst>
          <pc:docMk/>
          <pc:sldMk cId="1583393419" sldId="261"/>
        </pc:sldMkLst>
        <pc:spChg chg="mod">
          <ac:chgData name="Mohamed Waseem" userId="03840f242d180ce4" providerId="Windows Live" clId="Web-{C265C858-6987-4EBA-A6BE-704B53D8A1AB}" dt="2024-03-01T10:14:37.802" v="20" actId="1076"/>
          <ac:spMkLst>
            <pc:docMk/>
            <pc:sldMk cId="1583393419" sldId="261"/>
            <ac:spMk id="3" creationId="{38971312-B9C3-F376-29EF-C1FEE1F5F997}"/>
          </ac:spMkLst>
        </pc:spChg>
        <pc:spChg chg="mod">
          <ac:chgData name="Mohamed Waseem" userId="03840f242d180ce4" providerId="Windows Live" clId="Web-{C265C858-6987-4EBA-A6BE-704B53D8A1AB}" dt="2024-03-01T10:14:37.802" v="21" actId="1076"/>
          <ac:spMkLst>
            <pc:docMk/>
            <pc:sldMk cId="1583393419" sldId="261"/>
            <ac:spMk id="4" creationId="{3CC95070-C477-E9C5-7ED1-F308EB1DEE0F}"/>
          </ac:spMkLst>
        </pc:spChg>
        <pc:spChg chg="mod">
          <ac:chgData name="Mohamed Waseem" userId="03840f242d180ce4" providerId="Windows Live" clId="Web-{C265C858-6987-4EBA-A6BE-704B53D8A1AB}" dt="2024-03-01T10:14:37.817" v="22" actId="1076"/>
          <ac:spMkLst>
            <pc:docMk/>
            <pc:sldMk cId="1583393419" sldId="261"/>
            <ac:spMk id="5" creationId="{136A050B-B848-6813-3671-228279FB6F9C}"/>
          </ac:spMkLst>
        </pc:spChg>
        <pc:spChg chg="mod">
          <ac:chgData name="Mohamed Waseem" userId="03840f242d180ce4" providerId="Windows Live" clId="Web-{C265C858-6987-4EBA-A6BE-704B53D8A1AB}" dt="2024-03-01T10:14:37.833" v="23" actId="1076"/>
          <ac:spMkLst>
            <pc:docMk/>
            <pc:sldMk cId="1583393419" sldId="261"/>
            <ac:spMk id="6" creationId="{FD6116D4-8E53-408D-B02D-7093150ABF0B}"/>
          </ac:spMkLst>
        </pc:spChg>
        <pc:spChg chg="mod">
          <ac:chgData name="Mohamed Waseem" userId="03840f242d180ce4" providerId="Windows Live" clId="Web-{C265C858-6987-4EBA-A6BE-704B53D8A1AB}" dt="2024-03-01T10:14:37.833" v="24" actId="1076"/>
          <ac:spMkLst>
            <pc:docMk/>
            <pc:sldMk cId="1583393419" sldId="261"/>
            <ac:spMk id="8" creationId="{ADDFC73A-4ED8-FFBC-A0FF-0B3786B599D7}"/>
          </ac:spMkLst>
        </pc:spChg>
        <pc:spChg chg="mod">
          <ac:chgData name="Mohamed Waseem" userId="03840f242d180ce4" providerId="Windows Live" clId="Web-{C265C858-6987-4EBA-A6BE-704B53D8A1AB}" dt="2024-03-01T10:14:37.848" v="25" actId="1076"/>
          <ac:spMkLst>
            <pc:docMk/>
            <pc:sldMk cId="1583393419" sldId="261"/>
            <ac:spMk id="9" creationId="{8307E925-753F-DACB-3DE8-3BC8E99DDACB}"/>
          </ac:spMkLst>
        </pc:spChg>
        <pc:spChg chg="mod">
          <ac:chgData name="Mohamed Waseem" userId="03840f242d180ce4" providerId="Windows Live" clId="Web-{C265C858-6987-4EBA-A6BE-704B53D8A1AB}" dt="2024-03-01T10:14:37.848" v="26" actId="1076"/>
          <ac:spMkLst>
            <pc:docMk/>
            <pc:sldMk cId="1583393419" sldId="261"/>
            <ac:spMk id="10" creationId="{1C4581FA-E500-EB69-0196-C83E5131D2A0}"/>
          </ac:spMkLst>
        </pc:spChg>
        <pc:spChg chg="mod">
          <ac:chgData name="Mohamed Waseem" userId="03840f242d180ce4" providerId="Windows Live" clId="Web-{C265C858-6987-4EBA-A6BE-704B53D8A1AB}" dt="2024-03-01T10:14:37.864" v="27" actId="1076"/>
          <ac:spMkLst>
            <pc:docMk/>
            <pc:sldMk cId="1583393419" sldId="261"/>
            <ac:spMk id="11" creationId="{6295E7B7-0690-96DD-040B-6B2EA6EB6525}"/>
          </ac:spMkLst>
        </pc:spChg>
        <pc:spChg chg="mod">
          <ac:chgData name="Mohamed Waseem" userId="03840f242d180ce4" providerId="Windows Live" clId="Web-{C265C858-6987-4EBA-A6BE-704B53D8A1AB}" dt="2024-03-01T10:40:55.598" v="81" actId="1076"/>
          <ac:spMkLst>
            <pc:docMk/>
            <pc:sldMk cId="1583393419" sldId="261"/>
            <ac:spMk id="12" creationId="{CC5A52C0-D55D-84AB-AD52-9D1D7F7302DA}"/>
          </ac:spMkLst>
        </pc:spChg>
        <pc:spChg chg="mod">
          <ac:chgData name="Mohamed Waseem" userId="03840f242d180ce4" providerId="Windows Live" clId="Web-{C265C858-6987-4EBA-A6BE-704B53D8A1AB}" dt="2024-03-01T10:14:37.880" v="29" actId="1076"/>
          <ac:spMkLst>
            <pc:docMk/>
            <pc:sldMk cId="1583393419" sldId="261"/>
            <ac:spMk id="14" creationId="{101480D0-6E67-F6E4-D74F-EE9DD0D2B557}"/>
          </ac:spMkLst>
        </pc:spChg>
        <pc:spChg chg="mod">
          <ac:chgData name="Mohamed Waseem" userId="03840f242d180ce4" providerId="Windows Live" clId="Web-{C265C858-6987-4EBA-A6BE-704B53D8A1AB}" dt="2024-03-01T10:14:37.895" v="30" actId="1076"/>
          <ac:spMkLst>
            <pc:docMk/>
            <pc:sldMk cId="1583393419" sldId="261"/>
            <ac:spMk id="15" creationId="{128BDCAD-B2AD-4A1B-21A0-C8BC12D2DB2E}"/>
          </ac:spMkLst>
        </pc:spChg>
        <pc:spChg chg="mod">
          <ac:chgData name="Mohamed Waseem" userId="03840f242d180ce4" providerId="Windows Live" clId="Web-{C265C858-6987-4EBA-A6BE-704B53D8A1AB}" dt="2024-03-01T10:14:37.895" v="31" actId="1076"/>
          <ac:spMkLst>
            <pc:docMk/>
            <pc:sldMk cId="1583393419" sldId="261"/>
            <ac:spMk id="17" creationId="{1D679E72-919C-5351-9E02-174854046489}"/>
          </ac:spMkLst>
        </pc:spChg>
        <pc:spChg chg="mod">
          <ac:chgData name="Mohamed Waseem" userId="03840f242d180ce4" providerId="Windows Live" clId="Web-{C265C858-6987-4EBA-A6BE-704B53D8A1AB}" dt="2024-03-01T10:14:37.911" v="32" actId="1076"/>
          <ac:spMkLst>
            <pc:docMk/>
            <pc:sldMk cId="1583393419" sldId="261"/>
            <ac:spMk id="18" creationId="{271A5E2D-259B-039F-3FAB-7E415FD6E4F0}"/>
          </ac:spMkLst>
        </pc:spChg>
        <pc:spChg chg="mod">
          <ac:chgData name="Mohamed Waseem" userId="03840f242d180ce4" providerId="Windows Live" clId="Web-{C265C858-6987-4EBA-A6BE-704B53D8A1AB}" dt="2024-03-01T10:14:37.911" v="33" actId="1076"/>
          <ac:spMkLst>
            <pc:docMk/>
            <pc:sldMk cId="1583393419" sldId="261"/>
            <ac:spMk id="19" creationId="{3158A0DD-2523-6232-5272-5DB73CF605FC}"/>
          </ac:spMkLst>
        </pc:spChg>
      </pc:sldChg>
      <pc:sldChg chg="del">
        <pc:chgData name="Mohamed Waseem" userId="03840f242d180ce4" providerId="Windows Live" clId="Web-{C265C858-6987-4EBA-A6BE-704B53D8A1AB}" dt="2024-03-01T10:09:51.890" v="16"/>
        <pc:sldMkLst>
          <pc:docMk/>
          <pc:sldMk cId="3665415346" sldId="262"/>
        </pc:sldMkLst>
      </pc:sldChg>
      <pc:sldChg chg="modSp ord">
        <pc:chgData name="Mohamed Waseem" userId="03840f242d180ce4" providerId="Windows Live" clId="Web-{C265C858-6987-4EBA-A6BE-704B53D8A1AB}" dt="2024-03-01T10:42:07.288" v="83"/>
        <pc:sldMkLst>
          <pc:docMk/>
          <pc:sldMk cId="4243071802" sldId="263"/>
        </pc:sldMkLst>
        <pc:spChg chg="mod">
          <ac:chgData name="Mohamed Waseem" userId="03840f242d180ce4" providerId="Windows Live" clId="Web-{C265C858-6987-4EBA-A6BE-704B53D8A1AB}" dt="2024-03-01T10:10:03.765" v="17" actId="1076"/>
          <ac:spMkLst>
            <pc:docMk/>
            <pc:sldMk cId="4243071802" sldId="263"/>
            <ac:spMk id="2" creationId="{742B8BB3-480E-191D-37A6-84C568745850}"/>
          </ac:spMkLst>
        </pc:spChg>
        <pc:spChg chg="mod">
          <ac:chgData name="Mohamed Waseem" userId="03840f242d180ce4" providerId="Windows Live" clId="Web-{C265C858-6987-4EBA-A6BE-704B53D8A1AB}" dt="2024-03-01T10:14:52.192" v="34" actId="1076"/>
          <ac:spMkLst>
            <pc:docMk/>
            <pc:sldMk cId="4243071802" sldId="263"/>
            <ac:spMk id="3" creationId="{0D809150-6CF9-88A6-81C8-A7285D9A1472}"/>
          </ac:spMkLst>
        </pc:spChg>
        <pc:spChg chg="mod">
          <ac:chgData name="Mohamed Waseem" userId="03840f242d180ce4" providerId="Windows Live" clId="Web-{C265C858-6987-4EBA-A6BE-704B53D8A1AB}" dt="2024-03-01T10:14:52.208" v="35" actId="1076"/>
          <ac:spMkLst>
            <pc:docMk/>
            <pc:sldMk cId="4243071802" sldId="263"/>
            <ac:spMk id="5" creationId="{9607E989-A6B7-C06B-C886-238FCA444B4D}"/>
          </ac:spMkLst>
        </pc:spChg>
        <pc:spChg chg="mod">
          <ac:chgData name="Mohamed Waseem" userId="03840f242d180ce4" providerId="Windows Live" clId="Web-{C265C858-6987-4EBA-A6BE-704B53D8A1AB}" dt="2024-03-01T10:14:52.208" v="36" actId="1076"/>
          <ac:spMkLst>
            <pc:docMk/>
            <pc:sldMk cId="4243071802" sldId="263"/>
            <ac:spMk id="6" creationId="{DE70207C-DA2D-903E-2A96-F4D63E4773AD}"/>
          </ac:spMkLst>
        </pc:spChg>
        <pc:spChg chg="mod">
          <ac:chgData name="Mohamed Waseem" userId="03840f242d180ce4" providerId="Windows Live" clId="Web-{C265C858-6987-4EBA-A6BE-704B53D8A1AB}" dt="2024-03-01T10:14:52.224" v="37" actId="1076"/>
          <ac:spMkLst>
            <pc:docMk/>
            <pc:sldMk cId="4243071802" sldId="263"/>
            <ac:spMk id="7" creationId="{CDBE2271-912A-DF50-94F9-7A93867F8612}"/>
          </ac:spMkLst>
        </pc:spChg>
        <pc:spChg chg="mod">
          <ac:chgData name="Mohamed Waseem" userId="03840f242d180ce4" providerId="Windows Live" clId="Web-{C265C858-6987-4EBA-A6BE-704B53D8A1AB}" dt="2024-03-01T10:14:52.239" v="38" actId="1076"/>
          <ac:spMkLst>
            <pc:docMk/>
            <pc:sldMk cId="4243071802" sldId="263"/>
            <ac:spMk id="8" creationId="{482C60CB-F8EF-0E44-CB19-753E5FA0D554}"/>
          </ac:spMkLst>
        </pc:spChg>
        <pc:spChg chg="mod">
          <ac:chgData name="Mohamed Waseem" userId="03840f242d180ce4" providerId="Windows Live" clId="Web-{C265C858-6987-4EBA-A6BE-704B53D8A1AB}" dt="2024-03-01T10:14:52.239" v="39" actId="1076"/>
          <ac:spMkLst>
            <pc:docMk/>
            <pc:sldMk cId="4243071802" sldId="263"/>
            <ac:spMk id="9" creationId="{2395A003-9EA6-9931-5DB7-F54443273CF1}"/>
          </ac:spMkLst>
        </pc:spChg>
        <pc:spChg chg="mod">
          <ac:chgData name="Mohamed Waseem" userId="03840f242d180ce4" providerId="Windows Live" clId="Web-{C265C858-6987-4EBA-A6BE-704B53D8A1AB}" dt="2024-03-01T10:14:52.255" v="40" actId="1076"/>
          <ac:spMkLst>
            <pc:docMk/>
            <pc:sldMk cId="4243071802" sldId="263"/>
            <ac:spMk id="10" creationId="{C57BB6BA-08D0-32D7-61D1-5C8F63B08C42}"/>
          </ac:spMkLst>
        </pc:spChg>
        <pc:spChg chg="mod">
          <ac:chgData name="Mohamed Waseem" userId="03840f242d180ce4" providerId="Windows Live" clId="Web-{C265C858-6987-4EBA-A6BE-704B53D8A1AB}" dt="2024-03-01T10:14:52.255" v="41" actId="1076"/>
          <ac:spMkLst>
            <pc:docMk/>
            <pc:sldMk cId="4243071802" sldId="263"/>
            <ac:spMk id="18" creationId="{EC8E0B2E-A707-9173-E87E-0B92FFDC7898}"/>
          </ac:spMkLst>
        </pc:spChg>
        <pc:spChg chg="mod">
          <ac:chgData name="Mohamed Waseem" userId="03840f242d180ce4" providerId="Windows Live" clId="Web-{C265C858-6987-4EBA-A6BE-704B53D8A1AB}" dt="2024-03-01T10:14:52.271" v="42" actId="1076"/>
          <ac:spMkLst>
            <pc:docMk/>
            <pc:sldMk cId="4243071802" sldId="263"/>
            <ac:spMk id="19" creationId="{D41B85D2-4FB4-2655-60E4-4C589866F503}"/>
          </ac:spMkLst>
        </pc:spChg>
        <pc:spChg chg="mod">
          <ac:chgData name="Mohamed Waseem" userId="03840f242d180ce4" providerId="Windows Live" clId="Web-{C265C858-6987-4EBA-A6BE-704B53D8A1AB}" dt="2024-03-01T10:14:52.286" v="43" actId="1076"/>
          <ac:spMkLst>
            <pc:docMk/>
            <pc:sldMk cId="4243071802" sldId="263"/>
            <ac:spMk id="20" creationId="{C4507D9E-81FA-D989-8CE0-4059E2096BF7}"/>
          </ac:spMkLst>
        </pc:spChg>
        <pc:spChg chg="mod">
          <ac:chgData name="Mohamed Waseem" userId="03840f242d180ce4" providerId="Windows Live" clId="Web-{C265C858-6987-4EBA-A6BE-704B53D8A1AB}" dt="2024-03-01T10:14:52.286" v="44" actId="1076"/>
          <ac:spMkLst>
            <pc:docMk/>
            <pc:sldMk cId="4243071802" sldId="263"/>
            <ac:spMk id="21" creationId="{049B1B19-8FF8-94B0-3A70-72DD545152C5}"/>
          </ac:spMkLst>
        </pc:spChg>
        <pc:spChg chg="mod">
          <ac:chgData name="Mohamed Waseem" userId="03840f242d180ce4" providerId="Windows Live" clId="Web-{C265C858-6987-4EBA-A6BE-704B53D8A1AB}" dt="2024-03-01T10:14:52.302" v="45" actId="1076"/>
          <ac:spMkLst>
            <pc:docMk/>
            <pc:sldMk cId="4243071802" sldId="263"/>
            <ac:spMk id="22" creationId="{C94AFF94-B2EB-2038-5EDB-067EF16035E7}"/>
          </ac:spMkLst>
        </pc:spChg>
        <pc:spChg chg="mod">
          <ac:chgData name="Mohamed Waseem" userId="03840f242d180ce4" providerId="Windows Live" clId="Web-{C265C858-6987-4EBA-A6BE-704B53D8A1AB}" dt="2024-03-01T10:14:52.317" v="46" actId="1076"/>
          <ac:spMkLst>
            <pc:docMk/>
            <pc:sldMk cId="4243071802" sldId="263"/>
            <ac:spMk id="23" creationId="{6F4CA2E6-B043-3345-66FD-BBCC188C48EA}"/>
          </ac:spMkLst>
        </pc:spChg>
        <pc:spChg chg="mod">
          <ac:chgData name="Mohamed Waseem" userId="03840f242d180ce4" providerId="Windows Live" clId="Web-{C265C858-6987-4EBA-A6BE-704B53D8A1AB}" dt="2024-03-01T10:14:52.317" v="47" actId="1076"/>
          <ac:spMkLst>
            <pc:docMk/>
            <pc:sldMk cId="4243071802" sldId="263"/>
            <ac:spMk id="24" creationId="{6B2AA448-F410-D90E-46AA-333F3FF323B4}"/>
          </ac:spMkLst>
        </pc:spChg>
        <pc:cxnChg chg="mod">
          <ac:chgData name="Mohamed Waseem" userId="03840f242d180ce4" providerId="Windows Live" clId="Web-{C265C858-6987-4EBA-A6BE-704B53D8A1AB}" dt="2024-03-01T10:14:52.333" v="48" actId="1076"/>
          <ac:cxnSpMkLst>
            <pc:docMk/>
            <pc:sldMk cId="4243071802" sldId="263"/>
            <ac:cxnSpMk id="25" creationId="{4323CBCC-39B9-7B65-5E7C-9E96849FD7F5}"/>
          </ac:cxnSpMkLst>
        </pc:cxnChg>
        <pc:cxnChg chg="mod">
          <ac:chgData name="Mohamed Waseem" userId="03840f242d180ce4" providerId="Windows Live" clId="Web-{C265C858-6987-4EBA-A6BE-704B53D8A1AB}" dt="2024-03-01T10:14:52.333" v="49" actId="1076"/>
          <ac:cxnSpMkLst>
            <pc:docMk/>
            <pc:sldMk cId="4243071802" sldId="263"/>
            <ac:cxnSpMk id="26" creationId="{95573EA4-882C-2F22-24BF-D34DE72F0C4B}"/>
          </ac:cxnSpMkLst>
        </pc:cxnChg>
        <pc:cxnChg chg="mod">
          <ac:chgData name="Mohamed Waseem" userId="03840f242d180ce4" providerId="Windows Live" clId="Web-{C265C858-6987-4EBA-A6BE-704B53D8A1AB}" dt="2024-03-01T10:14:52.349" v="50" actId="1076"/>
          <ac:cxnSpMkLst>
            <pc:docMk/>
            <pc:sldMk cId="4243071802" sldId="263"/>
            <ac:cxnSpMk id="27" creationId="{429216C3-14A9-FF91-1934-F1483085789C}"/>
          </ac:cxnSpMkLst>
        </pc:cxnChg>
        <pc:cxnChg chg="mod">
          <ac:chgData name="Mohamed Waseem" userId="03840f242d180ce4" providerId="Windows Live" clId="Web-{C265C858-6987-4EBA-A6BE-704B53D8A1AB}" dt="2024-03-01T10:14:52.349" v="51" actId="1076"/>
          <ac:cxnSpMkLst>
            <pc:docMk/>
            <pc:sldMk cId="4243071802" sldId="263"/>
            <ac:cxnSpMk id="28" creationId="{0CD8247D-CE70-6707-1FA6-B0D0AF7C299F}"/>
          </ac:cxnSpMkLst>
        </pc:cxnChg>
        <pc:cxnChg chg="mod">
          <ac:chgData name="Mohamed Waseem" userId="03840f242d180ce4" providerId="Windows Live" clId="Web-{C265C858-6987-4EBA-A6BE-704B53D8A1AB}" dt="2024-03-01T10:14:52.364" v="52" actId="1076"/>
          <ac:cxnSpMkLst>
            <pc:docMk/>
            <pc:sldMk cId="4243071802" sldId="263"/>
            <ac:cxnSpMk id="29" creationId="{6B4957F4-ECE6-B0BA-7279-634CA07BF94D}"/>
          </ac:cxnSpMkLst>
        </pc:cxnChg>
        <pc:cxnChg chg="mod">
          <ac:chgData name="Mohamed Waseem" userId="03840f242d180ce4" providerId="Windows Live" clId="Web-{C265C858-6987-4EBA-A6BE-704B53D8A1AB}" dt="2024-03-01T10:14:52.364" v="53" actId="1076"/>
          <ac:cxnSpMkLst>
            <pc:docMk/>
            <pc:sldMk cId="4243071802" sldId="263"/>
            <ac:cxnSpMk id="30" creationId="{4B52CA6B-7B13-52FF-4C96-CFBCE4B003C3}"/>
          </ac:cxnSpMkLst>
        </pc:cxnChg>
        <pc:cxnChg chg="mod">
          <ac:chgData name="Mohamed Waseem" userId="03840f242d180ce4" providerId="Windows Live" clId="Web-{C265C858-6987-4EBA-A6BE-704B53D8A1AB}" dt="2024-03-01T10:14:52.380" v="54" actId="1076"/>
          <ac:cxnSpMkLst>
            <pc:docMk/>
            <pc:sldMk cId="4243071802" sldId="263"/>
            <ac:cxnSpMk id="35" creationId="{F8AC5066-875C-1FF6-64AE-2143359EC508}"/>
          </ac:cxnSpMkLst>
        </pc:cxnChg>
        <pc:cxnChg chg="mod">
          <ac:chgData name="Mohamed Waseem" userId="03840f242d180ce4" providerId="Windows Live" clId="Web-{C265C858-6987-4EBA-A6BE-704B53D8A1AB}" dt="2024-03-01T10:14:52.380" v="55" actId="1076"/>
          <ac:cxnSpMkLst>
            <pc:docMk/>
            <pc:sldMk cId="4243071802" sldId="263"/>
            <ac:cxnSpMk id="36" creationId="{E78EFB09-143F-F641-6AC6-71487EEB00AA}"/>
          </ac:cxnSpMkLst>
        </pc:cxnChg>
        <pc:cxnChg chg="mod">
          <ac:chgData name="Mohamed Waseem" userId="03840f242d180ce4" providerId="Windows Live" clId="Web-{C265C858-6987-4EBA-A6BE-704B53D8A1AB}" dt="2024-03-01T10:14:52.396" v="56" actId="1076"/>
          <ac:cxnSpMkLst>
            <pc:docMk/>
            <pc:sldMk cId="4243071802" sldId="263"/>
            <ac:cxnSpMk id="37" creationId="{A256C139-4969-95E5-DAF8-3C6ECF00FF16}"/>
          </ac:cxnSpMkLst>
        </pc:cxnChg>
        <pc:cxnChg chg="mod">
          <ac:chgData name="Mohamed Waseem" userId="03840f242d180ce4" providerId="Windows Live" clId="Web-{C265C858-6987-4EBA-A6BE-704B53D8A1AB}" dt="2024-03-01T10:14:52.411" v="57" actId="1076"/>
          <ac:cxnSpMkLst>
            <pc:docMk/>
            <pc:sldMk cId="4243071802" sldId="263"/>
            <ac:cxnSpMk id="38" creationId="{07A534A1-E483-7255-634A-CD4CC9E1CC2C}"/>
          </ac:cxnSpMkLst>
        </pc:cxnChg>
        <pc:cxnChg chg="mod">
          <ac:chgData name="Mohamed Waseem" userId="03840f242d180ce4" providerId="Windows Live" clId="Web-{C265C858-6987-4EBA-A6BE-704B53D8A1AB}" dt="2024-03-01T10:14:52.411" v="58" actId="1076"/>
          <ac:cxnSpMkLst>
            <pc:docMk/>
            <pc:sldMk cId="4243071802" sldId="263"/>
            <ac:cxnSpMk id="39" creationId="{70E98BCD-4215-F31B-E1B4-7D71C205F37D}"/>
          </ac:cxnSpMkLst>
        </pc:cxnChg>
        <pc:cxnChg chg="mod">
          <ac:chgData name="Mohamed Waseem" userId="03840f242d180ce4" providerId="Windows Live" clId="Web-{C265C858-6987-4EBA-A6BE-704B53D8A1AB}" dt="2024-03-01T10:14:52.411" v="59" actId="1076"/>
          <ac:cxnSpMkLst>
            <pc:docMk/>
            <pc:sldMk cId="4243071802" sldId="263"/>
            <ac:cxnSpMk id="41" creationId="{B869A427-715A-FC5F-DF49-7C1FCCB2C5A8}"/>
          </ac:cxnSpMkLst>
        </pc:cxnChg>
      </pc:sldChg>
      <pc:sldChg chg="addSp delSp modSp new">
        <pc:chgData name="Mohamed Waseem" userId="03840f242d180ce4" providerId="Windows Live" clId="Web-{C265C858-6987-4EBA-A6BE-704B53D8A1AB}" dt="2024-03-01T12:18:47.684" v="413" actId="1076"/>
        <pc:sldMkLst>
          <pc:docMk/>
          <pc:sldMk cId="2420728706" sldId="266"/>
        </pc:sldMkLst>
        <pc:spChg chg="mod">
          <ac:chgData name="Mohamed Waseem" userId="03840f242d180ce4" providerId="Windows Live" clId="Web-{C265C858-6987-4EBA-A6BE-704B53D8A1AB}" dt="2024-03-01T11:46:20.136" v="381" actId="20577"/>
          <ac:spMkLst>
            <pc:docMk/>
            <pc:sldMk cId="2420728706" sldId="266"/>
            <ac:spMk id="2" creationId="{8524D288-D234-B699-8DE0-C425F73BD387}"/>
          </ac:spMkLst>
        </pc:spChg>
        <pc:spChg chg="add del">
          <ac:chgData name="Mohamed Waseem" userId="03840f242d180ce4" providerId="Windows Live" clId="Web-{C265C858-6987-4EBA-A6BE-704B53D8A1AB}" dt="2024-03-01T11:23:01.193" v="91"/>
          <ac:spMkLst>
            <pc:docMk/>
            <pc:sldMk cId="2420728706" sldId="266"/>
            <ac:spMk id="51" creationId="{8BD66D53-5FF3-B442-CD7A-1400A719488F}"/>
          </ac:spMkLst>
        </pc:spChg>
        <pc:spChg chg="add del mod">
          <ac:chgData name="Mohamed Waseem" userId="03840f242d180ce4" providerId="Windows Live" clId="Web-{C265C858-6987-4EBA-A6BE-704B53D8A1AB}" dt="2024-03-01T11:28:05.532" v="126"/>
          <ac:spMkLst>
            <pc:docMk/>
            <pc:sldMk cId="2420728706" sldId="266"/>
            <ac:spMk id="52" creationId="{350D00F6-8A25-BDDF-D18A-07355CDC7DE3}"/>
          </ac:spMkLst>
        </pc:spChg>
        <pc:spChg chg="add del mod">
          <ac:chgData name="Mohamed Waseem" userId="03840f242d180ce4" providerId="Windows Live" clId="Web-{C265C858-6987-4EBA-A6BE-704B53D8A1AB}" dt="2024-03-01T11:28:12.908" v="129"/>
          <ac:spMkLst>
            <pc:docMk/>
            <pc:sldMk cId="2420728706" sldId="266"/>
            <ac:spMk id="53" creationId="{E4BA535F-9E07-DC42-29B1-163DDAEFBBC7}"/>
          </ac:spMkLst>
        </pc:spChg>
        <pc:spChg chg="add del mod">
          <ac:chgData name="Mohamed Waseem" userId="03840f242d180ce4" providerId="Windows Live" clId="Web-{C265C858-6987-4EBA-A6BE-704B53D8A1AB}" dt="2024-03-01T11:28:10.112" v="128"/>
          <ac:spMkLst>
            <pc:docMk/>
            <pc:sldMk cId="2420728706" sldId="266"/>
            <ac:spMk id="54" creationId="{63BB497F-5D7E-7784-1577-14273522C65C}"/>
          </ac:spMkLst>
        </pc:spChg>
        <pc:spChg chg="add del mod">
          <ac:chgData name="Mohamed Waseem" userId="03840f242d180ce4" providerId="Windows Live" clId="Web-{C265C858-6987-4EBA-A6BE-704B53D8A1AB}" dt="2024-03-01T11:28:07.923" v="127"/>
          <ac:spMkLst>
            <pc:docMk/>
            <pc:sldMk cId="2420728706" sldId="266"/>
            <ac:spMk id="55" creationId="{2E9C1D25-3284-5F95-C7A7-C1E074F9C42A}"/>
          </ac:spMkLst>
        </pc:spChg>
        <pc:spChg chg="add mod">
          <ac:chgData name="Mohamed Waseem" userId="03840f242d180ce4" providerId="Windows Live" clId="Web-{C265C858-6987-4EBA-A6BE-704B53D8A1AB}" dt="2024-03-01T12:18:19.090" v="409" actId="1076"/>
          <ac:spMkLst>
            <pc:docMk/>
            <pc:sldMk cId="2420728706" sldId="266"/>
            <ac:spMk id="913" creationId="{A321EA9E-05BA-25CB-C58B-F7932A4FA2F3}"/>
          </ac:spMkLst>
        </pc:spChg>
        <pc:spChg chg="add del">
          <ac:chgData name="Mohamed Waseem" userId="03840f242d180ce4" providerId="Windows Live" clId="Web-{C265C858-6987-4EBA-A6BE-704B53D8A1AB}" dt="2024-03-01T11:42:37.081" v="367"/>
          <ac:spMkLst>
            <pc:docMk/>
            <pc:sldMk cId="2420728706" sldId="266"/>
            <ac:spMk id="1381" creationId="{B3CCC276-A3DC-D240-5CFF-23FFB10A4356}"/>
          </ac:spMkLst>
        </pc:spChg>
        <pc:spChg chg="add mod">
          <ac:chgData name="Mohamed Waseem" userId="03840f242d180ce4" providerId="Windows Live" clId="Web-{C265C858-6987-4EBA-A6BE-704B53D8A1AB}" dt="2024-03-01T12:18:03.261" v="408" actId="1076"/>
          <ac:spMkLst>
            <pc:docMk/>
            <pc:sldMk cId="2420728706" sldId="266"/>
            <ac:spMk id="1382" creationId="{E4CF58EC-3230-1117-B4B7-F9CF77C4D4B5}"/>
          </ac:spMkLst>
        </pc:spChg>
        <pc:spChg chg="add mod">
          <ac:chgData name="Mohamed Waseem" userId="03840f242d180ce4" providerId="Windows Live" clId="Web-{C265C858-6987-4EBA-A6BE-704B53D8A1AB}" dt="2024-03-01T12:18:47.684" v="413" actId="1076"/>
          <ac:spMkLst>
            <pc:docMk/>
            <pc:sldMk cId="2420728706" sldId="266"/>
            <ac:spMk id="1383" creationId="{EC30EA97-B014-BAC9-B700-EE81FA7B47CA}"/>
          </ac:spMkLst>
        </pc:spChg>
        <pc:graphicFrameChg chg="add del mod modGraphic">
          <ac:chgData name="Mohamed Waseem" userId="03840f242d180ce4" providerId="Windows Live" clId="Web-{C265C858-6987-4EBA-A6BE-704B53D8A1AB}" dt="2024-03-01T11:17:12.461" v="87"/>
          <ac:graphicFrameMkLst>
            <pc:docMk/>
            <pc:sldMk cId="2420728706" sldId="266"/>
            <ac:graphicFrameMk id="3" creationId="{03DBCF85-1408-AE0E-D8CA-5CD1F0EC9913}"/>
          </ac:graphicFrameMkLst>
        </pc:graphicFrameChg>
        <pc:graphicFrameChg chg="add del mod modGraphic">
          <ac:chgData name="Mohamed Waseem" userId="03840f242d180ce4" providerId="Windows Live" clId="Web-{C265C858-6987-4EBA-A6BE-704B53D8A1AB}" dt="2024-03-01T11:17:33.321" v="89"/>
          <ac:graphicFrameMkLst>
            <pc:docMk/>
            <pc:sldMk cId="2420728706" sldId="266"/>
            <ac:graphicFrameMk id="40" creationId="{801C7261-F435-B781-08BA-EC6D44607042}"/>
          </ac:graphicFrameMkLst>
        </pc:graphicFrameChg>
        <pc:graphicFrameChg chg="add mod modGraphic">
          <ac:chgData name="Mohamed Waseem" userId="03840f242d180ce4" providerId="Windows Live" clId="Web-{C265C858-6987-4EBA-A6BE-704B53D8A1AB}" dt="2024-03-01T12:18:42.950" v="412" actId="14100"/>
          <ac:graphicFrameMkLst>
            <pc:docMk/>
            <pc:sldMk cId="2420728706" sldId="266"/>
            <ac:graphicFrameMk id="56" creationId="{B6B3269A-0DD7-FE77-CD98-842A1D8F13EB}"/>
          </ac:graphicFrameMkLst>
        </pc:graphicFrameChg>
        <pc:graphicFrameChg chg="add mod modGraphic">
          <ac:chgData name="Mohamed Waseem" userId="03840f242d180ce4" providerId="Windows Live" clId="Web-{C265C858-6987-4EBA-A6BE-704B53D8A1AB}" dt="2024-03-01T12:18:00.105" v="407" actId="1076"/>
          <ac:graphicFrameMkLst>
            <pc:docMk/>
            <pc:sldMk cId="2420728706" sldId="266"/>
            <ac:graphicFrameMk id="914" creationId="{84683C7D-C834-7162-D0CF-41CE9A0C7B3A}"/>
          </ac:graphicFrameMkLst>
        </pc:graphicFrameChg>
      </pc:sldChg>
      <pc:sldChg chg="addSp modSp new del mod setBg">
        <pc:chgData name="Mohamed Waseem" userId="03840f242d180ce4" providerId="Windows Live" clId="Web-{C265C858-6987-4EBA-A6BE-704B53D8A1AB}" dt="2024-03-01T12:01:00.232" v="389"/>
        <pc:sldMkLst>
          <pc:docMk/>
          <pc:sldMk cId="1067946817" sldId="267"/>
        </pc:sldMkLst>
        <pc:spChg chg="mod">
          <ac:chgData name="Mohamed Waseem" userId="03840f242d180ce4" providerId="Windows Live" clId="Web-{C265C858-6987-4EBA-A6BE-704B53D8A1AB}" dt="2024-03-01T12:00:05.183" v="387"/>
          <ac:spMkLst>
            <pc:docMk/>
            <pc:sldMk cId="1067946817" sldId="267"/>
            <ac:spMk id="2" creationId="{8C4D104B-0EE1-C5BE-C4DF-CAC7988C0E3B}"/>
          </ac:spMkLst>
        </pc:spChg>
        <pc:spChg chg="add">
          <ac:chgData name="Mohamed Waseem" userId="03840f242d180ce4" providerId="Windows Live" clId="Web-{C265C858-6987-4EBA-A6BE-704B53D8A1AB}" dt="2024-03-01T12:00:05.183" v="387"/>
          <ac:spMkLst>
            <pc:docMk/>
            <pc:sldMk cId="1067946817" sldId="267"/>
            <ac:spMk id="8" creationId="{47942995-B07F-4636-9A06-C6A104B260A8}"/>
          </ac:spMkLst>
        </pc:spChg>
        <pc:spChg chg="add">
          <ac:chgData name="Mohamed Waseem" userId="03840f242d180ce4" providerId="Windows Live" clId="Web-{C265C858-6987-4EBA-A6BE-704B53D8A1AB}" dt="2024-03-01T12:00:05.183" v="387"/>
          <ac:spMkLst>
            <pc:docMk/>
            <pc:sldMk cId="1067946817" sldId="267"/>
            <ac:spMk id="15" creationId="{B81933D1-5615-42C7-9C0B-4EB7105CCE2D}"/>
          </ac:spMkLst>
        </pc:spChg>
        <pc:spChg chg="add">
          <ac:chgData name="Mohamed Waseem" userId="03840f242d180ce4" providerId="Windows Live" clId="Web-{C265C858-6987-4EBA-A6BE-704B53D8A1AB}" dt="2024-03-01T12:00:05.183" v="387"/>
          <ac:spMkLst>
            <pc:docMk/>
            <pc:sldMk cId="1067946817" sldId="267"/>
            <ac:spMk id="17" creationId="{19C9EAEA-39D0-4B0E-A0EB-51E7B26740B1}"/>
          </ac:spMkLst>
        </pc:spChg>
        <pc:grpChg chg="add">
          <ac:chgData name="Mohamed Waseem" userId="03840f242d180ce4" providerId="Windows Live" clId="Web-{C265C858-6987-4EBA-A6BE-704B53D8A1AB}" dt="2024-03-01T12:00:05.183" v="387"/>
          <ac:grpSpMkLst>
            <pc:docMk/>
            <pc:sldMk cId="1067946817" sldId="267"/>
            <ac:grpSpMk id="10" creationId="{032D8612-31EB-44CF-A1D0-14FD4C705424}"/>
          </ac:grpSpMkLst>
        </pc:grpChg>
        <pc:picChg chg="add mod">
          <ac:chgData name="Mohamed Waseem" userId="03840f242d180ce4" providerId="Windows Live" clId="Web-{C265C858-6987-4EBA-A6BE-704B53D8A1AB}" dt="2024-03-01T12:00:13.370" v="388" actId="14100"/>
          <ac:picMkLst>
            <pc:docMk/>
            <pc:sldMk cId="1067946817" sldId="267"/>
            <ac:picMk id="3" creationId="{3695CBED-A9F7-8B67-B2DB-3192D068A754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15C958-9522-4D67-9810-7B99C30C64C1}" type="doc">
      <dgm:prSet loTypeId="urn:microsoft.com/office/officeart/2005/8/layout/process1" loCatId="process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n-GB"/>
        </a:p>
      </dgm:t>
    </dgm:pt>
    <dgm:pt modelId="{FBD0359E-BD29-490A-A581-B17D7055C092}">
      <dgm:prSet phldrT="[Text]"/>
      <dgm:spPr/>
      <dgm:t>
        <a:bodyPr/>
        <a:lstStyle/>
        <a:p>
          <a:pPr rtl="0"/>
          <a:r>
            <a:rPr lang="en-IN">
              <a:latin typeface="Aptos Display" panose="020F0302020204030204"/>
            </a:rPr>
            <a:t>Key Concept Identification</a:t>
          </a:r>
          <a:endParaRPr lang="en-IN"/>
        </a:p>
      </dgm:t>
    </dgm:pt>
    <dgm:pt modelId="{6FB905C5-C8DD-48B4-BACD-72E4FB315EDB}" type="parTrans" cxnId="{D8F699DD-D51A-49AE-BF14-FFADD33B207A}">
      <dgm:prSet/>
      <dgm:spPr/>
    </dgm:pt>
    <dgm:pt modelId="{F44E9707-EA8A-4300-ABCA-422E7F73B460}" type="sibTrans" cxnId="{D8F699DD-D51A-49AE-BF14-FFADD33B207A}">
      <dgm:prSet/>
      <dgm:spPr/>
      <dgm:t>
        <a:bodyPr/>
        <a:lstStyle/>
        <a:p>
          <a:endParaRPr lang="en-IN"/>
        </a:p>
      </dgm:t>
    </dgm:pt>
    <dgm:pt modelId="{018C1A7D-4D47-4322-96D9-307BE2911BA6}">
      <dgm:prSet phldrT="[Text]" phldr="0"/>
      <dgm:spPr/>
      <dgm:t>
        <a:bodyPr/>
        <a:lstStyle/>
        <a:p>
          <a:pPr rtl="0"/>
          <a:r>
            <a:rPr lang="en-IN">
              <a:latin typeface="Aptos Display" panose="020F0302020204030204"/>
            </a:rPr>
            <a:t>Data  Stroage</a:t>
          </a:r>
          <a:endParaRPr lang="en-IN"/>
        </a:p>
      </dgm:t>
    </dgm:pt>
    <dgm:pt modelId="{284994FB-D50A-4969-86F4-D90024EF9538}" type="parTrans" cxnId="{E71A176C-C2A0-4232-B52C-4798CBBC1CC6}">
      <dgm:prSet/>
      <dgm:spPr/>
    </dgm:pt>
    <dgm:pt modelId="{C506A1A7-F6B0-45A9-AD74-C6B0154ABD4A}" type="sibTrans" cxnId="{E71A176C-C2A0-4232-B52C-4798CBBC1CC6}">
      <dgm:prSet/>
      <dgm:spPr/>
      <dgm:t>
        <a:bodyPr/>
        <a:lstStyle/>
        <a:p>
          <a:endParaRPr lang="en-IN"/>
        </a:p>
      </dgm:t>
    </dgm:pt>
    <dgm:pt modelId="{3A44D372-02C9-4B06-800D-E6FFD9DC9C5B}">
      <dgm:prSet phldr="0"/>
      <dgm:spPr/>
      <dgm:t>
        <a:bodyPr/>
        <a:lstStyle/>
        <a:p>
          <a:pPr rtl="0"/>
          <a:r>
            <a:rPr lang="en-GB"/>
            <a:t>User Enter Text</a:t>
          </a:r>
          <a:endParaRPr lang="en-IN"/>
        </a:p>
      </dgm:t>
    </dgm:pt>
    <dgm:pt modelId="{53C12706-1660-4D45-BEF8-4C09B67D98A9}" type="parTrans" cxnId="{181A4D3B-8CE1-4850-A476-07078A5B8E00}">
      <dgm:prSet/>
      <dgm:spPr/>
    </dgm:pt>
    <dgm:pt modelId="{61D35FD2-14F6-4A93-9949-9DCF5BE25987}" type="sibTrans" cxnId="{181A4D3B-8CE1-4850-A476-07078A5B8E00}">
      <dgm:prSet/>
      <dgm:spPr/>
      <dgm:t>
        <a:bodyPr/>
        <a:lstStyle/>
        <a:p>
          <a:endParaRPr lang="en-GB"/>
        </a:p>
      </dgm:t>
    </dgm:pt>
    <dgm:pt modelId="{280995E3-51A3-4BD6-8EC2-C16AE5570548}">
      <dgm:prSet phldr="0"/>
      <dgm:spPr/>
      <dgm:t>
        <a:bodyPr/>
        <a:lstStyle/>
        <a:p>
          <a:pPr rtl="0"/>
          <a:r>
            <a:rPr lang="en-GB"/>
            <a:t>Backend </a:t>
          </a:r>
          <a:endParaRPr lang="en-IN"/>
        </a:p>
      </dgm:t>
    </dgm:pt>
    <dgm:pt modelId="{C3527B3D-3B37-41D4-A09D-B0F2AA9B4EF6}" type="parTrans" cxnId="{26DC18F3-CFCF-4EA3-B985-05A87AFE9483}">
      <dgm:prSet/>
      <dgm:spPr/>
    </dgm:pt>
    <dgm:pt modelId="{AEB6EDB0-3287-4652-889D-17CE24719A33}" type="sibTrans" cxnId="{26DC18F3-CFCF-4EA3-B985-05A87AFE9483}">
      <dgm:prSet/>
      <dgm:spPr/>
      <dgm:t>
        <a:bodyPr/>
        <a:lstStyle/>
        <a:p>
          <a:endParaRPr lang="en-GB"/>
        </a:p>
      </dgm:t>
    </dgm:pt>
    <dgm:pt modelId="{75F52ADD-451A-4C85-AE34-3A3475E0FCF8}">
      <dgm:prSet phldr="0"/>
      <dgm:spPr/>
      <dgm:t>
        <a:bodyPr/>
        <a:lstStyle/>
        <a:p>
          <a:pPr rtl="0"/>
          <a:r>
            <a:rPr lang="en-GB">
              <a:latin typeface="Aptos Display" panose="020F0302020204030204"/>
            </a:rPr>
            <a:t>AI Processing </a:t>
          </a:r>
        </a:p>
      </dgm:t>
    </dgm:pt>
    <dgm:pt modelId="{472A57D2-2392-4CD7-9860-B450386CAF98}" type="parTrans" cxnId="{197C384D-3E46-48DA-9073-8AED1B6BD6F5}">
      <dgm:prSet/>
      <dgm:spPr/>
    </dgm:pt>
    <dgm:pt modelId="{CC1D4465-5AB1-4B7A-B1AF-E63E40D30326}" type="sibTrans" cxnId="{197C384D-3E46-48DA-9073-8AED1B6BD6F5}">
      <dgm:prSet/>
      <dgm:spPr/>
      <dgm:t>
        <a:bodyPr/>
        <a:lstStyle/>
        <a:p>
          <a:endParaRPr lang="en-GB"/>
        </a:p>
      </dgm:t>
    </dgm:pt>
    <dgm:pt modelId="{D5CCF244-D3BA-485C-A91B-0D851DE1FED5}" type="pres">
      <dgm:prSet presAssocID="{B215C958-9522-4D67-9810-7B99C30C64C1}" presName="Name0" presStyleCnt="0">
        <dgm:presLayoutVars>
          <dgm:dir/>
          <dgm:resizeHandles val="exact"/>
        </dgm:presLayoutVars>
      </dgm:prSet>
      <dgm:spPr/>
    </dgm:pt>
    <dgm:pt modelId="{D432BEB9-CDD6-417A-B9EA-6B71B87C9066}" type="pres">
      <dgm:prSet presAssocID="{3A44D372-02C9-4B06-800D-E6FFD9DC9C5B}" presName="node" presStyleLbl="node1" presStyleIdx="0" presStyleCnt="5">
        <dgm:presLayoutVars>
          <dgm:bulletEnabled val="1"/>
        </dgm:presLayoutVars>
      </dgm:prSet>
      <dgm:spPr/>
    </dgm:pt>
    <dgm:pt modelId="{6D3D284E-7017-438A-BEE4-A2DC1B7E69B2}" type="pres">
      <dgm:prSet presAssocID="{61D35FD2-14F6-4A93-9949-9DCF5BE25987}" presName="sibTrans" presStyleLbl="sibTrans2D1" presStyleIdx="0" presStyleCnt="4"/>
      <dgm:spPr/>
    </dgm:pt>
    <dgm:pt modelId="{291A412E-4A32-4392-809D-BD33CF87935F}" type="pres">
      <dgm:prSet presAssocID="{61D35FD2-14F6-4A93-9949-9DCF5BE25987}" presName="connectorText" presStyleLbl="sibTrans2D1" presStyleIdx="0" presStyleCnt="4"/>
      <dgm:spPr/>
    </dgm:pt>
    <dgm:pt modelId="{1C2E59C4-4DB4-401F-87D8-67796416662D}" type="pres">
      <dgm:prSet presAssocID="{280995E3-51A3-4BD6-8EC2-C16AE5570548}" presName="node" presStyleLbl="node1" presStyleIdx="1" presStyleCnt="5">
        <dgm:presLayoutVars>
          <dgm:bulletEnabled val="1"/>
        </dgm:presLayoutVars>
      </dgm:prSet>
      <dgm:spPr/>
    </dgm:pt>
    <dgm:pt modelId="{CBD1E310-C0A4-4ABD-AE7C-77EF885D63EF}" type="pres">
      <dgm:prSet presAssocID="{AEB6EDB0-3287-4652-889D-17CE24719A33}" presName="sibTrans" presStyleLbl="sibTrans2D1" presStyleIdx="1" presStyleCnt="4"/>
      <dgm:spPr/>
    </dgm:pt>
    <dgm:pt modelId="{B8873A85-DA3E-4BAF-A47A-8DE2EE589415}" type="pres">
      <dgm:prSet presAssocID="{AEB6EDB0-3287-4652-889D-17CE24719A33}" presName="connectorText" presStyleLbl="sibTrans2D1" presStyleIdx="1" presStyleCnt="4"/>
      <dgm:spPr/>
    </dgm:pt>
    <dgm:pt modelId="{38E3AF74-F658-4B09-9EFB-5DBC95321510}" type="pres">
      <dgm:prSet presAssocID="{75F52ADD-451A-4C85-AE34-3A3475E0FCF8}" presName="node" presStyleLbl="node1" presStyleIdx="2" presStyleCnt="5">
        <dgm:presLayoutVars>
          <dgm:bulletEnabled val="1"/>
        </dgm:presLayoutVars>
      </dgm:prSet>
      <dgm:spPr/>
    </dgm:pt>
    <dgm:pt modelId="{010B0E8D-6F9D-4B66-A66D-06807458B283}" type="pres">
      <dgm:prSet presAssocID="{CC1D4465-5AB1-4B7A-B1AF-E63E40D30326}" presName="sibTrans" presStyleLbl="sibTrans2D1" presStyleIdx="2" presStyleCnt="4"/>
      <dgm:spPr/>
    </dgm:pt>
    <dgm:pt modelId="{3052E67E-96D9-4613-ACC3-617B18C0BB2A}" type="pres">
      <dgm:prSet presAssocID="{CC1D4465-5AB1-4B7A-B1AF-E63E40D30326}" presName="connectorText" presStyleLbl="sibTrans2D1" presStyleIdx="2" presStyleCnt="4"/>
      <dgm:spPr/>
    </dgm:pt>
    <dgm:pt modelId="{95813B1A-5471-4014-9204-3B9DFE37599D}" type="pres">
      <dgm:prSet presAssocID="{FBD0359E-BD29-490A-A581-B17D7055C092}" presName="node" presStyleLbl="node1" presStyleIdx="3" presStyleCnt="5">
        <dgm:presLayoutVars>
          <dgm:bulletEnabled val="1"/>
        </dgm:presLayoutVars>
      </dgm:prSet>
      <dgm:spPr/>
    </dgm:pt>
    <dgm:pt modelId="{3CF0B338-B0AA-4482-BD27-545A07072C2A}" type="pres">
      <dgm:prSet presAssocID="{F44E9707-EA8A-4300-ABCA-422E7F73B460}" presName="sibTrans" presStyleLbl="sibTrans2D1" presStyleIdx="3" presStyleCnt="4"/>
      <dgm:spPr/>
    </dgm:pt>
    <dgm:pt modelId="{4B38A318-BD24-4116-BC19-932A7801C3EC}" type="pres">
      <dgm:prSet presAssocID="{F44E9707-EA8A-4300-ABCA-422E7F73B460}" presName="connectorText" presStyleLbl="sibTrans2D1" presStyleIdx="3" presStyleCnt="4"/>
      <dgm:spPr/>
    </dgm:pt>
    <dgm:pt modelId="{3C1FF720-F087-4961-81CC-A1BD5EB36440}" type="pres">
      <dgm:prSet presAssocID="{018C1A7D-4D47-4322-96D9-307BE2911BA6}" presName="node" presStyleLbl="node1" presStyleIdx="4" presStyleCnt="5">
        <dgm:presLayoutVars>
          <dgm:bulletEnabled val="1"/>
        </dgm:presLayoutVars>
      </dgm:prSet>
      <dgm:spPr/>
    </dgm:pt>
  </dgm:ptLst>
  <dgm:cxnLst>
    <dgm:cxn modelId="{2796CE0A-50F1-4A13-851F-AB3D8D6FAD9C}" type="presOf" srcId="{F44E9707-EA8A-4300-ABCA-422E7F73B460}" destId="{4B38A318-BD24-4116-BC19-932A7801C3EC}" srcOrd="1" destOrd="0" presId="urn:microsoft.com/office/officeart/2005/8/layout/process1"/>
    <dgm:cxn modelId="{2E5CC631-3BA9-4A71-993E-BFF8BF694C13}" type="presOf" srcId="{FBD0359E-BD29-490A-A581-B17D7055C092}" destId="{95813B1A-5471-4014-9204-3B9DFE37599D}" srcOrd="0" destOrd="0" presId="urn:microsoft.com/office/officeart/2005/8/layout/process1"/>
    <dgm:cxn modelId="{181A4D3B-8CE1-4850-A476-07078A5B8E00}" srcId="{B215C958-9522-4D67-9810-7B99C30C64C1}" destId="{3A44D372-02C9-4B06-800D-E6FFD9DC9C5B}" srcOrd="0" destOrd="0" parTransId="{53C12706-1660-4D45-BEF8-4C09B67D98A9}" sibTransId="{61D35FD2-14F6-4A93-9949-9DCF5BE25987}"/>
    <dgm:cxn modelId="{9C7EEB3D-E3E5-453C-BB8C-C9589A33DAB8}" type="presOf" srcId="{AEB6EDB0-3287-4652-889D-17CE24719A33}" destId="{B8873A85-DA3E-4BAF-A47A-8DE2EE589415}" srcOrd="1" destOrd="0" presId="urn:microsoft.com/office/officeart/2005/8/layout/process1"/>
    <dgm:cxn modelId="{E71A176C-C2A0-4232-B52C-4798CBBC1CC6}" srcId="{B215C958-9522-4D67-9810-7B99C30C64C1}" destId="{018C1A7D-4D47-4322-96D9-307BE2911BA6}" srcOrd="4" destOrd="0" parTransId="{284994FB-D50A-4969-86F4-D90024EF9538}" sibTransId="{C506A1A7-F6B0-45A9-AD74-C6B0154ABD4A}"/>
    <dgm:cxn modelId="{197C384D-3E46-48DA-9073-8AED1B6BD6F5}" srcId="{B215C958-9522-4D67-9810-7B99C30C64C1}" destId="{75F52ADD-451A-4C85-AE34-3A3475E0FCF8}" srcOrd="2" destOrd="0" parTransId="{472A57D2-2392-4CD7-9860-B450386CAF98}" sibTransId="{CC1D4465-5AB1-4B7A-B1AF-E63E40D30326}"/>
    <dgm:cxn modelId="{CDBEF851-33A9-49F9-9091-3AC6B80797FF}" type="presOf" srcId="{AEB6EDB0-3287-4652-889D-17CE24719A33}" destId="{CBD1E310-C0A4-4ABD-AE7C-77EF885D63EF}" srcOrd="0" destOrd="0" presId="urn:microsoft.com/office/officeart/2005/8/layout/process1"/>
    <dgm:cxn modelId="{8F08525A-CD94-4E1B-872D-A58CA20EBF0D}" type="presOf" srcId="{61D35FD2-14F6-4A93-9949-9DCF5BE25987}" destId="{291A412E-4A32-4392-809D-BD33CF87935F}" srcOrd="1" destOrd="0" presId="urn:microsoft.com/office/officeart/2005/8/layout/process1"/>
    <dgm:cxn modelId="{9AEBC58F-66E2-4231-A842-852490B5BDD9}" type="presOf" srcId="{280995E3-51A3-4BD6-8EC2-C16AE5570548}" destId="{1C2E59C4-4DB4-401F-87D8-67796416662D}" srcOrd="0" destOrd="0" presId="urn:microsoft.com/office/officeart/2005/8/layout/process1"/>
    <dgm:cxn modelId="{8688CFA6-437E-4F05-A258-7AA311B6F1D8}" type="presOf" srcId="{75F52ADD-451A-4C85-AE34-3A3475E0FCF8}" destId="{38E3AF74-F658-4B09-9EFB-5DBC95321510}" srcOrd="0" destOrd="0" presId="urn:microsoft.com/office/officeart/2005/8/layout/process1"/>
    <dgm:cxn modelId="{9DF0C0AB-A2FB-4D31-8A51-B2841BA10C92}" type="presOf" srcId="{61D35FD2-14F6-4A93-9949-9DCF5BE25987}" destId="{6D3D284E-7017-438A-BEE4-A2DC1B7E69B2}" srcOrd="0" destOrd="0" presId="urn:microsoft.com/office/officeart/2005/8/layout/process1"/>
    <dgm:cxn modelId="{1F3518B2-FBE7-46FA-8EB5-CD354194F5D8}" type="presOf" srcId="{CC1D4465-5AB1-4B7A-B1AF-E63E40D30326}" destId="{3052E67E-96D9-4613-ACC3-617B18C0BB2A}" srcOrd="1" destOrd="0" presId="urn:microsoft.com/office/officeart/2005/8/layout/process1"/>
    <dgm:cxn modelId="{A2EEE2B2-9A31-4465-83E1-DCBDB049CE93}" type="presOf" srcId="{CC1D4465-5AB1-4B7A-B1AF-E63E40D30326}" destId="{010B0E8D-6F9D-4B66-A66D-06807458B283}" srcOrd="0" destOrd="0" presId="urn:microsoft.com/office/officeart/2005/8/layout/process1"/>
    <dgm:cxn modelId="{0D5AF7BE-F2A8-4274-9D67-6DF6314F1B49}" type="presOf" srcId="{B215C958-9522-4D67-9810-7B99C30C64C1}" destId="{D5CCF244-D3BA-485C-A91B-0D851DE1FED5}" srcOrd="0" destOrd="0" presId="urn:microsoft.com/office/officeart/2005/8/layout/process1"/>
    <dgm:cxn modelId="{57F18FCF-0C04-49B5-894B-9ACDA745B348}" type="presOf" srcId="{3A44D372-02C9-4B06-800D-E6FFD9DC9C5B}" destId="{D432BEB9-CDD6-417A-B9EA-6B71B87C9066}" srcOrd="0" destOrd="0" presId="urn:microsoft.com/office/officeart/2005/8/layout/process1"/>
    <dgm:cxn modelId="{D8F699DD-D51A-49AE-BF14-FFADD33B207A}" srcId="{B215C958-9522-4D67-9810-7B99C30C64C1}" destId="{FBD0359E-BD29-490A-A581-B17D7055C092}" srcOrd="3" destOrd="0" parTransId="{6FB905C5-C8DD-48B4-BACD-72E4FB315EDB}" sibTransId="{F44E9707-EA8A-4300-ABCA-422E7F73B460}"/>
    <dgm:cxn modelId="{FF3954E3-8B76-47A0-8316-B9F8621F5284}" type="presOf" srcId="{F44E9707-EA8A-4300-ABCA-422E7F73B460}" destId="{3CF0B338-B0AA-4482-BD27-545A07072C2A}" srcOrd="0" destOrd="0" presId="urn:microsoft.com/office/officeart/2005/8/layout/process1"/>
    <dgm:cxn modelId="{26DC18F3-CFCF-4EA3-B985-05A87AFE9483}" srcId="{B215C958-9522-4D67-9810-7B99C30C64C1}" destId="{280995E3-51A3-4BD6-8EC2-C16AE5570548}" srcOrd="1" destOrd="0" parTransId="{C3527B3D-3B37-41D4-A09D-B0F2AA9B4EF6}" sibTransId="{AEB6EDB0-3287-4652-889D-17CE24719A33}"/>
    <dgm:cxn modelId="{BFA4C9FC-C74C-498F-93A1-40CE01F64144}" type="presOf" srcId="{018C1A7D-4D47-4322-96D9-307BE2911BA6}" destId="{3C1FF720-F087-4961-81CC-A1BD5EB36440}" srcOrd="0" destOrd="0" presId="urn:microsoft.com/office/officeart/2005/8/layout/process1"/>
    <dgm:cxn modelId="{E1954802-36F4-425E-86DC-11300637DEC6}" type="presParOf" srcId="{D5CCF244-D3BA-485C-A91B-0D851DE1FED5}" destId="{D432BEB9-CDD6-417A-B9EA-6B71B87C9066}" srcOrd="0" destOrd="0" presId="urn:microsoft.com/office/officeart/2005/8/layout/process1"/>
    <dgm:cxn modelId="{C93C61D3-3F9D-4C72-8F03-6ADCD8465D97}" type="presParOf" srcId="{D5CCF244-D3BA-485C-A91B-0D851DE1FED5}" destId="{6D3D284E-7017-438A-BEE4-A2DC1B7E69B2}" srcOrd="1" destOrd="0" presId="urn:microsoft.com/office/officeart/2005/8/layout/process1"/>
    <dgm:cxn modelId="{52897FE9-5369-4F2F-B0C0-5DB5594F87D3}" type="presParOf" srcId="{6D3D284E-7017-438A-BEE4-A2DC1B7E69B2}" destId="{291A412E-4A32-4392-809D-BD33CF87935F}" srcOrd="0" destOrd="0" presId="urn:microsoft.com/office/officeart/2005/8/layout/process1"/>
    <dgm:cxn modelId="{44374D93-8177-4643-9CA3-727195AB6FB1}" type="presParOf" srcId="{D5CCF244-D3BA-485C-A91B-0D851DE1FED5}" destId="{1C2E59C4-4DB4-401F-87D8-67796416662D}" srcOrd="2" destOrd="0" presId="urn:microsoft.com/office/officeart/2005/8/layout/process1"/>
    <dgm:cxn modelId="{E763F8BB-E9F8-4CC6-B4E0-573B7B1D218B}" type="presParOf" srcId="{D5CCF244-D3BA-485C-A91B-0D851DE1FED5}" destId="{CBD1E310-C0A4-4ABD-AE7C-77EF885D63EF}" srcOrd="3" destOrd="0" presId="urn:microsoft.com/office/officeart/2005/8/layout/process1"/>
    <dgm:cxn modelId="{F9A9C055-619D-4BF4-B74D-AB105B43B6ED}" type="presParOf" srcId="{CBD1E310-C0A4-4ABD-AE7C-77EF885D63EF}" destId="{B8873A85-DA3E-4BAF-A47A-8DE2EE589415}" srcOrd="0" destOrd="0" presId="urn:microsoft.com/office/officeart/2005/8/layout/process1"/>
    <dgm:cxn modelId="{25635787-DD33-48B3-A9E5-9C9EDCC2DFA9}" type="presParOf" srcId="{D5CCF244-D3BA-485C-A91B-0D851DE1FED5}" destId="{38E3AF74-F658-4B09-9EFB-5DBC95321510}" srcOrd="4" destOrd="0" presId="urn:microsoft.com/office/officeart/2005/8/layout/process1"/>
    <dgm:cxn modelId="{60F7A2E6-9904-4E1E-9BE0-8D4E83A32DD3}" type="presParOf" srcId="{D5CCF244-D3BA-485C-A91B-0D851DE1FED5}" destId="{010B0E8D-6F9D-4B66-A66D-06807458B283}" srcOrd="5" destOrd="0" presId="urn:microsoft.com/office/officeart/2005/8/layout/process1"/>
    <dgm:cxn modelId="{A75078F7-8F02-4396-B9F7-D4391CA5DDE5}" type="presParOf" srcId="{010B0E8D-6F9D-4B66-A66D-06807458B283}" destId="{3052E67E-96D9-4613-ACC3-617B18C0BB2A}" srcOrd="0" destOrd="0" presId="urn:microsoft.com/office/officeart/2005/8/layout/process1"/>
    <dgm:cxn modelId="{4F37E9EB-AE89-403F-81F6-B110B390B90A}" type="presParOf" srcId="{D5CCF244-D3BA-485C-A91B-0D851DE1FED5}" destId="{95813B1A-5471-4014-9204-3B9DFE37599D}" srcOrd="6" destOrd="0" presId="urn:microsoft.com/office/officeart/2005/8/layout/process1"/>
    <dgm:cxn modelId="{B014199C-48AF-49CD-9FC5-8AB95714E214}" type="presParOf" srcId="{D5CCF244-D3BA-485C-A91B-0D851DE1FED5}" destId="{3CF0B338-B0AA-4482-BD27-545A07072C2A}" srcOrd="7" destOrd="0" presId="urn:microsoft.com/office/officeart/2005/8/layout/process1"/>
    <dgm:cxn modelId="{AE7CE57D-7140-431E-A382-8FE0C21DBE99}" type="presParOf" srcId="{3CF0B338-B0AA-4482-BD27-545A07072C2A}" destId="{4B38A318-BD24-4116-BC19-932A7801C3EC}" srcOrd="0" destOrd="0" presId="urn:microsoft.com/office/officeart/2005/8/layout/process1"/>
    <dgm:cxn modelId="{ABC7B208-5BFD-4FC1-8680-185649BB9D0F}" type="presParOf" srcId="{D5CCF244-D3BA-485C-A91B-0D851DE1FED5}" destId="{3C1FF720-F087-4961-81CC-A1BD5EB36440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25158F9-F68A-4637-8967-7A89848B5E2B}" type="doc">
      <dgm:prSet loTypeId="urn:microsoft.com/office/officeart/2005/8/layout/process2" loCatId="process" qsTypeId="urn:microsoft.com/office/officeart/2005/8/quickstyle/simple1" qsCatId="simple" csTypeId="urn:microsoft.com/office/officeart/2005/8/colors/accent3_1" csCatId="accent3" phldr="1"/>
      <dgm:spPr/>
    </dgm:pt>
    <dgm:pt modelId="{FB44C0D0-F3E3-47A7-BA9D-D57DEBB7185F}">
      <dgm:prSet phldrT="[Text]" phldr="0"/>
      <dgm:spPr/>
      <dgm:t>
        <a:bodyPr/>
        <a:lstStyle/>
        <a:p>
          <a:pPr rtl="0"/>
          <a:r>
            <a:rPr lang="en-GB">
              <a:latin typeface="Aptos Display" panose="020F0302020204030204"/>
            </a:rPr>
            <a:t>Result Storage</a:t>
          </a:r>
          <a:endParaRPr lang="en-GB"/>
        </a:p>
      </dgm:t>
    </dgm:pt>
    <dgm:pt modelId="{488F4125-41FE-4444-A845-33E994048086}" type="parTrans" cxnId="{5DC4396E-AD8A-4806-ACE2-32F4DCF5671D}">
      <dgm:prSet/>
      <dgm:spPr/>
    </dgm:pt>
    <dgm:pt modelId="{38F4DC53-DCC4-4E24-8EF2-E7B6A8D1DD2D}" type="sibTrans" cxnId="{5DC4396E-AD8A-4806-ACE2-32F4DCF5671D}">
      <dgm:prSet/>
      <dgm:spPr/>
      <dgm:t>
        <a:bodyPr/>
        <a:lstStyle/>
        <a:p>
          <a:endParaRPr lang="en-IN"/>
        </a:p>
      </dgm:t>
    </dgm:pt>
    <dgm:pt modelId="{83ECD299-B690-40A8-9084-333626D0ECCE}">
      <dgm:prSet phldr="0"/>
      <dgm:spPr/>
      <dgm:t>
        <a:bodyPr/>
        <a:lstStyle/>
        <a:p>
          <a:pPr rtl="0"/>
          <a:r>
            <a:rPr lang="en-GB">
              <a:latin typeface="Aptos Display" panose="020F0302020204030204"/>
            </a:rPr>
            <a:t>Answer Validation</a:t>
          </a:r>
        </a:p>
      </dgm:t>
    </dgm:pt>
    <dgm:pt modelId="{46A80872-FAD6-43BC-8D77-EB7C4E58595C}" type="parTrans" cxnId="{1BC6BCA0-1B2E-4A97-99FA-4EC1FC202AEF}">
      <dgm:prSet/>
      <dgm:spPr/>
    </dgm:pt>
    <dgm:pt modelId="{BBE1C050-6EF9-41FB-9B05-FDF92E6ED042}" type="sibTrans" cxnId="{1BC6BCA0-1B2E-4A97-99FA-4EC1FC202AEF}">
      <dgm:prSet/>
      <dgm:spPr/>
      <dgm:t>
        <a:bodyPr/>
        <a:lstStyle/>
        <a:p>
          <a:endParaRPr lang="en-GB"/>
        </a:p>
      </dgm:t>
    </dgm:pt>
    <dgm:pt modelId="{C06861A5-4E6B-42E4-8253-C132C284D19F}">
      <dgm:prSet phldr="0"/>
      <dgm:spPr/>
      <dgm:t>
        <a:bodyPr/>
        <a:lstStyle/>
        <a:p>
          <a:pPr rtl="0"/>
          <a:r>
            <a:rPr lang="en-GB">
              <a:latin typeface="Aptos Display" panose="020F0302020204030204"/>
            </a:rPr>
            <a:t>Question Display</a:t>
          </a:r>
        </a:p>
      </dgm:t>
    </dgm:pt>
    <dgm:pt modelId="{7733DACF-29E1-48D7-A915-FB7D8F24C7D4}" type="parTrans" cxnId="{D6FEEE1C-6B32-4FC4-90C6-2AE9EF318785}">
      <dgm:prSet/>
      <dgm:spPr/>
    </dgm:pt>
    <dgm:pt modelId="{690FA7F9-ED61-48F8-901F-4BAE043981DC}" type="sibTrans" cxnId="{D6FEEE1C-6B32-4FC4-90C6-2AE9EF318785}">
      <dgm:prSet/>
      <dgm:spPr/>
      <dgm:t>
        <a:bodyPr/>
        <a:lstStyle/>
        <a:p>
          <a:endParaRPr lang="en-GB"/>
        </a:p>
      </dgm:t>
    </dgm:pt>
    <dgm:pt modelId="{3FA77626-9360-4B26-8A7F-8AA32E0B665A}" type="pres">
      <dgm:prSet presAssocID="{725158F9-F68A-4637-8967-7A89848B5E2B}" presName="linearFlow" presStyleCnt="0">
        <dgm:presLayoutVars>
          <dgm:resizeHandles val="exact"/>
        </dgm:presLayoutVars>
      </dgm:prSet>
      <dgm:spPr/>
    </dgm:pt>
    <dgm:pt modelId="{4C3C0FE6-3589-4C98-BB2B-47EF68231187}" type="pres">
      <dgm:prSet presAssocID="{83ECD299-B690-40A8-9084-333626D0ECCE}" presName="node" presStyleLbl="node1" presStyleIdx="0" presStyleCnt="3">
        <dgm:presLayoutVars>
          <dgm:bulletEnabled val="1"/>
        </dgm:presLayoutVars>
      </dgm:prSet>
      <dgm:spPr/>
    </dgm:pt>
    <dgm:pt modelId="{00DF2D20-3F5E-4009-8496-A57F610D7C01}" type="pres">
      <dgm:prSet presAssocID="{BBE1C050-6EF9-41FB-9B05-FDF92E6ED042}" presName="sibTrans" presStyleLbl="sibTrans2D1" presStyleIdx="0" presStyleCnt="2"/>
      <dgm:spPr/>
    </dgm:pt>
    <dgm:pt modelId="{3930349F-4CD2-42B7-8C15-CC2683718472}" type="pres">
      <dgm:prSet presAssocID="{BBE1C050-6EF9-41FB-9B05-FDF92E6ED042}" presName="connectorText" presStyleLbl="sibTrans2D1" presStyleIdx="0" presStyleCnt="2"/>
      <dgm:spPr/>
    </dgm:pt>
    <dgm:pt modelId="{14C85455-3D7D-4493-8F16-E035172B292B}" type="pres">
      <dgm:prSet presAssocID="{C06861A5-4E6B-42E4-8253-C132C284D19F}" presName="node" presStyleLbl="node1" presStyleIdx="1" presStyleCnt="3">
        <dgm:presLayoutVars>
          <dgm:bulletEnabled val="1"/>
        </dgm:presLayoutVars>
      </dgm:prSet>
      <dgm:spPr/>
    </dgm:pt>
    <dgm:pt modelId="{F5178143-15E4-42C7-A4A7-FF753FE230BC}" type="pres">
      <dgm:prSet presAssocID="{690FA7F9-ED61-48F8-901F-4BAE043981DC}" presName="sibTrans" presStyleLbl="sibTrans2D1" presStyleIdx="1" presStyleCnt="2"/>
      <dgm:spPr/>
    </dgm:pt>
    <dgm:pt modelId="{1F15C5B0-249C-4209-B51C-B5DDF032630E}" type="pres">
      <dgm:prSet presAssocID="{690FA7F9-ED61-48F8-901F-4BAE043981DC}" presName="connectorText" presStyleLbl="sibTrans2D1" presStyleIdx="1" presStyleCnt="2"/>
      <dgm:spPr/>
    </dgm:pt>
    <dgm:pt modelId="{D211C987-40DF-4A54-9801-D3DF4C99258A}" type="pres">
      <dgm:prSet presAssocID="{FB44C0D0-F3E3-47A7-BA9D-D57DEBB7185F}" presName="node" presStyleLbl="node1" presStyleIdx="2" presStyleCnt="3">
        <dgm:presLayoutVars>
          <dgm:bulletEnabled val="1"/>
        </dgm:presLayoutVars>
      </dgm:prSet>
      <dgm:spPr/>
    </dgm:pt>
  </dgm:ptLst>
  <dgm:cxnLst>
    <dgm:cxn modelId="{AFDBF30F-39E0-45C8-8A1C-54B9776265E8}" type="presOf" srcId="{FB44C0D0-F3E3-47A7-BA9D-D57DEBB7185F}" destId="{D211C987-40DF-4A54-9801-D3DF4C99258A}" srcOrd="0" destOrd="0" presId="urn:microsoft.com/office/officeart/2005/8/layout/process2"/>
    <dgm:cxn modelId="{C0E26318-E663-4368-B3C6-BD715B6F8325}" type="presOf" srcId="{C06861A5-4E6B-42E4-8253-C132C284D19F}" destId="{14C85455-3D7D-4493-8F16-E035172B292B}" srcOrd="0" destOrd="0" presId="urn:microsoft.com/office/officeart/2005/8/layout/process2"/>
    <dgm:cxn modelId="{D6FEEE1C-6B32-4FC4-90C6-2AE9EF318785}" srcId="{725158F9-F68A-4637-8967-7A89848B5E2B}" destId="{C06861A5-4E6B-42E4-8253-C132C284D19F}" srcOrd="1" destOrd="0" parTransId="{7733DACF-29E1-48D7-A915-FB7D8F24C7D4}" sibTransId="{690FA7F9-ED61-48F8-901F-4BAE043981DC}"/>
    <dgm:cxn modelId="{5DC4396E-AD8A-4806-ACE2-32F4DCF5671D}" srcId="{725158F9-F68A-4637-8967-7A89848B5E2B}" destId="{FB44C0D0-F3E3-47A7-BA9D-D57DEBB7185F}" srcOrd="2" destOrd="0" parTransId="{488F4125-41FE-4444-A845-33E994048086}" sibTransId="{38F4DC53-DCC4-4E24-8EF2-E7B6A8D1DD2D}"/>
    <dgm:cxn modelId="{9778898D-29CE-4532-BEF9-8174A566B1BB}" type="presOf" srcId="{690FA7F9-ED61-48F8-901F-4BAE043981DC}" destId="{1F15C5B0-249C-4209-B51C-B5DDF032630E}" srcOrd="1" destOrd="0" presId="urn:microsoft.com/office/officeart/2005/8/layout/process2"/>
    <dgm:cxn modelId="{A995328F-B28E-4726-A849-B841C6EC27D9}" type="presOf" srcId="{BBE1C050-6EF9-41FB-9B05-FDF92E6ED042}" destId="{3930349F-4CD2-42B7-8C15-CC2683718472}" srcOrd="1" destOrd="0" presId="urn:microsoft.com/office/officeart/2005/8/layout/process2"/>
    <dgm:cxn modelId="{1BC6BCA0-1B2E-4A97-99FA-4EC1FC202AEF}" srcId="{725158F9-F68A-4637-8967-7A89848B5E2B}" destId="{83ECD299-B690-40A8-9084-333626D0ECCE}" srcOrd="0" destOrd="0" parTransId="{46A80872-FAD6-43BC-8D77-EB7C4E58595C}" sibTransId="{BBE1C050-6EF9-41FB-9B05-FDF92E6ED042}"/>
    <dgm:cxn modelId="{144D0ADA-4861-4BC8-A6E0-E1C6729D9D8F}" type="presOf" srcId="{83ECD299-B690-40A8-9084-333626D0ECCE}" destId="{4C3C0FE6-3589-4C98-BB2B-47EF68231187}" srcOrd="0" destOrd="0" presId="urn:microsoft.com/office/officeart/2005/8/layout/process2"/>
    <dgm:cxn modelId="{C38BC3DC-AA2D-4101-8AE6-0BDCFA7C6853}" type="presOf" srcId="{725158F9-F68A-4637-8967-7A89848B5E2B}" destId="{3FA77626-9360-4B26-8A7F-8AA32E0B665A}" srcOrd="0" destOrd="0" presId="urn:microsoft.com/office/officeart/2005/8/layout/process2"/>
    <dgm:cxn modelId="{837124F4-D144-4072-8320-4F3235261D4E}" type="presOf" srcId="{BBE1C050-6EF9-41FB-9B05-FDF92E6ED042}" destId="{00DF2D20-3F5E-4009-8496-A57F610D7C01}" srcOrd="0" destOrd="0" presId="urn:microsoft.com/office/officeart/2005/8/layout/process2"/>
    <dgm:cxn modelId="{411022FA-EF2B-44BD-A3BD-C0E7B472AF38}" type="presOf" srcId="{690FA7F9-ED61-48F8-901F-4BAE043981DC}" destId="{F5178143-15E4-42C7-A4A7-FF753FE230BC}" srcOrd="0" destOrd="0" presId="urn:microsoft.com/office/officeart/2005/8/layout/process2"/>
    <dgm:cxn modelId="{3FB94A60-FDC8-4B83-9B8B-937C74B4D976}" type="presParOf" srcId="{3FA77626-9360-4B26-8A7F-8AA32E0B665A}" destId="{4C3C0FE6-3589-4C98-BB2B-47EF68231187}" srcOrd="0" destOrd="0" presId="urn:microsoft.com/office/officeart/2005/8/layout/process2"/>
    <dgm:cxn modelId="{A4D76CEB-81CC-4577-A414-08C86B16DD45}" type="presParOf" srcId="{3FA77626-9360-4B26-8A7F-8AA32E0B665A}" destId="{00DF2D20-3F5E-4009-8496-A57F610D7C01}" srcOrd="1" destOrd="0" presId="urn:microsoft.com/office/officeart/2005/8/layout/process2"/>
    <dgm:cxn modelId="{CD8B4B01-CFF2-42B8-BCB0-E5DF20F47781}" type="presParOf" srcId="{00DF2D20-3F5E-4009-8496-A57F610D7C01}" destId="{3930349F-4CD2-42B7-8C15-CC2683718472}" srcOrd="0" destOrd="0" presId="urn:microsoft.com/office/officeart/2005/8/layout/process2"/>
    <dgm:cxn modelId="{1A07D848-D248-46A5-A896-049607A1AA17}" type="presParOf" srcId="{3FA77626-9360-4B26-8A7F-8AA32E0B665A}" destId="{14C85455-3D7D-4493-8F16-E035172B292B}" srcOrd="2" destOrd="0" presId="urn:microsoft.com/office/officeart/2005/8/layout/process2"/>
    <dgm:cxn modelId="{13A21A55-7ABA-4FB4-A2E7-4733A5660C2E}" type="presParOf" srcId="{3FA77626-9360-4B26-8A7F-8AA32E0B665A}" destId="{F5178143-15E4-42C7-A4A7-FF753FE230BC}" srcOrd="3" destOrd="0" presId="urn:microsoft.com/office/officeart/2005/8/layout/process2"/>
    <dgm:cxn modelId="{03BE0E4C-9067-4CC7-A1A1-9D5064A2FA4C}" type="presParOf" srcId="{F5178143-15E4-42C7-A4A7-FF753FE230BC}" destId="{1F15C5B0-249C-4209-B51C-B5DDF032630E}" srcOrd="0" destOrd="0" presId="urn:microsoft.com/office/officeart/2005/8/layout/process2"/>
    <dgm:cxn modelId="{8D1B67D4-DDD9-498C-BC03-D08AD2EBC4EC}" type="presParOf" srcId="{3FA77626-9360-4B26-8A7F-8AA32E0B665A}" destId="{D211C987-40DF-4A54-9801-D3DF4C99258A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32BEB9-CDD6-417A-B9EA-6B71B87C9066}">
      <dsp:nvSpPr>
        <dsp:cNvPr id="0" name=""/>
        <dsp:cNvSpPr/>
      </dsp:nvSpPr>
      <dsp:spPr>
        <a:xfrm>
          <a:off x="3674" y="1782374"/>
          <a:ext cx="1139000" cy="683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User Enter Text</a:t>
          </a:r>
          <a:endParaRPr lang="en-IN" sz="1400" kern="1200"/>
        </a:p>
      </dsp:txBody>
      <dsp:txXfrm>
        <a:off x="23690" y="1802390"/>
        <a:ext cx="1098968" cy="643368"/>
      </dsp:txXfrm>
    </dsp:sp>
    <dsp:sp modelId="{6D3D284E-7017-438A-BEE4-A2DC1B7E69B2}">
      <dsp:nvSpPr>
        <dsp:cNvPr id="0" name=""/>
        <dsp:cNvSpPr/>
      </dsp:nvSpPr>
      <dsp:spPr>
        <a:xfrm>
          <a:off x="1256574" y="1982838"/>
          <a:ext cx="241468" cy="2824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1256574" y="2039332"/>
        <a:ext cx="169028" cy="169484"/>
      </dsp:txXfrm>
    </dsp:sp>
    <dsp:sp modelId="{1C2E59C4-4DB4-401F-87D8-67796416662D}">
      <dsp:nvSpPr>
        <dsp:cNvPr id="0" name=""/>
        <dsp:cNvSpPr/>
      </dsp:nvSpPr>
      <dsp:spPr>
        <a:xfrm>
          <a:off x="1598274" y="1782374"/>
          <a:ext cx="1139000" cy="683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/>
            <a:t>Backend </a:t>
          </a:r>
          <a:endParaRPr lang="en-IN" sz="1400" kern="1200"/>
        </a:p>
      </dsp:txBody>
      <dsp:txXfrm>
        <a:off x="1618290" y="1802390"/>
        <a:ext cx="1098968" cy="643368"/>
      </dsp:txXfrm>
    </dsp:sp>
    <dsp:sp modelId="{CBD1E310-C0A4-4ABD-AE7C-77EF885D63EF}">
      <dsp:nvSpPr>
        <dsp:cNvPr id="0" name=""/>
        <dsp:cNvSpPr/>
      </dsp:nvSpPr>
      <dsp:spPr>
        <a:xfrm>
          <a:off x="2851174" y="1982838"/>
          <a:ext cx="241468" cy="2824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2851174" y="2039332"/>
        <a:ext cx="169028" cy="169484"/>
      </dsp:txXfrm>
    </dsp:sp>
    <dsp:sp modelId="{38E3AF74-F658-4B09-9EFB-5DBC95321510}">
      <dsp:nvSpPr>
        <dsp:cNvPr id="0" name=""/>
        <dsp:cNvSpPr/>
      </dsp:nvSpPr>
      <dsp:spPr>
        <a:xfrm>
          <a:off x="3192874" y="1782374"/>
          <a:ext cx="1139000" cy="683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>
              <a:latin typeface="Aptos Display" panose="020F0302020204030204"/>
            </a:rPr>
            <a:t>AI Processing </a:t>
          </a:r>
        </a:p>
      </dsp:txBody>
      <dsp:txXfrm>
        <a:off x="3212890" y="1802390"/>
        <a:ext cx="1098968" cy="643368"/>
      </dsp:txXfrm>
    </dsp:sp>
    <dsp:sp modelId="{010B0E8D-6F9D-4B66-A66D-06807458B283}">
      <dsp:nvSpPr>
        <dsp:cNvPr id="0" name=""/>
        <dsp:cNvSpPr/>
      </dsp:nvSpPr>
      <dsp:spPr>
        <a:xfrm>
          <a:off x="4445775" y="1982838"/>
          <a:ext cx="241468" cy="2824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100" kern="1200"/>
        </a:p>
      </dsp:txBody>
      <dsp:txXfrm>
        <a:off x="4445775" y="2039332"/>
        <a:ext cx="169028" cy="169484"/>
      </dsp:txXfrm>
    </dsp:sp>
    <dsp:sp modelId="{95813B1A-5471-4014-9204-3B9DFE37599D}">
      <dsp:nvSpPr>
        <dsp:cNvPr id="0" name=""/>
        <dsp:cNvSpPr/>
      </dsp:nvSpPr>
      <dsp:spPr>
        <a:xfrm>
          <a:off x="4787475" y="1782374"/>
          <a:ext cx="1139000" cy="683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Aptos Display" panose="020F0302020204030204"/>
            </a:rPr>
            <a:t>Key Concept Identification</a:t>
          </a:r>
          <a:endParaRPr lang="en-IN" sz="1400" kern="1200"/>
        </a:p>
      </dsp:txBody>
      <dsp:txXfrm>
        <a:off x="4807491" y="1802390"/>
        <a:ext cx="1098968" cy="643368"/>
      </dsp:txXfrm>
    </dsp:sp>
    <dsp:sp modelId="{3CF0B338-B0AA-4482-BD27-545A07072C2A}">
      <dsp:nvSpPr>
        <dsp:cNvPr id="0" name=""/>
        <dsp:cNvSpPr/>
      </dsp:nvSpPr>
      <dsp:spPr>
        <a:xfrm>
          <a:off x="6040375" y="1982838"/>
          <a:ext cx="241468" cy="2824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>
        <a:off x="6040375" y="2039332"/>
        <a:ext cx="169028" cy="169484"/>
      </dsp:txXfrm>
    </dsp:sp>
    <dsp:sp modelId="{3C1FF720-F087-4961-81CC-A1BD5EB36440}">
      <dsp:nvSpPr>
        <dsp:cNvPr id="0" name=""/>
        <dsp:cNvSpPr/>
      </dsp:nvSpPr>
      <dsp:spPr>
        <a:xfrm>
          <a:off x="6382075" y="1782374"/>
          <a:ext cx="1139000" cy="683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>
              <a:latin typeface="Aptos Display" panose="020F0302020204030204"/>
            </a:rPr>
            <a:t>Data  Stroage</a:t>
          </a:r>
          <a:endParaRPr lang="en-IN" sz="1400" kern="1200"/>
        </a:p>
      </dsp:txBody>
      <dsp:txXfrm>
        <a:off x="6402091" y="1802390"/>
        <a:ext cx="1098968" cy="6433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3C0FE6-3589-4C98-BB2B-47EF68231187}">
      <dsp:nvSpPr>
        <dsp:cNvPr id="0" name=""/>
        <dsp:cNvSpPr/>
      </dsp:nvSpPr>
      <dsp:spPr>
        <a:xfrm>
          <a:off x="1825466" y="0"/>
          <a:ext cx="1397317" cy="7762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Aptos Display" panose="020F0302020204030204"/>
            </a:rPr>
            <a:t>Answer Validation</a:t>
          </a:r>
        </a:p>
      </dsp:txBody>
      <dsp:txXfrm>
        <a:off x="1848203" y="22737"/>
        <a:ext cx="1351843" cy="730813"/>
      </dsp:txXfrm>
    </dsp:sp>
    <dsp:sp modelId="{00DF2D20-3F5E-4009-8496-A57F610D7C01}">
      <dsp:nvSpPr>
        <dsp:cNvPr id="0" name=""/>
        <dsp:cNvSpPr/>
      </dsp:nvSpPr>
      <dsp:spPr>
        <a:xfrm rot="5400000">
          <a:off x="2378571" y="795694"/>
          <a:ext cx="291107" cy="349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2419326" y="824805"/>
        <a:ext cx="209597" cy="203775"/>
      </dsp:txXfrm>
    </dsp:sp>
    <dsp:sp modelId="{14C85455-3D7D-4493-8F16-E035172B292B}">
      <dsp:nvSpPr>
        <dsp:cNvPr id="0" name=""/>
        <dsp:cNvSpPr/>
      </dsp:nvSpPr>
      <dsp:spPr>
        <a:xfrm>
          <a:off x="1825466" y="1164431"/>
          <a:ext cx="1397317" cy="7762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Aptos Display" panose="020F0302020204030204"/>
            </a:rPr>
            <a:t>Question Display</a:t>
          </a:r>
        </a:p>
      </dsp:txBody>
      <dsp:txXfrm>
        <a:off x="1848203" y="1187168"/>
        <a:ext cx="1351843" cy="730813"/>
      </dsp:txXfrm>
    </dsp:sp>
    <dsp:sp modelId="{F5178143-15E4-42C7-A4A7-FF753FE230BC}">
      <dsp:nvSpPr>
        <dsp:cNvPr id="0" name=""/>
        <dsp:cNvSpPr/>
      </dsp:nvSpPr>
      <dsp:spPr>
        <a:xfrm rot="5400000">
          <a:off x="2378571" y="1960125"/>
          <a:ext cx="291107" cy="3493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1400" kern="1200"/>
        </a:p>
      </dsp:txBody>
      <dsp:txXfrm rot="-5400000">
        <a:off x="2419326" y="1989236"/>
        <a:ext cx="209597" cy="203775"/>
      </dsp:txXfrm>
    </dsp:sp>
    <dsp:sp modelId="{D211C987-40DF-4A54-9801-D3DF4C99258A}">
      <dsp:nvSpPr>
        <dsp:cNvPr id="0" name=""/>
        <dsp:cNvSpPr/>
      </dsp:nvSpPr>
      <dsp:spPr>
        <a:xfrm>
          <a:off x="1825466" y="2328862"/>
          <a:ext cx="1397317" cy="77628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>
              <a:latin typeface="Aptos Display" panose="020F0302020204030204"/>
            </a:rPr>
            <a:t>Result Storage</a:t>
          </a:r>
          <a:endParaRPr lang="en-GB" sz="2000" kern="1200"/>
        </a:p>
      </dsp:txBody>
      <dsp:txXfrm>
        <a:off x="1848203" y="2351599"/>
        <a:ext cx="1351843" cy="7308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12151B"/>
                </a:solidFill>
                <a:latin typeface="Roboto"/>
                <a:ea typeface="Roboto"/>
                <a:cs typeface="Roboto"/>
              </a:rPr>
              <a:t>AI Quiz Generator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AA3F-3934-B5B8-0D88-BA570ACA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BC1520-9B35-C85F-AA03-2F1DACE34408}"/>
              </a:ext>
            </a:extLst>
          </p:cNvPr>
          <p:cNvSpPr txBox="1"/>
          <p:nvPr/>
        </p:nvSpPr>
        <p:spPr>
          <a:xfrm>
            <a:off x="757088" y="1798946"/>
            <a:ext cx="1122843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/>
              <a:t>Objective:</a:t>
            </a:r>
          </a:p>
          <a:p>
            <a:r>
              <a:rPr lang="en-IN"/>
              <a:t>1.</a:t>
            </a:r>
            <a:r>
              <a:rPr lang="en-US" b="0" i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b="0" i="0">
                <a:effectLst/>
                <a:latin typeface="Söhne"/>
              </a:rPr>
              <a:t>Validate GPT/LLAMA for quiz generation.</a:t>
            </a:r>
          </a:p>
          <a:p>
            <a:pPr algn="l"/>
            <a:r>
              <a:rPr lang="en-US" b="0" i="0">
                <a:effectLst/>
                <a:latin typeface="Söhne"/>
              </a:rPr>
              <a:t>2.Demonstrate core functionality and UI with NLP.</a:t>
            </a:r>
          </a:p>
          <a:p>
            <a:pPr algn="l"/>
            <a:r>
              <a:rPr lang="en-US" b="0" i="0">
                <a:effectLst/>
                <a:latin typeface="Söhne"/>
              </a:rPr>
              <a:t>3.Measure accuracy and user satisfaction via feedback.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76A8D2-A6EB-E6A8-44DB-64F9B6C71866}"/>
              </a:ext>
            </a:extLst>
          </p:cNvPr>
          <p:cNvSpPr txBox="1"/>
          <p:nvPr/>
        </p:nvSpPr>
        <p:spPr>
          <a:xfrm>
            <a:off x="838200" y="322562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/>
              <a:t>Status: </a:t>
            </a:r>
            <a:r>
              <a:rPr lang="en-IN"/>
              <a:t>PoC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2AA95E-C955-27D2-D898-9BFBD9064D73}"/>
              </a:ext>
            </a:extLst>
          </p:cNvPr>
          <p:cNvSpPr txBox="1"/>
          <p:nvPr/>
        </p:nvSpPr>
        <p:spPr>
          <a:xfrm>
            <a:off x="838200" y="3821317"/>
            <a:ext cx="962577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/>
              <a:t>Issue:</a:t>
            </a:r>
          </a:p>
          <a:p>
            <a:r>
              <a:rPr lang="en-IN"/>
              <a:t>1.Choose NLP techniques.</a:t>
            </a:r>
          </a:p>
          <a:p>
            <a:r>
              <a:rPr lang="en-IN"/>
              <a:t>2.Define quiz question repository use.</a:t>
            </a:r>
          </a:p>
          <a:p>
            <a:r>
              <a:rPr lang="en-IN"/>
              <a:t>3.Set performance metrics.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259830-28C6-F8D2-81EA-968338DC449B}"/>
              </a:ext>
            </a:extLst>
          </p:cNvPr>
          <p:cNvSpPr txBox="1"/>
          <p:nvPr/>
        </p:nvSpPr>
        <p:spPr>
          <a:xfrm>
            <a:off x="757088" y="5170514"/>
            <a:ext cx="10353365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/>
              <a:t>Recommendations:</a:t>
            </a:r>
          </a:p>
          <a:p>
            <a:r>
              <a:rPr lang="en-US"/>
              <a:t>1.Collaborate with NLP experts to select optimal techniques.</a:t>
            </a:r>
          </a:p>
          <a:p>
            <a:r>
              <a:rPr lang="en-US"/>
              <a:t>2.Define clear metrics for tracking performance.</a:t>
            </a:r>
          </a:p>
          <a:p>
            <a:r>
              <a:rPr lang="en-US"/>
              <a:t>3.Prioritize rapid UI development, gathering feedback for refinement.</a:t>
            </a:r>
            <a:r>
              <a:rPr lang="en-I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6303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E35E-0423-11E0-B008-F5E19A4B5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384175"/>
            <a:ext cx="10515600" cy="1325563"/>
          </a:xfrm>
        </p:spPr>
        <p:txBody>
          <a:bodyPr/>
          <a:lstStyle/>
          <a:p>
            <a:r>
              <a:rPr lang="en-GB" b="1">
                <a:latin typeface="Times New Roman"/>
                <a:cs typeface="Times New Roman"/>
              </a:rPr>
              <a:t>High- level architecture: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3BD27C-ACEB-6E83-6B3C-D0FB09BC18B2}"/>
              </a:ext>
            </a:extLst>
          </p:cNvPr>
          <p:cNvSpPr/>
          <p:nvPr/>
        </p:nvSpPr>
        <p:spPr>
          <a:xfrm>
            <a:off x="8526593" y="2399655"/>
            <a:ext cx="3408680" cy="4278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CCC80C-CAD6-DB55-56DA-96F85F48B812}"/>
              </a:ext>
            </a:extLst>
          </p:cNvPr>
          <p:cNvSpPr/>
          <p:nvPr/>
        </p:nvSpPr>
        <p:spPr>
          <a:xfrm>
            <a:off x="678357" y="2408636"/>
            <a:ext cx="3288755" cy="4288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7A320E-5FA3-80A2-DC31-B28B5E8CC314}"/>
              </a:ext>
            </a:extLst>
          </p:cNvPr>
          <p:cNvSpPr/>
          <p:nvPr/>
        </p:nvSpPr>
        <p:spPr>
          <a:xfrm>
            <a:off x="4578163" y="2401380"/>
            <a:ext cx="3296193" cy="429767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0E3363-2672-9451-EEA5-0335D62E55F8}"/>
              </a:ext>
            </a:extLst>
          </p:cNvPr>
          <p:cNvSpPr/>
          <p:nvPr/>
        </p:nvSpPr>
        <p:spPr>
          <a:xfrm>
            <a:off x="9573050" y="2716225"/>
            <a:ext cx="1300480" cy="73152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Data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storage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9CEC50D-DC0E-7272-A741-9B32E52AEFC8}"/>
              </a:ext>
            </a:extLst>
          </p:cNvPr>
          <p:cNvSpPr/>
          <p:nvPr/>
        </p:nvSpPr>
        <p:spPr>
          <a:xfrm>
            <a:off x="9454423" y="5639261"/>
            <a:ext cx="1557382" cy="4695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User response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4A905C-AD30-9079-EDD8-7180CD4A65A6}"/>
              </a:ext>
            </a:extLst>
          </p:cNvPr>
          <p:cNvSpPr/>
          <p:nvPr/>
        </p:nvSpPr>
        <p:spPr>
          <a:xfrm>
            <a:off x="9504498" y="4687124"/>
            <a:ext cx="1415142" cy="5203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Generated questions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6F52143-BBFC-4E3B-B84E-89CE0C0F54DA}"/>
              </a:ext>
            </a:extLst>
          </p:cNvPr>
          <p:cNvSpPr/>
          <p:nvPr/>
        </p:nvSpPr>
        <p:spPr>
          <a:xfrm>
            <a:off x="9499417" y="3782884"/>
            <a:ext cx="1465942" cy="4187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Input text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0EA810C-2032-893B-4C3F-B17B846ABA4C}"/>
              </a:ext>
            </a:extLst>
          </p:cNvPr>
          <p:cNvSpPr/>
          <p:nvPr/>
        </p:nvSpPr>
        <p:spPr>
          <a:xfrm>
            <a:off x="5405998" y="2545682"/>
            <a:ext cx="1744618" cy="80263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>
                <a:solidFill>
                  <a:schemeClr val="tx1"/>
                </a:solidFill>
                <a:ea typeface="+mn-lt"/>
                <a:cs typeface="+mn-lt"/>
              </a:rPr>
              <a:t>BACKEND(server)</a:t>
            </a:r>
            <a:endParaRPr lang="en-US">
              <a:solidFill>
                <a:schemeClr val="tx1"/>
              </a:solidFill>
            </a:endParaRPr>
          </a:p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7045219-F5B3-F6B9-9730-7096774F7874}"/>
              </a:ext>
            </a:extLst>
          </p:cNvPr>
          <p:cNvSpPr/>
          <p:nvPr/>
        </p:nvSpPr>
        <p:spPr>
          <a:xfrm>
            <a:off x="5555159" y="5683529"/>
            <a:ext cx="1465942" cy="4187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Connection to database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8E23DC0-5348-0CDC-3767-39DFD4E10993}"/>
              </a:ext>
            </a:extLst>
          </p:cNvPr>
          <p:cNvSpPr/>
          <p:nvPr/>
        </p:nvSpPr>
        <p:spPr>
          <a:xfrm>
            <a:off x="5555159" y="4677689"/>
            <a:ext cx="1465942" cy="51670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NLP processing module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AA768D1-28F6-E1AF-603A-F87D9C113A16}"/>
              </a:ext>
            </a:extLst>
          </p:cNvPr>
          <p:cNvSpPr/>
          <p:nvPr/>
        </p:nvSpPr>
        <p:spPr>
          <a:xfrm>
            <a:off x="5521776" y="3697249"/>
            <a:ext cx="1497873" cy="50582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Api end points to receive input 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07BD74C-29F1-6562-8C4E-20558F451BCD}"/>
              </a:ext>
            </a:extLst>
          </p:cNvPr>
          <p:cNvSpPr/>
          <p:nvPr/>
        </p:nvSpPr>
        <p:spPr>
          <a:xfrm>
            <a:off x="1335467" y="2547860"/>
            <a:ext cx="1875246" cy="8897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dirty="0">
              <a:solidFill>
                <a:schemeClr val="tx1"/>
              </a:solidFill>
              <a:ea typeface="+mn-lt"/>
              <a:cs typeface="+mn-lt"/>
            </a:endParaRPr>
          </a:p>
          <a:p>
            <a:pPr algn="ctr"/>
            <a:r>
              <a:rPr lang="en-US" dirty="0">
                <a:solidFill>
                  <a:schemeClr val="tx1"/>
                </a:solidFill>
                <a:ea typeface="+mn-lt"/>
                <a:cs typeface="+mn-lt"/>
              </a:rPr>
              <a:t>FRONTEND(client)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DD839007-F46D-BF09-19AE-0F74F1DEBBBA}"/>
              </a:ext>
            </a:extLst>
          </p:cNvPr>
          <p:cNvSpPr/>
          <p:nvPr/>
        </p:nvSpPr>
        <p:spPr>
          <a:xfrm>
            <a:off x="1502770" y="5552175"/>
            <a:ext cx="1547222" cy="3679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Basic result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7566473-EF76-E6DE-6BAD-A858E6D838B3}"/>
              </a:ext>
            </a:extLst>
          </p:cNvPr>
          <p:cNvSpPr/>
          <p:nvPr/>
        </p:nvSpPr>
        <p:spPr>
          <a:xfrm>
            <a:off x="1557198" y="3970119"/>
            <a:ext cx="1547222" cy="3679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Question display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9DBDFAE-9BC4-480B-AA17-B7C93CA2C4D0}"/>
              </a:ext>
            </a:extLst>
          </p:cNvPr>
          <p:cNvSpPr/>
          <p:nvPr/>
        </p:nvSpPr>
        <p:spPr>
          <a:xfrm>
            <a:off x="1613077" y="4785820"/>
            <a:ext cx="1374502" cy="34761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Text input  area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1320CD7-A596-6047-CD9E-11A8AB830D9A}"/>
              </a:ext>
            </a:extLst>
          </p:cNvPr>
          <p:cNvCxnSpPr>
            <a:cxnSpLocks/>
          </p:cNvCxnSpPr>
          <p:nvPr/>
        </p:nvCxnSpPr>
        <p:spPr>
          <a:xfrm>
            <a:off x="2276168" y="3550071"/>
            <a:ext cx="4569" cy="409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085069D-D501-18C4-BCBF-C1F0CD507EEC}"/>
              </a:ext>
            </a:extLst>
          </p:cNvPr>
          <p:cNvCxnSpPr>
            <a:cxnSpLocks/>
          </p:cNvCxnSpPr>
          <p:nvPr/>
        </p:nvCxnSpPr>
        <p:spPr>
          <a:xfrm>
            <a:off x="2265282" y="4344728"/>
            <a:ext cx="4569" cy="409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D07753A-24D2-9930-97C0-A4DA83B6B2B8}"/>
              </a:ext>
            </a:extLst>
          </p:cNvPr>
          <p:cNvCxnSpPr>
            <a:cxnSpLocks/>
          </p:cNvCxnSpPr>
          <p:nvPr/>
        </p:nvCxnSpPr>
        <p:spPr>
          <a:xfrm>
            <a:off x="2276168" y="5139385"/>
            <a:ext cx="4569" cy="4091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E283402-69DF-137D-2BC3-34DE19AE63D5}"/>
              </a:ext>
            </a:extLst>
          </p:cNvPr>
          <p:cNvCxnSpPr>
            <a:cxnSpLocks/>
          </p:cNvCxnSpPr>
          <p:nvPr/>
        </p:nvCxnSpPr>
        <p:spPr>
          <a:xfrm>
            <a:off x="6271225" y="4203213"/>
            <a:ext cx="15454" cy="485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6B260C5-9AA2-116A-AAC6-40AEB138F269}"/>
              </a:ext>
            </a:extLst>
          </p:cNvPr>
          <p:cNvCxnSpPr>
            <a:cxnSpLocks/>
          </p:cNvCxnSpPr>
          <p:nvPr/>
        </p:nvCxnSpPr>
        <p:spPr>
          <a:xfrm>
            <a:off x="6282110" y="5193813"/>
            <a:ext cx="4569" cy="48536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CD2B2E8-929C-C595-3852-D1B97763700C}"/>
              </a:ext>
            </a:extLst>
          </p:cNvPr>
          <p:cNvCxnSpPr>
            <a:cxnSpLocks/>
          </p:cNvCxnSpPr>
          <p:nvPr/>
        </p:nvCxnSpPr>
        <p:spPr>
          <a:xfrm>
            <a:off x="6271225" y="3354128"/>
            <a:ext cx="15454" cy="387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2319FBA-AD59-0C8B-FF9D-DDCBF004BAE3}"/>
              </a:ext>
            </a:extLst>
          </p:cNvPr>
          <p:cNvCxnSpPr>
            <a:cxnSpLocks/>
          </p:cNvCxnSpPr>
          <p:nvPr/>
        </p:nvCxnSpPr>
        <p:spPr>
          <a:xfrm>
            <a:off x="10222739" y="3430328"/>
            <a:ext cx="15454" cy="3873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BCDBB51-733E-43D2-252F-2CB7DF160879}"/>
              </a:ext>
            </a:extLst>
          </p:cNvPr>
          <p:cNvCxnSpPr>
            <a:cxnSpLocks/>
          </p:cNvCxnSpPr>
          <p:nvPr/>
        </p:nvCxnSpPr>
        <p:spPr>
          <a:xfrm>
            <a:off x="10222739" y="4203214"/>
            <a:ext cx="4568" cy="474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DC06D9D8-BA49-DE93-0F67-FAF5418225E3}"/>
              </a:ext>
            </a:extLst>
          </p:cNvPr>
          <p:cNvCxnSpPr>
            <a:cxnSpLocks/>
          </p:cNvCxnSpPr>
          <p:nvPr/>
        </p:nvCxnSpPr>
        <p:spPr>
          <a:xfrm>
            <a:off x="10211853" y="5204699"/>
            <a:ext cx="4568" cy="4744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551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D288-D234-B699-8DE0-C425F73B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>
                <a:latin typeface="Times New Roman"/>
                <a:cs typeface="Times New Roman"/>
              </a:rPr>
              <a:t>Workflow :</a:t>
            </a:r>
            <a:endParaRPr lang="en-GB">
              <a:latin typeface="Times New Roman"/>
              <a:cs typeface="Times New Roman"/>
            </a:endParaRPr>
          </a:p>
        </p:txBody>
      </p:sp>
      <p:graphicFrame>
        <p:nvGraphicFramePr>
          <p:cNvPr id="56" name="Diagram 55">
            <a:extLst>
              <a:ext uri="{FF2B5EF4-FFF2-40B4-BE49-F238E27FC236}">
                <a16:creationId xmlns:a16="http://schemas.microsoft.com/office/drawing/2014/main" id="{B6B3269A-0DD7-FE77-CD98-842A1D8F13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9118586"/>
              </p:ext>
            </p:extLst>
          </p:nvPr>
        </p:nvGraphicFramePr>
        <p:xfrm>
          <a:off x="583599" y="437635"/>
          <a:ext cx="7524750" cy="4248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13" name="Diamond 912">
            <a:extLst>
              <a:ext uri="{FF2B5EF4-FFF2-40B4-BE49-F238E27FC236}">
                <a16:creationId xmlns:a16="http://schemas.microsoft.com/office/drawing/2014/main" id="{A321EA9E-05BA-25CB-C58B-F7932A4FA2F3}"/>
              </a:ext>
            </a:extLst>
          </p:cNvPr>
          <p:cNvSpPr/>
          <p:nvPr/>
        </p:nvSpPr>
        <p:spPr>
          <a:xfrm>
            <a:off x="6422681" y="3449337"/>
            <a:ext cx="2124075" cy="1238250"/>
          </a:xfrm>
          <a:prstGeom prst="diamond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>
                <a:solidFill>
                  <a:schemeClr val="tx1"/>
                </a:solidFill>
              </a:rPr>
              <a:t>User</a:t>
            </a:r>
            <a:endParaRPr lang="en-US" sz="1400">
              <a:solidFill>
                <a:schemeClr val="tx1"/>
              </a:solidFill>
            </a:endParaRPr>
          </a:p>
          <a:p>
            <a:pPr algn="ctr"/>
            <a:r>
              <a:rPr lang="en-GB" sz="1400">
                <a:solidFill>
                  <a:schemeClr val="tx1"/>
                </a:solidFill>
              </a:rPr>
              <a:t> Interaction</a:t>
            </a:r>
            <a:endParaRPr lang="en-US" sz="1400">
              <a:solidFill>
                <a:schemeClr val="tx1"/>
              </a:solidFill>
            </a:endParaRPr>
          </a:p>
        </p:txBody>
      </p:sp>
      <p:graphicFrame>
        <p:nvGraphicFramePr>
          <p:cNvPr id="914" name="Diagram 913">
            <a:extLst>
              <a:ext uri="{FF2B5EF4-FFF2-40B4-BE49-F238E27FC236}">
                <a16:creationId xmlns:a16="http://schemas.microsoft.com/office/drawing/2014/main" id="{84683C7D-C834-7162-D0CF-41CE9A0C7B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9505648"/>
              </p:ext>
            </p:extLst>
          </p:nvPr>
        </p:nvGraphicFramePr>
        <p:xfrm>
          <a:off x="8067675" y="3629025"/>
          <a:ext cx="5048250" cy="3105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382" name="Arrow: Right 1381">
            <a:extLst>
              <a:ext uri="{FF2B5EF4-FFF2-40B4-BE49-F238E27FC236}">
                <a16:creationId xmlns:a16="http://schemas.microsoft.com/office/drawing/2014/main" id="{E4CF58EC-3230-1117-B4B7-F9CF77C4D4B5}"/>
              </a:ext>
            </a:extLst>
          </p:cNvPr>
          <p:cNvSpPr/>
          <p:nvPr/>
        </p:nvSpPr>
        <p:spPr>
          <a:xfrm>
            <a:off x="8878586" y="3774474"/>
            <a:ext cx="714375" cy="4953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83" name="Arrow: Right 1382">
            <a:extLst>
              <a:ext uri="{FF2B5EF4-FFF2-40B4-BE49-F238E27FC236}">
                <a16:creationId xmlns:a16="http://schemas.microsoft.com/office/drawing/2014/main" id="{EC30EA97-B014-BAC9-B700-EE81FA7B47CA}"/>
              </a:ext>
            </a:extLst>
          </p:cNvPr>
          <p:cNvSpPr/>
          <p:nvPr/>
        </p:nvSpPr>
        <p:spPr>
          <a:xfrm rot="5400000">
            <a:off x="7359347" y="3045812"/>
            <a:ext cx="247650" cy="228600"/>
          </a:xfrm>
          <a:prstGeom prst="rightArrow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72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ECB0-649D-B458-CDCA-4CD5B0F43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>
                <a:latin typeface="Times New Roman"/>
                <a:cs typeface="Times New Roman"/>
              </a:rPr>
              <a:t>MESSAGE SEQUENCE CHART(MSC):QUESTION GENERATION: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62DF10C-0002-1574-D7B5-E85AAC3B1026}"/>
              </a:ext>
            </a:extLst>
          </p:cNvPr>
          <p:cNvSpPr/>
          <p:nvPr/>
        </p:nvSpPr>
        <p:spPr>
          <a:xfrm>
            <a:off x="287591" y="1917290"/>
            <a:ext cx="1698524" cy="540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/>
              <a:t>UI (FRONTEND)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2489A8-2E78-7D0C-65B4-CBA195E084EF}"/>
              </a:ext>
            </a:extLst>
          </p:cNvPr>
          <p:cNvSpPr/>
          <p:nvPr/>
        </p:nvSpPr>
        <p:spPr>
          <a:xfrm>
            <a:off x="3495366" y="1917291"/>
            <a:ext cx="1698524" cy="5407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/>
              <a:t>NLP MODULE (BACKEND)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03715B-7488-B24D-0DBE-EA62BC4276EC}"/>
              </a:ext>
            </a:extLst>
          </p:cNvPr>
          <p:cNvSpPr/>
          <p:nvPr/>
        </p:nvSpPr>
        <p:spPr>
          <a:xfrm>
            <a:off x="6700682" y="1917290"/>
            <a:ext cx="1698524" cy="6784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/>
              <a:t>QUESTION GENERATOR (BACKEND)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7E2702-128B-229C-439B-4F8763F52975}"/>
              </a:ext>
            </a:extLst>
          </p:cNvPr>
          <p:cNvSpPr/>
          <p:nvPr/>
        </p:nvSpPr>
        <p:spPr>
          <a:xfrm>
            <a:off x="9908457" y="1917291"/>
            <a:ext cx="1698524" cy="5604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/>
              <a:t>DATABASE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616CBB1-7539-47E5-E299-D1B3F3924C12}"/>
              </a:ext>
            </a:extLst>
          </p:cNvPr>
          <p:cNvSpPr/>
          <p:nvPr/>
        </p:nvSpPr>
        <p:spPr>
          <a:xfrm>
            <a:off x="287591" y="6158581"/>
            <a:ext cx="1698525" cy="5470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/>
              <a:t>UI (FRONTEND)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7B05ED4-8539-E24E-ADE5-2892F079D20F}"/>
              </a:ext>
            </a:extLst>
          </p:cNvPr>
          <p:cNvSpPr/>
          <p:nvPr/>
        </p:nvSpPr>
        <p:spPr>
          <a:xfrm>
            <a:off x="3495366" y="6158581"/>
            <a:ext cx="1698524" cy="5407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/>
              <a:t>NLP MODULE (BACKEND</a:t>
            </a:r>
            <a:r>
              <a:rPr lang="en-IN" sz="1800"/>
              <a:t>)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57EDC87-A8E3-CD41-8184-B64DDBE6DA96}"/>
              </a:ext>
            </a:extLst>
          </p:cNvPr>
          <p:cNvSpPr/>
          <p:nvPr/>
        </p:nvSpPr>
        <p:spPr>
          <a:xfrm>
            <a:off x="6698226" y="5928852"/>
            <a:ext cx="1698524" cy="7705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/>
              <a:t>QUESTION GENERATOR (BACKEND)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D705F34-0AE8-471E-7C74-9BA0BAAC788E}"/>
              </a:ext>
            </a:extLst>
          </p:cNvPr>
          <p:cNvSpPr/>
          <p:nvPr/>
        </p:nvSpPr>
        <p:spPr>
          <a:xfrm>
            <a:off x="9905999" y="6158581"/>
            <a:ext cx="1698524" cy="5407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/>
              <a:t>DATABASE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22D25C1-BB0A-92C1-C77D-B91270B82451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1136853" y="2458061"/>
            <a:ext cx="1" cy="370052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C082EA0-B9DD-BFC2-58DF-A616EE39F2AA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4344628" y="2458063"/>
            <a:ext cx="0" cy="370051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63AEE42-A7A0-A998-E5BA-8806E9BFC14F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7547488" y="2595715"/>
            <a:ext cx="2456" cy="333313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8A415D-140C-4D3C-F2B3-38B04427D53B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flipH="1">
            <a:off x="10755261" y="2477729"/>
            <a:ext cx="2458" cy="36808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106E2A9-A6DF-E098-D021-5B8D4EF2C27F}"/>
              </a:ext>
            </a:extLst>
          </p:cNvPr>
          <p:cNvCxnSpPr/>
          <p:nvPr/>
        </p:nvCxnSpPr>
        <p:spPr>
          <a:xfrm>
            <a:off x="1136853" y="2949677"/>
            <a:ext cx="32077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BFD440E-4898-AE4A-9428-FEA04A6DCE22}"/>
              </a:ext>
            </a:extLst>
          </p:cNvPr>
          <p:cNvCxnSpPr/>
          <p:nvPr/>
        </p:nvCxnSpPr>
        <p:spPr>
          <a:xfrm>
            <a:off x="4342170" y="3706761"/>
            <a:ext cx="32028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389BB0C-7D20-82BD-10EF-82F737AC064C}"/>
              </a:ext>
            </a:extLst>
          </p:cNvPr>
          <p:cNvCxnSpPr>
            <a:cxnSpLocks/>
          </p:cNvCxnSpPr>
          <p:nvPr/>
        </p:nvCxnSpPr>
        <p:spPr>
          <a:xfrm>
            <a:off x="7545030" y="4869425"/>
            <a:ext cx="321023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D96D1C-95F0-65DE-83C4-AA1FEE1FE780}"/>
              </a:ext>
            </a:extLst>
          </p:cNvPr>
          <p:cNvCxnSpPr/>
          <p:nvPr/>
        </p:nvCxnSpPr>
        <p:spPr>
          <a:xfrm flipH="1">
            <a:off x="7547488" y="5476568"/>
            <a:ext cx="3207773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AED39E0-D343-6C3E-1B03-0CFC2CADA790}"/>
              </a:ext>
            </a:extLst>
          </p:cNvPr>
          <p:cNvCxnSpPr>
            <a:cxnSpLocks/>
          </p:cNvCxnSpPr>
          <p:nvPr/>
        </p:nvCxnSpPr>
        <p:spPr>
          <a:xfrm flipH="1">
            <a:off x="4342170" y="4262283"/>
            <a:ext cx="320286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DF5B729-FF29-83FC-7339-FB18038E667A}"/>
              </a:ext>
            </a:extLst>
          </p:cNvPr>
          <p:cNvCxnSpPr/>
          <p:nvPr/>
        </p:nvCxnSpPr>
        <p:spPr>
          <a:xfrm flipH="1">
            <a:off x="1136853" y="3352800"/>
            <a:ext cx="320531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3DA9DCD-2155-6BF2-EFE9-C470B3804ABA}"/>
              </a:ext>
            </a:extLst>
          </p:cNvPr>
          <p:cNvCxnSpPr/>
          <p:nvPr/>
        </p:nvCxnSpPr>
        <p:spPr>
          <a:xfrm flipH="1">
            <a:off x="1136853" y="5771535"/>
            <a:ext cx="6408177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A7E0DFD-BBF0-BA8A-14D4-9BBC7C330688}"/>
              </a:ext>
            </a:extLst>
          </p:cNvPr>
          <p:cNvSpPr txBox="1"/>
          <p:nvPr/>
        </p:nvSpPr>
        <p:spPr>
          <a:xfrm>
            <a:off x="1500582" y="2589202"/>
            <a:ext cx="2227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/>
              <a:t>Message 1 – Send Text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971A28F-7D22-BCDF-3252-48167C0C3253}"/>
              </a:ext>
            </a:extLst>
          </p:cNvPr>
          <p:cNvSpPr txBox="1"/>
          <p:nvPr/>
        </p:nvSpPr>
        <p:spPr>
          <a:xfrm>
            <a:off x="1189759" y="2998521"/>
            <a:ext cx="3241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/>
              <a:t>Message 2 – Return key concepts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BCD461-A72F-EF57-C66A-7229DB7A468E}"/>
              </a:ext>
            </a:extLst>
          </p:cNvPr>
          <p:cNvSpPr txBox="1"/>
          <p:nvPr/>
        </p:nvSpPr>
        <p:spPr>
          <a:xfrm>
            <a:off x="4530521" y="3352800"/>
            <a:ext cx="27594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/>
              <a:t>Message 2 – Send Concepts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70D8B86-6071-FCBB-E93E-15A1ED67C4AF}"/>
              </a:ext>
            </a:extLst>
          </p:cNvPr>
          <p:cNvSpPr txBox="1"/>
          <p:nvPr/>
        </p:nvSpPr>
        <p:spPr>
          <a:xfrm>
            <a:off x="4371042" y="3907171"/>
            <a:ext cx="31969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/>
              <a:t>Message 3 – Generate Questions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E8633A4-5233-C808-9B0F-604266CB2067}"/>
              </a:ext>
            </a:extLst>
          </p:cNvPr>
          <p:cNvSpPr txBox="1"/>
          <p:nvPr/>
        </p:nvSpPr>
        <p:spPr>
          <a:xfrm>
            <a:off x="7499498" y="4338588"/>
            <a:ext cx="31919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/>
              <a:t>Message 4 –</a:t>
            </a:r>
          </a:p>
          <a:p>
            <a:r>
              <a:rPr lang="en-IN" sz="1600" b="1"/>
              <a:t> Send Questions + Answers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904D43B-0778-CB03-2262-237ACBB17849}"/>
              </a:ext>
            </a:extLst>
          </p:cNvPr>
          <p:cNvSpPr txBox="1"/>
          <p:nvPr/>
        </p:nvSpPr>
        <p:spPr>
          <a:xfrm>
            <a:off x="7679539" y="5101962"/>
            <a:ext cx="2851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/>
              <a:t>Message 5 – Confirm Storage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B429057-28AE-D43F-5FFD-E5AD63877EE3}"/>
              </a:ext>
            </a:extLst>
          </p:cNvPr>
          <p:cNvSpPr txBox="1"/>
          <p:nvPr/>
        </p:nvSpPr>
        <p:spPr>
          <a:xfrm>
            <a:off x="1294553" y="5440516"/>
            <a:ext cx="41254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/>
              <a:t>Message 6 – Send First Question &amp; Options</a:t>
            </a:r>
          </a:p>
        </p:txBody>
      </p:sp>
    </p:spTree>
    <p:extLst>
      <p:ext uri="{BB962C8B-B14F-4D97-AF65-F5344CB8AC3E}">
        <p14:creationId xmlns:p14="http://schemas.microsoft.com/office/powerpoint/2010/main" val="1999411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A6A9-5D3F-1B17-2B7C-06BDAD3E3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GB" b="1">
                <a:latin typeface="Times New Roman"/>
                <a:cs typeface="Times New Roman"/>
              </a:rPr>
              <a:t>UI Wireframe :</a:t>
            </a:r>
            <a:endParaRPr lang="en-GB">
              <a:latin typeface="Times New Roman"/>
              <a:cs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971312-B9C3-F376-29EF-C1FEE1F5F997}"/>
              </a:ext>
            </a:extLst>
          </p:cNvPr>
          <p:cNvSpPr/>
          <p:nvPr/>
        </p:nvSpPr>
        <p:spPr>
          <a:xfrm>
            <a:off x="1480492" y="1748224"/>
            <a:ext cx="4304270" cy="41498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C95070-C477-E9C5-7ED1-F308EB1DEE0F}"/>
              </a:ext>
            </a:extLst>
          </p:cNvPr>
          <p:cNvSpPr/>
          <p:nvPr/>
        </p:nvSpPr>
        <p:spPr>
          <a:xfrm>
            <a:off x="6484979" y="1748224"/>
            <a:ext cx="4304270" cy="414981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6A050B-B848-6813-3671-228279FB6F9C}"/>
              </a:ext>
            </a:extLst>
          </p:cNvPr>
          <p:cNvSpPr/>
          <p:nvPr/>
        </p:nvSpPr>
        <p:spPr>
          <a:xfrm>
            <a:off x="1851197" y="2180710"/>
            <a:ext cx="3562864" cy="1070918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Text Input Area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6116D4-8E53-408D-B02D-7093150ABF0B}"/>
              </a:ext>
            </a:extLst>
          </p:cNvPr>
          <p:cNvSpPr/>
          <p:nvPr/>
        </p:nvSpPr>
        <p:spPr>
          <a:xfrm>
            <a:off x="2747060" y="3457574"/>
            <a:ext cx="1379837" cy="45308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200"/>
              <a:t>Question type</a:t>
            </a:r>
            <a:endParaRPr lang="en-US" sz="12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FC73A-4ED8-FFBC-A0FF-0B3786B599D7}"/>
              </a:ext>
            </a:extLst>
          </p:cNvPr>
          <p:cNvSpPr/>
          <p:nvPr/>
        </p:nvSpPr>
        <p:spPr>
          <a:xfrm>
            <a:off x="3632628" y="4312249"/>
            <a:ext cx="1379837" cy="45308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GB" sz="1200"/>
              <a:t>Max question</a:t>
            </a:r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07E925-753F-DACB-3DE8-3BC8E99DDACB}"/>
              </a:ext>
            </a:extLst>
          </p:cNvPr>
          <p:cNvSpPr/>
          <p:nvPr/>
        </p:nvSpPr>
        <p:spPr>
          <a:xfrm>
            <a:off x="1861493" y="4312249"/>
            <a:ext cx="1379837" cy="453081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r>
              <a:rPr lang="en-GB" sz="1200"/>
              <a:t>Difficulty</a:t>
            </a:r>
            <a:endParaRPr lang="en-US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1C4581FA-E500-EB69-0196-C83E5131D2A0}"/>
              </a:ext>
            </a:extLst>
          </p:cNvPr>
          <p:cNvSpPr/>
          <p:nvPr/>
        </p:nvSpPr>
        <p:spPr>
          <a:xfrm rot="10800000">
            <a:off x="3848872" y="3642926"/>
            <a:ext cx="205946" cy="18535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6295E7B7-0690-96DD-040B-6B2EA6EB6525}"/>
              </a:ext>
            </a:extLst>
          </p:cNvPr>
          <p:cNvSpPr/>
          <p:nvPr/>
        </p:nvSpPr>
        <p:spPr>
          <a:xfrm rot="10800000">
            <a:off x="2963305" y="4477008"/>
            <a:ext cx="205946" cy="18535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CC5A52C0-D55D-84AB-AD52-9D1D7F7302DA}"/>
              </a:ext>
            </a:extLst>
          </p:cNvPr>
          <p:cNvSpPr/>
          <p:nvPr/>
        </p:nvSpPr>
        <p:spPr>
          <a:xfrm rot="10800000">
            <a:off x="4745767" y="4477007"/>
            <a:ext cx="205946" cy="18535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01480D0-6E67-F6E4-D74F-EE9DD0D2B557}"/>
              </a:ext>
            </a:extLst>
          </p:cNvPr>
          <p:cNvSpPr/>
          <p:nvPr/>
        </p:nvSpPr>
        <p:spPr>
          <a:xfrm>
            <a:off x="2664682" y="4940385"/>
            <a:ext cx="1657864" cy="494270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>
                <a:solidFill>
                  <a:schemeClr val="tx1"/>
                </a:solidFill>
              </a:rPr>
              <a:t>Generate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28BDCAD-B2AD-4A1B-21A0-C8BC12D2DB2E}"/>
              </a:ext>
            </a:extLst>
          </p:cNvPr>
          <p:cNvSpPr/>
          <p:nvPr/>
        </p:nvSpPr>
        <p:spPr>
          <a:xfrm>
            <a:off x="6763007" y="2324872"/>
            <a:ext cx="3748216" cy="1781432"/>
          </a:xfrm>
          <a:prstGeom prst="rect">
            <a:avLst/>
          </a:prstGeom>
          <a:ln w="28575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/>
              <a:t>1. XYZ</a:t>
            </a:r>
          </a:p>
          <a:p>
            <a:pPr marL="800100" lvl="1" indent="-342900">
              <a:buAutoNum type="alphaLcParenR"/>
            </a:pPr>
            <a:r>
              <a:rPr lang="en-GB"/>
              <a:t>XXX</a:t>
            </a:r>
          </a:p>
          <a:p>
            <a:pPr marL="800100" lvl="1" indent="-342900">
              <a:buAutoNum type="alphaLcParenR"/>
            </a:pPr>
            <a:r>
              <a:rPr lang="en-GB"/>
              <a:t>YYY</a:t>
            </a:r>
          </a:p>
          <a:p>
            <a:pPr marL="800100" lvl="1" indent="-342900">
              <a:buAutoNum type="alphaLcParenR"/>
            </a:pPr>
            <a:r>
              <a:rPr lang="en-GB"/>
              <a:t>ZZZ</a:t>
            </a:r>
          </a:p>
          <a:p>
            <a:pPr marL="800100" lvl="1" indent="-342900">
              <a:buAutoNum type="alphaLcParenR"/>
            </a:pPr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679E72-919C-5351-9E02-174854046489}"/>
              </a:ext>
            </a:extLst>
          </p:cNvPr>
          <p:cNvSpPr/>
          <p:nvPr/>
        </p:nvSpPr>
        <p:spPr>
          <a:xfrm>
            <a:off x="7236682" y="4312249"/>
            <a:ext cx="1204783" cy="391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Submit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1A5E2D-259B-039F-3FAB-7E415FD6E4F0}"/>
              </a:ext>
            </a:extLst>
          </p:cNvPr>
          <p:cNvSpPr/>
          <p:nvPr/>
        </p:nvSpPr>
        <p:spPr>
          <a:xfrm>
            <a:off x="8915142" y="4312249"/>
            <a:ext cx="1204783" cy="3912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/>
              <a:t>NEXT</a:t>
            </a:r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158A0DD-2523-6232-5272-5DB73CF605FC}"/>
              </a:ext>
            </a:extLst>
          </p:cNvPr>
          <p:cNvSpPr/>
          <p:nvPr/>
        </p:nvSpPr>
        <p:spPr>
          <a:xfrm rot="5400000">
            <a:off x="9872791" y="4415224"/>
            <a:ext cx="205946" cy="185351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393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A63A-CF3C-267B-0868-A0BD9CB4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3896E5-4057-2D3C-4B9D-1856D5C1387F}"/>
              </a:ext>
            </a:extLst>
          </p:cNvPr>
          <p:cNvSpPr txBox="1"/>
          <p:nvPr/>
        </p:nvSpPr>
        <p:spPr>
          <a:xfrm>
            <a:off x="838200" y="1828562"/>
            <a:ext cx="113538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/>
              <a:t>Objective:</a:t>
            </a:r>
          </a:p>
          <a:p>
            <a:r>
              <a:rPr lang="en-IN"/>
              <a:t>1.</a:t>
            </a:r>
            <a:r>
              <a:rPr lang="en-US" b="0" i="0">
                <a:solidFill>
                  <a:srgbClr val="ECECEC"/>
                </a:solidFill>
                <a:effectLst/>
                <a:latin typeface="Söhne"/>
              </a:rPr>
              <a:t> </a:t>
            </a:r>
            <a:r>
              <a:rPr lang="en-US" b="0" i="0">
                <a:effectLst/>
                <a:latin typeface="Söhne"/>
              </a:rPr>
              <a:t>Validate GPT/LLAMA for quiz generation.</a:t>
            </a:r>
          </a:p>
          <a:p>
            <a:pPr algn="l"/>
            <a:r>
              <a:rPr lang="en-US" b="0" i="0">
                <a:effectLst/>
                <a:latin typeface="Söhne"/>
              </a:rPr>
              <a:t>2.Demonstrate core functionality and UI with NLP.</a:t>
            </a:r>
          </a:p>
          <a:p>
            <a:pPr algn="l"/>
            <a:r>
              <a:rPr lang="en-US" b="0" i="0">
                <a:effectLst/>
                <a:latin typeface="Söhne"/>
              </a:rPr>
              <a:t>3.Measure accuracy and user satisfaction via feedback.</a:t>
            </a:r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AE7DF8-30DA-0BBF-A107-CFB097D9DCF3}"/>
              </a:ext>
            </a:extLst>
          </p:cNvPr>
          <p:cNvSpPr txBox="1"/>
          <p:nvPr/>
        </p:nvSpPr>
        <p:spPr>
          <a:xfrm>
            <a:off x="8382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/>
              <a:t>Status: </a:t>
            </a:r>
            <a:r>
              <a:rPr lang="en-IN"/>
              <a:t>PoC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B26AE9-6096-00C1-7B8D-1F8FCBB1A716}"/>
              </a:ext>
            </a:extLst>
          </p:cNvPr>
          <p:cNvSpPr txBox="1"/>
          <p:nvPr/>
        </p:nvSpPr>
        <p:spPr>
          <a:xfrm>
            <a:off x="838200" y="3798332"/>
            <a:ext cx="6096000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/>
              <a:t>Issue:</a:t>
            </a:r>
          </a:p>
          <a:p>
            <a:r>
              <a:rPr lang="en-IN"/>
              <a:t>1.Choose NLP techniques.</a:t>
            </a:r>
          </a:p>
          <a:p>
            <a:r>
              <a:rPr lang="en-IN"/>
              <a:t>2.Define quiz question repository use.</a:t>
            </a:r>
          </a:p>
          <a:p>
            <a:r>
              <a:rPr lang="en-IN"/>
              <a:t>3.Set performance metrics.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1DAE8D-4CA5-1572-ED28-AB8DBFEC1E9D}"/>
              </a:ext>
            </a:extLst>
          </p:cNvPr>
          <p:cNvSpPr txBox="1"/>
          <p:nvPr/>
        </p:nvSpPr>
        <p:spPr>
          <a:xfrm>
            <a:off x="838200" y="5214104"/>
            <a:ext cx="8266471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/>
              <a:t>Recommendations:</a:t>
            </a:r>
          </a:p>
          <a:p>
            <a:r>
              <a:rPr lang="en-US"/>
              <a:t>1.Collaborate with NLP experts to select optimal techniques.</a:t>
            </a:r>
          </a:p>
          <a:p>
            <a:r>
              <a:rPr lang="en-US"/>
              <a:t>2.Define clear metrics for tracking performance.</a:t>
            </a:r>
          </a:p>
          <a:p>
            <a:r>
              <a:rPr lang="en-US"/>
              <a:t>3.Prioritize rapid UI development, gathering feedback for refinement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957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350</Words>
  <Application>Microsoft Office PowerPoint</Application>
  <PresentationFormat>Widescreen</PresentationFormat>
  <Paragraphs>85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Roboto</vt:lpstr>
      <vt:lpstr>Söhne</vt:lpstr>
      <vt:lpstr>Times New Roman</vt:lpstr>
      <vt:lpstr>office theme</vt:lpstr>
      <vt:lpstr>AI Quiz Generator</vt:lpstr>
      <vt:lpstr>INTRODUCTION:</vt:lpstr>
      <vt:lpstr>High- level architecture:</vt:lpstr>
      <vt:lpstr>Workflow :</vt:lpstr>
      <vt:lpstr>MESSAGE SEQUENCE CHART(MSC):QUESTION GENERATION:</vt:lpstr>
      <vt:lpstr>UI Wireframe :</vt:lpstr>
      <vt:lpstr>SUMMARY: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ashwin 93</cp:lastModifiedBy>
  <cp:revision>1</cp:revision>
  <dcterms:created xsi:type="dcterms:W3CDTF">2024-03-01T08:43:24Z</dcterms:created>
  <dcterms:modified xsi:type="dcterms:W3CDTF">2024-03-01T16:38:27Z</dcterms:modified>
</cp:coreProperties>
</file>