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57" r:id="rId5"/>
    <p:sldId id="258" r:id="rId6"/>
    <p:sldId id="259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2B64C-33C4-49DA-BEED-D2FCB1ECC552}" v="11" dt="2024-02-21T14:08:0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Waseem" userId="03840f242d180ce4" providerId="Windows Live" clId="Web-{3AADCF48-47A6-41DE-9D43-FF9D3A6D1755}"/>
    <pc:docChg chg="addSld delSld modSld sldOrd">
      <pc:chgData name="Mohamed Waseem" userId="03840f242d180ce4" providerId="Windows Live" clId="Web-{3AADCF48-47A6-41DE-9D43-FF9D3A6D1755}" dt="2024-02-18T14:25:07.825" v="371" actId="1076"/>
      <pc:docMkLst>
        <pc:docMk/>
      </pc:docMkLst>
      <pc:sldChg chg="delSp modSp">
        <pc:chgData name="Mohamed Waseem" userId="03840f242d180ce4" providerId="Windows Live" clId="Web-{3AADCF48-47A6-41DE-9D43-FF9D3A6D1755}" dt="2024-02-18T14:20:48.474" v="259" actId="20577"/>
        <pc:sldMkLst>
          <pc:docMk/>
          <pc:sldMk cId="109857222" sldId="256"/>
        </pc:sldMkLst>
        <pc:spChg chg="mod">
          <ac:chgData name="Mohamed Waseem" userId="03840f242d180ce4" providerId="Windows Live" clId="Web-{3AADCF48-47A6-41DE-9D43-FF9D3A6D1755}" dt="2024-02-18T14:20:48.474" v="259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ohamed Waseem" userId="03840f242d180ce4" providerId="Windows Live" clId="Web-{3AADCF48-47A6-41DE-9D43-FF9D3A6D1755}" dt="2024-02-18T14:19:54.832" v="258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ohamed Waseem" userId="03840f242d180ce4" providerId="Windows Live" clId="Web-{3AADCF48-47A6-41DE-9D43-FF9D3A6D1755}" dt="2024-02-18T14:23:01.399" v="351" actId="1076"/>
        <pc:sldMkLst>
          <pc:docMk/>
          <pc:sldMk cId="3359154268" sldId="258"/>
        </pc:sldMkLst>
        <pc:spChg chg="mod">
          <ac:chgData name="Mohamed Waseem" userId="03840f242d180ce4" providerId="Windows Live" clId="Web-{3AADCF48-47A6-41DE-9D43-FF9D3A6D1755}" dt="2024-02-18T14:23:01.165" v="328" actId="1076"/>
          <ac:spMkLst>
            <pc:docMk/>
            <pc:sldMk cId="3359154268" sldId="258"/>
            <ac:spMk id="4" creationId="{2C844EB4-5D5B-5674-9543-339A7FBE5243}"/>
          </ac:spMkLst>
        </pc:spChg>
        <pc:spChg chg="mod">
          <ac:chgData name="Mohamed Waseem" userId="03840f242d180ce4" providerId="Windows Live" clId="Web-{3AADCF48-47A6-41DE-9D43-FF9D3A6D1755}" dt="2024-02-18T14:23:01.180" v="329" actId="1076"/>
          <ac:spMkLst>
            <pc:docMk/>
            <pc:sldMk cId="3359154268" sldId="258"/>
            <ac:spMk id="5" creationId="{62AAC72B-9E6D-463E-A11A-ED722D69C3DD}"/>
          </ac:spMkLst>
        </pc:spChg>
        <pc:spChg chg="mod">
          <ac:chgData name="Mohamed Waseem" userId="03840f242d180ce4" providerId="Windows Live" clId="Web-{3AADCF48-47A6-41DE-9D43-FF9D3A6D1755}" dt="2024-02-18T14:23:01.196" v="330" actId="1076"/>
          <ac:spMkLst>
            <pc:docMk/>
            <pc:sldMk cId="3359154268" sldId="258"/>
            <ac:spMk id="6" creationId="{2993938B-6F4D-92EB-7A6B-C49E1AFB085C}"/>
          </ac:spMkLst>
        </pc:spChg>
        <pc:spChg chg="mod">
          <ac:chgData name="Mohamed Waseem" userId="03840f242d180ce4" providerId="Windows Live" clId="Web-{3AADCF48-47A6-41DE-9D43-FF9D3A6D1755}" dt="2024-02-18T14:23:01.212" v="331" actId="1076"/>
          <ac:spMkLst>
            <pc:docMk/>
            <pc:sldMk cId="3359154268" sldId="258"/>
            <ac:spMk id="7" creationId="{1F46746D-D1BB-E1A7-21CF-A0C5E6F9A478}"/>
          </ac:spMkLst>
        </pc:spChg>
        <pc:spChg chg="mod">
          <ac:chgData name="Mohamed Waseem" userId="03840f242d180ce4" providerId="Windows Live" clId="Web-{3AADCF48-47A6-41DE-9D43-FF9D3A6D1755}" dt="2024-02-18T14:23:01.227" v="332" actId="1076"/>
          <ac:spMkLst>
            <pc:docMk/>
            <pc:sldMk cId="3359154268" sldId="258"/>
            <ac:spMk id="8" creationId="{D99C1D5E-A076-B4C9-320F-C290296643EF}"/>
          </ac:spMkLst>
        </pc:spChg>
        <pc:spChg chg="mod">
          <ac:chgData name="Mohamed Waseem" userId="03840f242d180ce4" providerId="Windows Live" clId="Web-{3AADCF48-47A6-41DE-9D43-FF9D3A6D1755}" dt="2024-02-18T14:23:01.243" v="333" actId="1076"/>
          <ac:spMkLst>
            <pc:docMk/>
            <pc:sldMk cId="3359154268" sldId="258"/>
            <ac:spMk id="9" creationId="{189B5551-4CBE-B2E5-2C03-14F70F0BA650}"/>
          </ac:spMkLst>
        </pc:spChg>
        <pc:spChg chg="mod">
          <ac:chgData name="Mohamed Waseem" userId="03840f242d180ce4" providerId="Windows Live" clId="Web-{3AADCF48-47A6-41DE-9D43-FF9D3A6D1755}" dt="2024-02-18T14:23:01.258" v="334" actId="1076"/>
          <ac:spMkLst>
            <pc:docMk/>
            <pc:sldMk cId="3359154268" sldId="258"/>
            <ac:spMk id="10" creationId="{CFCB2CED-9B3B-8A18-76B5-36358B58FF2D}"/>
          </ac:spMkLst>
        </pc:spChg>
        <pc:spChg chg="mod">
          <ac:chgData name="Mohamed Waseem" userId="03840f242d180ce4" providerId="Windows Live" clId="Web-{3AADCF48-47A6-41DE-9D43-FF9D3A6D1755}" dt="2024-02-18T14:23:01.274" v="335" actId="1076"/>
          <ac:spMkLst>
            <pc:docMk/>
            <pc:sldMk cId="3359154268" sldId="258"/>
            <ac:spMk id="11" creationId="{E5A03BCC-704A-B66F-5C8D-8419FE045042}"/>
          </ac:spMkLst>
        </pc:spChg>
        <pc:spChg chg="mod">
          <ac:chgData name="Mohamed Waseem" userId="03840f242d180ce4" providerId="Windows Live" clId="Web-{3AADCF48-47A6-41DE-9D43-FF9D3A6D1755}" dt="2024-02-18T14:23:01.352" v="346" actId="1076"/>
          <ac:spMkLst>
            <pc:docMk/>
            <pc:sldMk cId="3359154268" sldId="258"/>
            <ac:spMk id="33" creationId="{259C80FB-FDD4-F4EE-1AD5-8B89B437ED88}"/>
          </ac:spMkLst>
        </pc:spChg>
        <pc:spChg chg="mod">
          <ac:chgData name="Mohamed Waseem" userId="03840f242d180ce4" providerId="Windows Live" clId="Web-{3AADCF48-47A6-41DE-9D43-FF9D3A6D1755}" dt="2024-02-18T14:23:01.368" v="347" actId="1076"/>
          <ac:spMkLst>
            <pc:docMk/>
            <pc:sldMk cId="3359154268" sldId="258"/>
            <ac:spMk id="34" creationId="{787B0A9D-46EC-2DBD-9296-18CD802E36A4}"/>
          </ac:spMkLst>
        </pc:spChg>
        <pc:spChg chg="mod">
          <ac:chgData name="Mohamed Waseem" userId="03840f242d180ce4" providerId="Windows Live" clId="Web-{3AADCF48-47A6-41DE-9D43-FF9D3A6D1755}" dt="2024-02-18T14:23:01.368" v="348" actId="1076"/>
          <ac:spMkLst>
            <pc:docMk/>
            <pc:sldMk cId="3359154268" sldId="258"/>
            <ac:spMk id="35" creationId="{6E8399D9-2F2F-F635-4A53-87D67556A346}"/>
          </ac:spMkLst>
        </pc:spChg>
        <pc:spChg chg="mod">
          <ac:chgData name="Mohamed Waseem" userId="03840f242d180ce4" providerId="Windows Live" clId="Web-{3AADCF48-47A6-41DE-9D43-FF9D3A6D1755}" dt="2024-02-18T14:23:01.383" v="349" actId="1076"/>
          <ac:spMkLst>
            <pc:docMk/>
            <pc:sldMk cId="3359154268" sldId="258"/>
            <ac:spMk id="36" creationId="{7BEFBCA5-77A0-C1FC-2CAA-8E23C8FA3909}"/>
          </ac:spMkLst>
        </pc:spChg>
        <pc:spChg chg="mod">
          <ac:chgData name="Mohamed Waseem" userId="03840f242d180ce4" providerId="Windows Live" clId="Web-{3AADCF48-47A6-41DE-9D43-FF9D3A6D1755}" dt="2024-02-18T14:23:01.383" v="350" actId="1076"/>
          <ac:spMkLst>
            <pc:docMk/>
            <pc:sldMk cId="3359154268" sldId="258"/>
            <ac:spMk id="37" creationId="{1ADD3862-029F-60F2-4055-D204A6B46AE0}"/>
          </ac:spMkLst>
        </pc:spChg>
        <pc:spChg chg="mod">
          <ac:chgData name="Mohamed Waseem" userId="03840f242d180ce4" providerId="Windows Live" clId="Web-{3AADCF48-47A6-41DE-9D43-FF9D3A6D1755}" dt="2024-02-18T14:23:01.399" v="351" actId="1076"/>
          <ac:spMkLst>
            <pc:docMk/>
            <pc:sldMk cId="3359154268" sldId="258"/>
            <ac:spMk id="38" creationId="{53055C72-2246-7D49-5420-B52D7D08AB38}"/>
          </ac:spMkLst>
        </pc:spChg>
        <pc:cxnChg chg="mod">
          <ac:chgData name="Mohamed Waseem" userId="03840f242d180ce4" providerId="Windows Live" clId="Web-{3AADCF48-47A6-41DE-9D43-FF9D3A6D1755}" dt="2024-02-18T14:23:01.290" v="336" actId="1076"/>
          <ac:cxnSpMkLst>
            <pc:docMk/>
            <pc:sldMk cId="3359154268" sldId="258"/>
            <ac:cxnSpMk id="13" creationId="{7D4B6049-B0E0-7586-D5D0-A0870F3BE74B}"/>
          </ac:cxnSpMkLst>
        </pc:cxnChg>
        <pc:cxnChg chg="mod">
          <ac:chgData name="Mohamed Waseem" userId="03840f242d180ce4" providerId="Windows Live" clId="Web-{3AADCF48-47A6-41DE-9D43-FF9D3A6D1755}" dt="2024-02-18T14:23:01.290" v="337" actId="1076"/>
          <ac:cxnSpMkLst>
            <pc:docMk/>
            <pc:sldMk cId="3359154268" sldId="258"/>
            <ac:cxnSpMk id="15" creationId="{864F4CC7-7947-7E09-9360-5FF01F52ECF8}"/>
          </ac:cxnSpMkLst>
        </pc:cxnChg>
        <pc:cxnChg chg="mod">
          <ac:chgData name="Mohamed Waseem" userId="03840f242d180ce4" providerId="Windows Live" clId="Web-{3AADCF48-47A6-41DE-9D43-FF9D3A6D1755}" dt="2024-02-18T14:23:01.305" v="338" actId="1076"/>
          <ac:cxnSpMkLst>
            <pc:docMk/>
            <pc:sldMk cId="3359154268" sldId="258"/>
            <ac:cxnSpMk id="17" creationId="{9E6B72D6-98C6-E788-D9FF-F16389329761}"/>
          </ac:cxnSpMkLst>
        </pc:cxnChg>
        <pc:cxnChg chg="mod">
          <ac:chgData name="Mohamed Waseem" userId="03840f242d180ce4" providerId="Windows Live" clId="Web-{3AADCF48-47A6-41DE-9D43-FF9D3A6D1755}" dt="2024-02-18T14:23:01.305" v="339" actId="1076"/>
          <ac:cxnSpMkLst>
            <pc:docMk/>
            <pc:sldMk cId="3359154268" sldId="258"/>
            <ac:cxnSpMk id="19" creationId="{2B81C3B9-602C-2FF9-EA07-AD5964B0E203}"/>
          </ac:cxnSpMkLst>
        </pc:cxnChg>
        <pc:cxnChg chg="mod">
          <ac:chgData name="Mohamed Waseem" userId="03840f242d180ce4" providerId="Windows Live" clId="Web-{3AADCF48-47A6-41DE-9D43-FF9D3A6D1755}" dt="2024-02-18T14:23:01.305" v="340" actId="1076"/>
          <ac:cxnSpMkLst>
            <pc:docMk/>
            <pc:sldMk cId="3359154268" sldId="258"/>
            <ac:cxnSpMk id="22" creationId="{3F1EC38B-8458-EBC0-0913-A589722B4EEE}"/>
          </ac:cxnSpMkLst>
        </pc:cxnChg>
        <pc:cxnChg chg="mod">
          <ac:chgData name="Mohamed Waseem" userId="03840f242d180ce4" providerId="Windows Live" clId="Web-{3AADCF48-47A6-41DE-9D43-FF9D3A6D1755}" dt="2024-02-18T14:23:01.321" v="341" actId="1076"/>
          <ac:cxnSpMkLst>
            <pc:docMk/>
            <pc:sldMk cId="3359154268" sldId="258"/>
            <ac:cxnSpMk id="24" creationId="{771EAD8F-FF08-279C-BFB7-DB17332D478D}"/>
          </ac:cxnSpMkLst>
        </pc:cxnChg>
        <pc:cxnChg chg="mod">
          <ac:chgData name="Mohamed Waseem" userId="03840f242d180ce4" providerId="Windows Live" clId="Web-{3AADCF48-47A6-41DE-9D43-FF9D3A6D1755}" dt="2024-02-18T14:23:01.321" v="342" actId="1076"/>
          <ac:cxnSpMkLst>
            <pc:docMk/>
            <pc:sldMk cId="3359154268" sldId="258"/>
            <ac:cxnSpMk id="26" creationId="{41AC5ECE-8BCD-AFAC-9A73-00B6ED06FF83}"/>
          </ac:cxnSpMkLst>
        </pc:cxnChg>
        <pc:cxnChg chg="mod">
          <ac:chgData name="Mohamed Waseem" userId="03840f242d180ce4" providerId="Windows Live" clId="Web-{3AADCF48-47A6-41DE-9D43-FF9D3A6D1755}" dt="2024-02-18T14:23:01.337" v="343" actId="1076"/>
          <ac:cxnSpMkLst>
            <pc:docMk/>
            <pc:sldMk cId="3359154268" sldId="258"/>
            <ac:cxnSpMk id="28" creationId="{29C17D69-78DE-B405-004C-729F012AAF2C}"/>
          </ac:cxnSpMkLst>
        </pc:cxnChg>
        <pc:cxnChg chg="mod">
          <ac:chgData name="Mohamed Waseem" userId="03840f242d180ce4" providerId="Windows Live" clId="Web-{3AADCF48-47A6-41DE-9D43-FF9D3A6D1755}" dt="2024-02-18T14:23:01.337" v="344" actId="1076"/>
          <ac:cxnSpMkLst>
            <pc:docMk/>
            <pc:sldMk cId="3359154268" sldId="258"/>
            <ac:cxnSpMk id="30" creationId="{77A96DE0-C51C-9CEA-3029-92188A7FFA7B}"/>
          </ac:cxnSpMkLst>
        </pc:cxnChg>
        <pc:cxnChg chg="mod">
          <ac:chgData name="Mohamed Waseem" userId="03840f242d180ce4" providerId="Windows Live" clId="Web-{3AADCF48-47A6-41DE-9D43-FF9D3A6D1755}" dt="2024-02-18T14:23:01.352" v="345" actId="1076"/>
          <ac:cxnSpMkLst>
            <pc:docMk/>
            <pc:sldMk cId="3359154268" sldId="258"/>
            <ac:cxnSpMk id="32" creationId="{8C2AB985-5519-5512-8560-1E5E9CE031C0}"/>
          </ac:cxnSpMkLst>
        </pc:cxnChg>
      </pc:sldChg>
      <pc:sldChg chg="modSp">
        <pc:chgData name="Mohamed Waseem" userId="03840f242d180ce4" providerId="Windows Live" clId="Web-{3AADCF48-47A6-41DE-9D43-FF9D3A6D1755}" dt="2024-02-18T14:25:07.825" v="371" actId="1076"/>
        <pc:sldMkLst>
          <pc:docMk/>
          <pc:sldMk cId="3098230872" sldId="259"/>
        </pc:sldMkLst>
        <pc:spChg chg="mod">
          <ac:chgData name="Mohamed Waseem" userId="03840f242d180ce4" providerId="Windows Live" clId="Web-{3AADCF48-47A6-41DE-9D43-FF9D3A6D1755}" dt="2024-02-18T14:25:07.794" v="363" actId="1076"/>
          <ac:spMkLst>
            <pc:docMk/>
            <pc:sldMk cId="3098230872" sldId="259"/>
            <ac:spMk id="4" creationId="{7B24B73B-627A-CC3D-4678-D5D817E85783}"/>
          </ac:spMkLst>
        </pc:spChg>
        <pc:spChg chg="mod">
          <ac:chgData name="Mohamed Waseem" userId="03840f242d180ce4" providerId="Windows Live" clId="Web-{3AADCF48-47A6-41DE-9D43-FF9D3A6D1755}" dt="2024-02-18T14:25:07.794" v="364" actId="1076"/>
          <ac:spMkLst>
            <pc:docMk/>
            <pc:sldMk cId="3098230872" sldId="259"/>
            <ac:spMk id="6" creationId="{8860AF19-2329-1C40-4EE5-00BE7732198F}"/>
          </ac:spMkLst>
        </pc:spChg>
        <pc:spChg chg="mod">
          <ac:chgData name="Mohamed Waseem" userId="03840f242d180ce4" providerId="Windows Live" clId="Web-{3AADCF48-47A6-41DE-9D43-FF9D3A6D1755}" dt="2024-02-18T14:25:07.794" v="365" actId="1076"/>
          <ac:spMkLst>
            <pc:docMk/>
            <pc:sldMk cId="3098230872" sldId="259"/>
            <ac:spMk id="8" creationId="{11034494-1CF2-7E55-3EDA-BD79BB435F0E}"/>
          </ac:spMkLst>
        </pc:spChg>
        <pc:spChg chg="mod">
          <ac:chgData name="Mohamed Waseem" userId="03840f242d180ce4" providerId="Windows Live" clId="Web-{3AADCF48-47A6-41DE-9D43-FF9D3A6D1755}" dt="2024-02-18T14:25:07.810" v="366" actId="1076"/>
          <ac:spMkLst>
            <pc:docMk/>
            <pc:sldMk cId="3098230872" sldId="259"/>
            <ac:spMk id="9" creationId="{D82C8051-BF05-5B36-BF6E-048DD94E65AE}"/>
          </ac:spMkLst>
        </pc:spChg>
        <pc:spChg chg="mod">
          <ac:chgData name="Mohamed Waseem" userId="03840f242d180ce4" providerId="Windows Live" clId="Web-{3AADCF48-47A6-41DE-9D43-FF9D3A6D1755}" dt="2024-02-18T14:25:07.810" v="367" actId="1076"/>
          <ac:spMkLst>
            <pc:docMk/>
            <pc:sldMk cId="3098230872" sldId="259"/>
            <ac:spMk id="14" creationId="{50FFC373-19E1-3036-E2E4-383F0AF8CE2A}"/>
          </ac:spMkLst>
        </pc:spChg>
        <pc:spChg chg="mod">
          <ac:chgData name="Mohamed Waseem" userId="03840f242d180ce4" providerId="Windows Live" clId="Web-{3AADCF48-47A6-41DE-9D43-FF9D3A6D1755}" dt="2024-02-18T14:25:07.810" v="368" actId="1076"/>
          <ac:spMkLst>
            <pc:docMk/>
            <pc:sldMk cId="3098230872" sldId="259"/>
            <ac:spMk id="15" creationId="{42708CEB-69C8-F991-FBA3-A97A18F8B045}"/>
          </ac:spMkLst>
        </pc:spChg>
        <pc:spChg chg="mod">
          <ac:chgData name="Mohamed Waseem" userId="03840f242d180ce4" providerId="Windows Live" clId="Web-{3AADCF48-47A6-41DE-9D43-FF9D3A6D1755}" dt="2024-02-18T14:25:07.810" v="369" actId="1076"/>
          <ac:spMkLst>
            <pc:docMk/>
            <pc:sldMk cId="3098230872" sldId="259"/>
            <ac:spMk id="16" creationId="{32D5D91C-813E-227A-D785-C0DE52016402}"/>
          </ac:spMkLst>
        </pc:spChg>
        <pc:spChg chg="mod">
          <ac:chgData name="Mohamed Waseem" userId="03840f242d180ce4" providerId="Windows Live" clId="Web-{3AADCF48-47A6-41DE-9D43-FF9D3A6D1755}" dt="2024-02-18T14:25:07.825" v="370" actId="1076"/>
          <ac:spMkLst>
            <pc:docMk/>
            <pc:sldMk cId="3098230872" sldId="259"/>
            <ac:spMk id="18" creationId="{D37680AD-9E0F-EEC6-AFC4-C860D7F67D26}"/>
          </ac:spMkLst>
        </pc:spChg>
        <pc:spChg chg="mod">
          <ac:chgData name="Mohamed Waseem" userId="03840f242d180ce4" providerId="Windows Live" clId="Web-{3AADCF48-47A6-41DE-9D43-FF9D3A6D1755}" dt="2024-02-18T14:25:07.825" v="371" actId="1076"/>
          <ac:spMkLst>
            <pc:docMk/>
            <pc:sldMk cId="3098230872" sldId="259"/>
            <ac:spMk id="20" creationId="{9A7C4550-52DA-BC60-8AE5-F7C904997C77}"/>
          </ac:spMkLst>
        </pc:spChg>
      </pc:sldChg>
      <pc:sldChg chg="modSp">
        <pc:chgData name="Mohamed Waseem" userId="03840f242d180ce4" providerId="Windows Live" clId="Web-{3AADCF48-47A6-41DE-9D43-FF9D3A6D1755}" dt="2024-02-18T14:22:09.242" v="327" actId="1076"/>
        <pc:sldMkLst>
          <pc:docMk/>
          <pc:sldMk cId="2822576365" sldId="261"/>
        </pc:sldMkLst>
        <pc:spChg chg="mod">
          <ac:chgData name="Mohamed Waseem" userId="03840f242d180ce4" providerId="Windows Live" clId="Web-{3AADCF48-47A6-41DE-9D43-FF9D3A6D1755}" dt="2024-02-18T14:21:25.834" v="260" actId="1076"/>
          <ac:spMkLst>
            <pc:docMk/>
            <pc:sldMk cId="2822576365" sldId="261"/>
            <ac:spMk id="2" creationId="{08DB0F42-0CE8-4474-1BCF-B7BBAD76FC39}"/>
          </ac:spMkLst>
        </pc:spChg>
        <pc:spChg chg="mod">
          <ac:chgData name="Mohamed Waseem" userId="03840f242d180ce4" providerId="Windows Live" clId="Web-{3AADCF48-47A6-41DE-9D43-FF9D3A6D1755}" dt="2024-02-18T14:22:09.023" v="306" actId="1076"/>
          <ac:spMkLst>
            <pc:docMk/>
            <pc:sldMk cId="2822576365" sldId="261"/>
            <ac:spMk id="5" creationId="{FFEA1990-30B8-F83D-6FE2-575967E85884}"/>
          </ac:spMkLst>
        </pc:spChg>
        <pc:spChg chg="mod">
          <ac:chgData name="Mohamed Waseem" userId="03840f242d180ce4" providerId="Windows Live" clId="Web-{3AADCF48-47A6-41DE-9D43-FF9D3A6D1755}" dt="2024-02-18T14:22:09.179" v="322" actId="1076"/>
          <ac:spMkLst>
            <pc:docMk/>
            <pc:sldMk cId="2822576365" sldId="261"/>
            <ac:spMk id="7" creationId="{311D642B-C87A-7FE7-14D9-C36294E8A41B}"/>
          </ac:spMkLst>
        </pc:spChg>
        <pc:spChg chg="mod">
          <ac:chgData name="Mohamed Waseem" userId="03840f242d180ce4" providerId="Windows Live" clId="Web-{3AADCF48-47A6-41DE-9D43-FF9D3A6D1755}" dt="2024-02-18T14:22:09.195" v="324" actId="1076"/>
          <ac:spMkLst>
            <pc:docMk/>
            <pc:sldMk cId="2822576365" sldId="261"/>
            <ac:spMk id="10" creationId="{CD60E649-6160-B776-E2CF-58F66A3997FB}"/>
          </ac:spMkLst>
        </pc:spChg>
        <pc:spChg chg="mod">
          <ac:chgData name="Mohamed Waseem" userId="03840f242d180ce4" providerId="Windows Live" clId="Web-{3AADCF48-47A6-41DE-9D43-FF9D3A6D1755}" dt="2024-02-18T14:22:09.038" v="309" actId="1076"/>
          <ac:spMkLst>
            <pc:docMk/>
            <pc:sldMk cId="2822576365" sldId="261"/>
            <ac:spMk id="11" creationId="{586948BE-F9CC-C9E4-6795-00A5C4FEA8BB}"/>
          </ac:spMkLst>
        </pc:spChg>
        <pc:spChg chg="mod">
          <ac:chgData name="Mohamed Waseem" userId="03840f242d180ce4" providerId="Windows Live" clId="Web-{3AADCF48-47A6-41DE-9D43-FF9D3A6D1755}" dt="2024-02-18T14:22:09.226" v="326" actId="1076"/>
          <ac:spMkLst>
            <pc:docMk/>
            <pc:sldMk cId="2822576365" sldId="261"/>
            <ac:spMk id="12" creationId="{4CDC25FE-D1BF-F4ED-C002-0D5280673ED6}"/>
          </ac:spMkLst>
        </pc:spChg>
        <pc:spChg chg="mod">
          <ac:chgData name="Mohamed Waseem" userId="03840f242d180ce4" providerId="Windows Live" clId="Web-{3AADCF48-47A6-41DE-9D43-FF9D3A6D1755}" dt="2024-02-18T14:22:09.070" v="311" actId="1076"/>
          <ac:spMkLst>
            <pc:docMk/>
            <pc:sldMk cId="2822576365" sldId="261"/>
            <ac:spMk id="13" creationId="{68609F10-E84E-9813-E59F-3C75E6E06B8B}"/>
          </ac:spMkLst>
        </pc:spChg>
        <pc:spChg chg="mod">
          <ac:chgData name="Mohamed Waseem" userId="03840f242d180ce4" providerId="Windows Live" clId="Web-{3AADCF48-47A6-41DE-9D43-FF9D3A6D1755}" dt="2024-02-18T14:22:09.085" v="313" actId="1076"/>
          <ac:spMkLst>
            <pc:docMk/>
            <pc:sldMk cId="2822576365" sldId="261"/>
            <ac:spMk id="20" creationId="{76FCBE87-7C5F-B86D-AD36-2D117F9C19E4}"/>
          </ac:spMkLst>
        </pc:spChg>
        <pc:spChg chg="mod">
          <ac:chgData name="Mohamed Waseem" userId="03840f242d180ce4" providerId="Windows Live" clId="Web-{3AADCF48-47A6-41DE-9D43-FF9D3A6D1755}" dt="2024-02-18T14:22:09.085" v="314" actId="1076"/>
          <ac:spMkLst>
            <pc:docMk/>
            <pc:sldMk cId="2822576365" sldId="261"/>
            <ac:spMk id="21" creationId="{61CDC3CB-8EC8-AE4F-8152-4E8A497A2541}"/>
          </ac:spMkLst>
        </pc:spChg>
        <pc:spChg chg="mod">
          <ac:chgData name="Mohamed Waseem" userId="03840f242d180ce4" providerId="Windows Live" clId="Web-{3AADCF48-47A6-41DE-9D43-FF9D3A6D1755}" dt="2024-02-18T14:22:09.117" v="316" actId="1076"/>
          <ac:spMkLst>
            <pc:docMk/>
            <pc:sldMk cId="2822576365" sldId="261"/>
            <ac:spMk id="23" creationId="{32D5A2BC-0F16-45BC-75F5-A63E76F8A227}"/>
          </ac:spMkLst>
        </pc:spChg>
        <pc:spChg chg="mod">
          <ac:chgData name="Mohamed Waseem" userId="03840f242d180ce4" providerId="Windows Live" clId="Web-{3AADCF48-47A6-41DE-9D43-FF9D3A6D1755}" dt="2024-02-18T14:22:09.117" v="317" actId="1076"/>
          <ac:spMkLst>
            <pc:docMk/>
            <pc:sldMk cId="2822576365" sldId="261"/>
            <ac:spMk id="24" creationId="{A201C3FD-2095-38DB-7CFA-A8D9A19114DC}"/>
          </ac:spMkLst>
        </pc:spChg>
        <pc:spChg chg="mod">
          <ac:chgData name="Mohamed Waseem" userId="03840f242d180ce4" providerId="Windows Live" clId="Web-{3AADCF48-47A6-41DE-9D43-FF9D3A6D1755}" dt="2024-02-18T14:22:09.148" v="319" actId="1076"/>
          <ac:spMkLst>
            <pc:docMk/>
            <pc:sldMk cId="2822576365" sldId="261"/>
            <ac:spMk id="25" creationId="{E9D7AAE9-E31A-4CA5-8613-0DDC215A3E8C}"/>
          </ac:spMkLst>
        </pc:spChg>
        <pc:spChg chg="mod">
          <ac:chgData name="Mohamed Waseem" userId="03840f242d180ce4" providerId="Windows Live" clId="Web-{3AADCF48-47A6-41DE-9D43-FF9D3A6D1755}" dt="2024-02-18T14:22:09.242" v="327" actId="1076"/>
          <ac:spMkLst>
            <pc:docMk/>
            <pc:sldMk cId="2822576365" sldId="261"/>
            <ac:spMk id="26" creationId="{B8EFDB46-81ED-754A-EED4-7DC771ECD870}"/>
          </ac:spMkLst>
        </pc:spChg>
        <pc:spChg chg="mod">
          <ac:chgData name="Mohamed Waseem" userId="03840f242d180ce4" providerId="Windows Live" clId="Web-{3AADCF48-47A6-41DE-9D43-FF9D3A6D1755}" dt="2024-02-18T14:22:09.195" v="323" actId="1076"/>
          <ac:spMkLst>
            <pc:docMk/>
            <pc:sldMk cId="2822576365" sldId="261"/>
            <ac:spMk id="28" creationId="{5BA5FD17-257C-A409-5BF4-0ED0C2B50BE8}"/>
          </ac:spMkLst>
        </pc:spChg>
        <pc:spChg chg="mod">
          <ac:chgData name="Mohamed Waseem" userId="03840f242d180ce4" providerId="Windows Live" clId="Web-{3AADCF48-47A6-41DE-9D43-FF9D3A6D1755}" dt="2024-02-18T14:22:09.148" v="320" actId="1076"/>
          <ac:spMkLst>
            <pc:docMk/>
            <pc:sldMk cId="2822576365" sldId="261"/>
            <ac:spMk id="29" creationId="{B746B047-BA8E-66DF-CA3F-EFE6F8FFC708}"/>
          </ac:spMkLst>
        </pc:spChg>
        <pc:spChg chg="mod">
          <ac:chgData name="Mohamed Waseem" userId="03840f242d180ce4" providerId="Windows Live" clId="Web-{3AADCF48-47A6-41DE-9D43-FF9D3A6D1755}" dt="2024-02-18T14:22:09.210" v="325" actId="1076"/>
          <ac:spMkLst>
            <pc:docMk/>
            <pc:sldMk cId="2822576365" sldId="261"/>
            <ac:spMk id="30" creationId="{A15FD0CF-384D-5EDD-E9CB-315F4D9DBA99}"/>
          </ac:spMkLst>
        </pc:spChg>
        <pc:cxnChg chg="mod">
          <ac:chgData name="Mohamed Waseem" userId="03840f242d180ce4" providerId="Windows Live" clId="Web-{3AADCF48-47A6-41DE-9D43-FF9D3A6D1755}" dt="2024-02-18T14:22:09.163" v="321" actId="1076"/>
          <ac:cxnSpMkLst>
            <pc:docMk/>
            <pc:sldMk cId="2822576365" sldId="261"/>
            <ac:cxnSpMk id="3" creationId="{28C89F35-9BF9-68F2-A94C-EB9616CFF7C1}"/>
          </ac:cxnSpMkLst>
        </pc:cxnChg>
        <pc:cxnChg chg="mod">
          <ac:chgData name="Mohamed Waseem" userId="03840f242d180ce4" providerId="Windows Live" clId="Web-{3AADCF48-47A6-41DE-9D43-FF9D3A6D1755}" dt="2024-02-18T14:22:09.132" v="318" actId="1076"/>
          <ac:cxnSpMkLst>
            <pc:docMk/>
            <pc:sldMk cId="2822576365" sldId="261"/>
            <ac:cxnSpMk id="4" creationId="{212F6250-FDF5-BDF5-095E-AE7AC64199E7}"/>
          </ac:cxnSpMkLst>
        </pc:cxnChg>
        <pc:cxnChg chg="mod">
          <ac:chgData name="Mohamed Waseem" userId="03840f242d180ce4" providerId="Windows Live" clId="Web-{3AADCF48-47A6-41DE-9D43-FF9D3A6D1755}" dt="2024-02-18T14:22:09.023" v="307" actId="1076"/>
          <ac:cxnSpMkLst>
            <pc:docMk/>
            <pc:sldMk cId="2822576365" sldId="261"/>
            <ac:cxnSpMk id="8" creationId="{2402EDB3-E3E3-CE4E-FDDE-057D0B446A15}"/>
          </ac:cxnSpMkLst>
        </pc:cxnChg>
        <pc:cxnChg chg="mod">
          <ac:chgData name="Mohamed Waseem" userId="03840f242d180ce4" providerId="Windows Live" clId="Web-{3AADCF48-47A6-41DE-9D43-FF9D3A6D1755}" dt="2024-02-18T14:22:09.101" v="315" actId="1076"/>
          <ac:cxnSpMkLst>
            <pc:docMk/>
            <pc:sldMk cId="2822576365" sldId="261"/>
            <ac:cxnSpMk id="9" creationId="{E63D4553-26D7-3F8F-AB67-3F4F244E1AAE}"/>
          </ac:cxnSpMkLst>
        </pc:cxnChg>
        <pc:cxnChg chg="mod">
          <ac:chgData name="Mohamed Waseem" userId="03840f242d180ce4" providerId="Windows Live" clId="Web-{3AADCF48-47A6-41DE-9D43-FF9D3A6D1755}" dt="2024-02-18T14:22:09.054" v="310" actId="1076"/>
          <ac:cxnSpMkLst>
            <pc:docMk/>
            <pc:sldMk cId="2822576365" sldId="261"/>
            <ac:cxnSpMk id="22" creationId="{AC47B087-AEFC-1622-D61D-925708ECCCC2}"/>
          </ac:cxnSpMkLst>
        </pc:cxnChg>
        <pc:cxnChg chg="mod">
          <ac:chgData name="Mohamed Waseem" userId="03840f242d180ce4" providerId="Windows Live" clId="Web-{3AADCF48-47A6-41DE-9D43-FF9D3A6D1755}" dt="2024-02-18T14:22:09.070" v="312" actId="1076"/>
          <ac:cxnSpMkLst>
            <pc:docMk/>
            <pc:sldMk cId="2822576365" sldId="261"/>
            <ac:cxnSpMk id="27" creationId="{1121040C-0CF9-FA5B-F7A4-052A680662B3}"/>
          </ac:cxnSpMkLst>
        </pc:cxnChg>
        <pc:cxnChg chg="mod">
          <ac:chgData name="Mohamed Waseem" userId="03840f242d180ce4" providerId="Windows Live" clId="Web-{3AADCF48-47A6-41DE-9D43-FF9D3A6D1755}" dt="2024-02-18T14:22:09.038" v="308" actId="1076"/>
          <ac:cxnSpMkLst>
            <pc:docMk/>
            <pc:sldMk cId="2822576365" sldId="261"/>
            <ac:cxnSpMk id="34" creationId="{E727897C-A1C5-495D-4765-A36F856E0E4B}"/>
          </ac:cxnSpMkLst>
        </pc:cxnChg>
      </pc:sldChg>
      <pc:sldChg chg="modSp del">
        <pc:chgData name="Mohamed Waseem" userId="03840f242d180ce4" providerId="Windows Live" clId="Web-{3AADCF48-47A6-41DE-9D43-FF9D3A6D1755}" dt="2024-02-18T14:19:08.628" v="255"/>
        <pc:sldMkLst>
          <pc:docMk/>
          <pc:sldMk cId="286629603" sldId="262"/>
        </pc:sldMkLst>
        <pc:spChg chg="mod">
          <ac:chgData name="Mohamed Waseem" userId="03840f242d180ce4" providerId="Windows Live" clId="Web-{3AADCF48-47A6-41DE-9D43-FF9D3A6D1755}" dt="2024-02-18T14:18:28.767" v="252" actId="20577"/>
          <ac:spMkLst>
            <pc:docMk/>
            <pc:sldMk cId="286629603" sldId="262"/>
            <ac:spMk id="3" creationId="{4AB4A6E4-3D26-680E-C1F8-20C2BC751482}"/>
          </ac:spMkLst>
        </pc:spChg>
      </pc:sldChg>
      <pc:sldChg chg="del">
        <pc:chgData name="Mohamed Waseem" userId="03840f242d180ce4" providerId="Windows Live" clId="Web-{3AADCF48-47A6-41DE-9D43-FF9D3A6D1755}" dt="2024-02-18T14:19:15.409" v="256"/>
        <pc:sldMkLst>
          <pc:docMk/>
          <pc:sldMk cId="3378990272" sldId="263"/>
        </pc:sldMkLst>
      </pc:sldChg>
      <pc:sldChg chg="modSp del">
        <pc:chgData name="Mohamed Waseem" userId="03840f242d180ce4" providerId="Windows Live" clId="Web-{3AADCF48-47A6-41DE-9D43-FF9D3A6D1755}" dt="2024-02-18T14:19:20.034" v="257"/>
        <pc:sldMkLst>
          <pc:docMk/>
          <pc:sldMk cId="2386065526" sldId="265"/>
        </pc:sldMkLst>
        <pc:spChg chg="mod">
          <ac:chgData name="Mohamed Waseem" userId="03840f242d180ce4" providerId="Windows Live" clId="Web-{3AADCF48-47A6-41DE-9D43-FF9D3A6D1755}" dt="2024-02-18T14:03:22.541" v="36" actId="20577"/>
          <ac:spMkLst>
            <pc:docMk/>
            <pc:sldMk cId="2386065526" sldId="265"/>
            <ac:spMk id="3" creationId="{8F72E80D-1AE3-2772-81C7-2637F47D6D94}"/>
          </ac:spMkLst>
        </pc:spChg>
      </pc:sldChg>
      <pc:sldChg chg="new del">
        <pc:chgData name="Mohamed Waseem" userId="03840f242d180ce4" providerId="Windows Live" clId="Web-{3AADCF48-47A6-41DE-9D43-FF9D3A6D1755}" dt="2024-02-18T13:56:02.983" v="4"/>
        <pc:sldMkLst>
          <pc:docMk/>
          <pc:sldMk cId="693497373" sldId="266"/>
        </pc:sldMkLst>
      </pc:sldChg>
      <pc:sldChg chg="modSp new">
        <pc:chgData name="Mohamed Waseem" userId="03840f242d180ce4" providerId="Windows Live" clId="Web-{3AADCF48-47A6-41DE-9D43-FF9D3A6D1755}" dt="2024-02-18T14:24:21.449" v="353" actId="20577"/>
        <pc:sldMkLst>
          <pc:docMk/>
          <pc:sldMk cId="3507758075" sldId="266"/>
        </pc:sldMkLst>
        <pc:spChg chg="mod">
          <ac:chgData name="Mohamed Waseem" userId="03840f242d180ce4" providerId="Windows Live" clId="Web-{3AADCF48-47A6-41DE-9D43-FF9D3A6D1755}" dt="2024-02-18T14:15:15.543" v="226" actId="20577"/>
          <ac:spMkLst>
            <pc:docMk/>
            <pc:sldMk cId="3507758075" sldId="266"/>
            <ac:spMk id="2" creationId="{E6E6C23D-1D01-D2A0-1364-F972FCCEAF34}"/>
          </ac:spMkLst>
        </pc:spChg>
        <pc:spChg chg="mod">
          <ac:chgData name="Mohamed Waseem" userId="03840f242d180ce4" providerId="Windows Live" clId="Web-{3AADCF48-47A6-41DE-9D43-FF9D3A6D1755}" dt="2024-02-18T14:24:21.449" v="353" actId="20577"/>
          <ac:spMkLst>
            <pc:docMk/>
            <pc:sldMk cId="3507758075" sldId="266"/>
            <ac:spMk id="3" creationId="{90365CC7-9CED-417D-2614-412630CF6549}"/>
          </ac:spMkLst>
        </pc:spChg>
      </pc:sldChg>
      <pc:sldChg chg="add ord replId">
        <pc:chgData name="Mohamed Waseem" userId="03840f242d180ce4" providerId="Windows Live" clId="Web-{3AADCF48-47A6-41DE-9D43-FF9D3A6D1755}" dt="2024-02-18T14:18:49.299" v="254"/>
        <pc:sldMkLst>
          <pc:docMk/>
          <pc:sldMk cId="187631329" sldId="267"/>
        </pc:sldMkLst>
      </pc:sldChg>
    </pc:docChg>
  </pc:docChgLst>
  <pc:docChgLst>
    <pc:chgData name="santhosh s" userId="8eb3bcebd4f19616" providerId="Windows Live" clId="Web-{1E5FA985-F6E9-4362-B541-2F8B316F1764}"/>
    <pc:docChg chg="modSld">
      <pc:chgData name="santhosh s" userId="8eb3bcebd4f19616" providerId="Windows Live" clId="Web-{1E5FA985-F6E9-4362-B541-2F8B316F1764}" dt="2024-02-18T09:10:12.007" v="4" actId="20577"/>
      <pc:docMkLst>
        <pc:docMk/>
      </pc:docMkLst>
      <pc:sldChg chg="modSp">
        <pc:chgData name="santhosh s" userId="8eb3bcebd4f19616" providerId="Windows Live" clId="Web-{1E5FA985-F6E9-4362-B541-2F8B316F1764}" dt="2024-02-18T09:10:12.007" v="4" actId="20577"/>
        <pc:sldMkLst>
          <pc:docMk/>
          <pc:sldMk cId="109857222" sldId="256"/>
        </pc:sldMkLst>
        <pc:spChg chg="mod">
          <ac:chgData name="santhosh s" userId="8eb3bcebd4f19616" providerId="Windows Live" clId="Web-{1E5FA985-F6E9-4362-B541-2F8B316F1764}" dt="2024-02-18T09:10:12.007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ohamed Waseem" userId="03840f242d180ce4" providerId="Windows Live" clId="Web-{65D4E22A-BE9F-4043-9249-380CF6EDBD44}"/>
    <pc:docChg chg="addSld delSld modSld">
      <pc:chgData name="Mohamed Waseem" userId="03840f242d180ce4" providerId="Windows Live" clId="Web-{65D4E22A-BE9F-4043-9249-380CF6EDBD44}" dt="2024-02-18T09:33:01.534" v="314"/>
      <pc:docMkLst>
        <pc:docMk/>
      </pc:docMkLst>
      <pc:sldChg chg="addSp delSp modSp new add del">
        <pc:chgData name="Mohamed Waseem" userId="03840f242d180ce4" providerId="Windows Live" clId="Web-{65D4E22A-BE9F-4043-9249-380CF6EDBD44}" dt="2024-02-18T09:33:01.534" v="314"/>
        <pc:sldMkLst>
          <pc:docMk/>
          <pc:sldMk cId="2322952073" sldId="257"/>
        </pc:sldMkLst>
        <pc:spChg chg="mod">
          <ac:chgData name="Mohamed Waseem" userId="03840f242d180ce4" providerId="Windows Live" clId="Web-{65D4E22A-BE9F-4043-9249-380CF6EDBD44}" dt="2024-02-18T09:16:12.730" v="10" actId="20577"/>
          <ac:spMkLst>
            <pc:docMk/>
            <pc:sldMk cId="2322952073" sldId="257"/>
            <ac:spMk id="2" creationId="{2D2FCFF8-B29C-68A4-56E0-72DDC9CB0944}"/>
          </ac:spMkLst>
        </pc:spChg>
        <pc:spChg chg="add del">
          <ac:chgData name="Mohamed Waseem" userId="03840f242d180ce4" providerId="Windows Live" clId="Web-{65D4E22A-BE9F-4043-9249-380CF6EDBD44}" dt="2024-02-18T09:18:03.187" v="19"/>
          <ac:spMkLst>
            <pc:docMk/>
            <pc:sldMk cId="2322952073" sldId="257"/>
            <ac:spMk id="3" creationId="{508936E9-0426-380D-E248-7D2EAB6204DE}"/>
          </ac:spMkLst>
        </pc:spChg>
        <pc:spChg chg="add del mod">
          <ac:chgData name="Mohamed Waseem" userId="03840f242d180ce4" providerId="Windows Live" clId="Web-{65D4E22A-BE9F-4043-9249-380CF6EDBD44}" dt="2024-02-18T09:17:02.060" v="16"/>
          <ac:spMkLst>
            <pc:docMk/>
            <pc:sldMk cId="2322952073" sldId="257"/>
            <ac:spMk id="4" creationId="{2281961B-6F9F-1FED-B5A3-40627C485212}"/>
          </ac:spMkLst>
        </pc:spChg>
        <pc:spChg chg="add del mod">
          <ac:chgData name="Mohamed Waseem" userId="03840f242d180ce4" providerId="Windows Live" clId="Web-{65D4E22A-BE9F-4043-9249-380CF6EDBD44}" dt="2024-02-18T09:18:48.314" v="25"/>
          <ac:spMkLst>
            <pc:docMk/>
            <pc:sldMk cId="2322952073" sldId="257"/>
            <ac:spMk id="12" creationId="{1334E52B-3561-632D-D462-74A149D6F290}"/>
          </ac:spMkLst>
        </pc:spChg>
        <pc:spChg chg="add mod">
          <ac:chgData name="Mohamed Waseem" userId="03840f242d180ce4" providerId="Windows Live" clId="Web-{65D4E22A-BE9F-4043-9249-380CF6EDBD44}" dt="2024-02-18T09:31:53.094" v="306" actId="1076"/>
          <ac:spMkLst>
            <pc:docMk/>
            <pc:sldMk cId="2322952073" sldId="257"/>
            <ac:spMk id="13" creationId="{D4B06172-B205-9426-1C76-B82DDD60E6F4}"/>
          </ac:spMkLst>
        </pc:spChg>
        <pc:spChg chg="add mod">
          <ac:chgData name="Mohamed Waseem" userId="03840f242d180ce4" providerId="Windows Live" clId="Web-{65D4E22A-BE9F-4043-9249-380CF6EDBD44}" dt="2024-02-18T09:21:02.053" v="75" actId="20577"/>
          <ac:spMkLst>
            <pc:docMk/>
            <pc:sldMk cId="2322952073" sldId="257"/>
            <ac:spMk id="14" creationId="{1334E52B-3561-632D-D462-74A149D6F290}"/>
          </ac:spMkLst>
        </pc:spChg>
        <pc:spChg chg="add mod topLvl">
          <ac:chgData name="Mohamed Waseem" userId="03840f242d180ce4" providerId="Windows Live" clId="Web-{65D4E22A-BE9F-4043-9249-380CF6EDBD44}" dt="2024-02-18T09:33:01.534" v="314"/>
          <ac:spMkLst>
            <pc:docMk/>
            <pc:sldMk cId="2322952073" sldId="257"/>
            <ac:spMk id="15" creationId="{ADB72A6E-5AB6-EBFB-F591-0A9AD3E34FCE}"/>
          </ac:spMkLst>
        </pc:spChg>
        <pc:spChg chg="add del">
          <ac:chgData name="Mohamed Waseem" userId="03840f242d180ce4" providerId="Windows Live" clId="Web-{65D4E22A-BE9F-4043-9249-380CF6EDBD44}" dt="2024-02-18T09:22:42.057" v="99"/>
          <ac:spMkLst>
            <pc:docMk/>
            <pc:sldMk cId="2322952073" sldId="257"/>
            <ac:spMk id="16" creationId="{1334E52B-3561-632D-D462-74A149D6F290}"/>
          </ac:spMkLst>
        </pc:spChg>
        <pc:spChg chg="add del mod">
          <ac:chgData name="Mohamed Waseem" userId="03840f242d180ce4" providerId="Windows Live" clId="Web-{65D4E22A-BE9F-4043-9249-380CF6EDBD44}" dt="2024-02-18T09:25:12.266" v="132"/>
          <ac:spMkLst>
            <pc:docMk/>
            <pc:sldMk cId="2322952073" sldId="257"/>
            <ac:spMk id="17" creationId="{827B344A-6615-F521-4AE0-D47A982F2401}"/>
          </ac:spMkLst>
        </pc:spChg>
        <pc:spChg chg="add del mod">
          <ac:chgData name="Mohamed Waseem" userId="03840f242d180ce4" providerId="Windows Live" clId="Web-{65D4E22A-BE9F-4043-9249-380CF6EDBD44}" dt="2024-02-18T09:24:59.062" v="128"/>
          <ac:spMkLst>
            <pc:docMk/>
            <pc:sldMk cId="2322952073" sldId="257"/>
            <ac:spMk id="18" creationId="{5A50A9BC-C2B8-D608-11D0-1A9381F31EFC}"/>
          </ac:spMkLst>
        </pc:spChg>
        <pc:spChg chg="add del mod">
          <ac:chgData name="Mohamed Waseem" userId="03840f242d180ce4" providerId="Windows Live" clId="Web-{65D4E22A-BE9F-4043-9249-380CF6EDBD44}" dt="2024-02-18T09:25:02.297" v="129"/>
          <ac:spMkLst>
            <pc:docMk/>
            <pc:sldMk cId="2322952073" sldId="257"/>
            <ac:spMk id="19" creationId="{7E780D83-0305-CA1A-793E-BC9F5F1CE087}"/>
          </ac:spMkLst>
        </pc:spChg>
        <pc:spChg chg="add del mod">
          <ac:chgData name="Mohamed Waseem" userId="03840f242d180ce4" providerId="Windows Live" clId="Web-{65D4E22A-BE9F-4043-9249-380CF6EDBD44}" dt="2024-02-18T09:25:05.844" v="130"/>
          <ac:spMkLst>
            <pc:docMk/>
            <pc:sldMk cId="2322952073" sldId="257"/>
            <ac:spMk id="20" creationId="{2420D2CB-15D0-613B-02F3-C99A4909DD08}"/>
          </ac:spMkLst>
        </pc:spChg>
        <pc:spChg chg="add del mod">
          <ac:chgData name="Mohamed Waseem" userId="03840f242d180ce4" providerId="Windows Live" clId="Web-{65D4E22A-BE9F-4043-9249-380CF6EDBD44}" dt="2024-02-18T09:25:09.422" v="131"/>
          <ac:spMkLst>
            <pc:docMk/>
            <pc:sldMk cId="2322952073" sldId="257"/>
            <ac:spMk id="21" creationId="{773C18AE-078D-C773-54A5-150F62F532F9}"/>
          </ac:spMkLst>
        </pc:spChg>
        <pc:spChg chg="add mod topLvl">
          <ac:chgData name="Mohamed Waseem" userId="03840f242d180ce4" providerId="Windows Live" clId="Web-{65D4E22A-BE9F-4043-9249-380CF6EDBD44}" dt="2024-02-18T09:32:12.360" v="309" actId="14100"/>
          <ac:spMkLst>
            <pc:docMk/>
            <pc:sldMk cId="2322952073" sldId="257"/>
            <ac:spMk id="22" creationId="{43FDB6A8-2466-A671-6E6C-0A41C31FC4B2}"/>
          </ac:spMkLst>
        </pc:spChg>
        <pc:spChg chg="add mod topLvl">
          <ac:chgData name="Mohamed Waseem" userId="03840f242d180ce4" providerId="Windows Live" clId="Web-{65D4E22A-BE9F-4043-9249-380CF6EDBD44}" dt="2024-02-18T09:32:12.376" v="310" actId="14100"/>
          <ac:spMkLst>
            <pc:docMk/>
            <pc:sldMk cId="2322952073" sldId="257"/>
            <ac:spMk id="23" creationId="{0EB37226-FE5E-4E6C-4E07-8059B01AF0EC}"/>
          </ac:spMkLst>
        </pc:spChg>
        <pc:spChg chg="add mod topLvl">
          <ac:chgData name="Mohamed Waseem" userId="03840f242d180ce4" providerId="Windows Live" clId="Web-{65D4E22A-BE9F-4043-9249-380CF6EDBD44}" dt="2024-02-18T09:32:12.376" v="311" actId="14100"/>
          <ac:spMkLst>
            <pc:docMk/>
            <pc:sldMk cId="2322952073" sldId="257"/>
            <ac:spMk id="24" creationId="{E1707E49-5588-7A56-C898-1F583EA22C87}"/>
          </ac:spMkLst>
        </pc:spChg>
        <pc:spChg chg="add mod topLvl">
          <ac:chgData name="Mohamed Waseem" userId="03840f242d180ce4" providerId="Windows Live" clId="Web-{65D4E22A-BE9F-4043-9249-380CF6EDBD44}" dt="2024-02-18T09:32:12.391" v="313" actId="14100"/>
          <ac:spMkLst>
            <pc:docMk/>
            <pc:sldMk cId="2322952073" sldId="257"/>
            <ac:spMk id="25" creationId="{9D8AE486-6FDE-83CD-1D15-6AB9B488D0D4}"/>
          </ac:spMkLst>
        </pc:spChg>
        <pc:spChg chg="add mod topLvl">
          <ac:chgData name="Mohamed Waseem" userId="03840f242d180ce4" providerId="Windows Live" clId="Web-{65D4E22A-BE9F-4043-9249-380CF6EDBD44}" dt="2024-02-18T09:32:12.391" v="312" actId="14100"/>
          <ac:spMkLst>
            <pc:docMk/>
            <pc:sldMk cId="2322952073" sldId="257"/>
            <ac:spMk id="26" creationId="{4D805AE3-7588-67F6-CA61-303126A5B9F8}"/>
          </ac:spMkLst>
        </pc:spChg>
        <pc:grpChg chg="add del mod">
          <ac:chgData name="Mohamed Waseem" userId="03840f242d180ce4" providerId="Windows Live" clId="Web-{65D4E22A-BE9F-4043-9249-380CF6EDBD44}" dt="2024-02-18T09:31:50.297" v="305"/>
          <ac:grpSpMkLst>
            <pc:docMk/>
            <pc:sldMk cId="2322952073" sldId="257"/>
            <ac:grpSpMk id="27" creationId="{5CD0BB86-868E-0D5F-7DC8-664DF6C4E514}"/>
          </ac:grpSpMkLst>
        </pc:grpChg>
        <pc:graphicFrameChg chg="add del mod ord modGraphic">
          <ac:chgData name="Mohamed Waseem" userId="03840f242d180ce4" providerId="Windows Live" clId="Web-{65D4E22A-BE9F-4043-9249-380CF6EDBD44}" dt="2024-02-18T09:17:13.060" v="18"/>
          <ac:graphicFrameMkLst>
            <pc:docMk/>
            <pc:sldMk cId="2322952073" sldId="257"/>
            <ac:graphicFrameMk id="5" creationId="{FC72939C-4EB0-274A-0565-FF90D1BE9320}"/>
          </ac:graphicFrameMkLst>
        </pc:graphicFrameChg>
      </pc:sldChg>
    </pc:docChg>
  </pc:docChgLst>
  <pc:docChgLst>
    <pc:chgData name="ashwin 93" userId="74b53f799eb2c20f" providerId="Windows Live" clId="Web-{CE070AD5-A700-4D26-8A07-108172F4FC5A}"/>
    <pc:docChg chg="addSld delSld modSld sldOrd">
      <pc:chgData name="ashwin 93" userId="74b53f799eb2c20f" providerId="Windows Live" clId="Web-{CE070AD5-A700-4D26-8A07-108172F4FC5A}" dt="2024-02-18T13:08:52.303" v="888" actId="20577"/>
      <pc:docMkLst>
        <pc:docMk/>
      </pc:docMkLst>
      <pc:sldChg chg="modSp">
        <pc:chgData name="ashwin 93" userId="74b53f799eb2c20f" providerId="Windows Live" clId="Web-{CE070AD5-A700-4D26-8A07-108172F4FC5A}" dt="2024-02-18T13:00:22.118" v="834" actId="1076"/>
        <pc:sldMkLst>
          <pc:docMk/>
          <pc:sldMk cId="3359154268" sldId="258"/>
        </pc:sldMkLst>
        <pc:spChg chg="mod">
          <ac:chgData name="ashwin 93" userId="74b53f799eb2c20f" providerId="Windows Live" clId="Web-{CE070AD5-A700-4D26-8A07-108172F4FC5A}" dt="2024-02-18T13:00:22.118" v="834" actId="1076"/>
          <ac:spMkLst>
            <pc:docMk/>
            <pc:sldMk cId="3359154268" sldId="258"/>
            <ac:spMk id="2" creationId="{B96FA6F8-0A59-C697-2A82-6DA9447B16B6}"/>
          </ac:spMkLst>
        </pc:spChg>
      </pc:sldChg>
      <pc:sldChg chg="new del">
        <pc:chgData name="ashwin 93" userId="74b53f799eb2c20f" providerId="Windows Live" clId="Web-{CE070AD5-A700-4D26-8A07-108172F4FC5A}" dt="2024-02-18T10:22:05.166" v="11"/>
        <pc:sldMkLst>
          <pc:docMk/>
          <pc:sldMk cId="1721889984" sldId="260"/>
        </pc:sldMkLst>
      </pc:sldChg>
      <pc:sldChg chg="addSp delSp modSp new add del mod setBg modClrScheme modShow chgLayout">
        <pc:chgData name="ashwin 93" userId="74b53f799eb2c20f" providerId="Windows Live" clId="Web-{CE070AD5-A700-4D26-8A07-108172F4FC5A}" dt="2024-02-18T12:58:31.349" v="830" actId="1076"/>
        <pc:sldMkLst>
          <pc:docMk/>
          <pc:sldMk cId="2822576365" sldId="261"/>
        </pc:sldMkLst>
        <pc:spChg chg="mod ord">
          <ac:chgData name="ashwin 93" userId="74b53f799eb2c20f" providerId="Windows Live" clId="Web-{CE070AD5-A700-4D26-8A07-108172F4FC5A}" dt="2024-02-18T12:58:31.349" v="830" actId="1076"/>
          <ac:spMkLst>
            <pc:docMk/>
            <pc:sldMk cId="2822576365" sldId="261"/>
            <ac:spMk id="2" creationId="{08DB0F42-0CE8-4474-1BCF-B7BBAD76FC39}"/>
          </ac:spMkLst>
        </pc:spChg>
        <pc:spChg chg="del">
          <ac:chgData name="ashwin 93" userId="74b53f799eb2c20f" providerId="Windows Live" clId="Web-{CE070AD5-A700-4D26-8A07-108172F4FC5A}" dt="2024-02-18T10:21:52.885" v="10"/>
          <ac:spMkLst>
            <pc:docMk/>
            <pc:sldMk cId="2822576365" sldId="261"/>
            <ac:spMk id="3" creationId="{0196B61C-5735-AB4C-2C41-C1FB2B01C2BC}"/>
          </ac:spMkLst>
        </pc:spChg>
        <pc:spChg chg="add del mod">
          <ac:chgData name="ashwin 93" userId="74b53f799eb2c20f" providerId="Windows Live" clId="Web-{CE070AD5-A700-4D26-8A07-108172F4FC5A}" dt="2024-02-18T10:52:40.415" v="423"/>
          <ac:spMkLst>
            <pc:docMk/>
            <pc:sldMk cId="2822576365" sldId="261"/>
            <ac:spMk id="4" creationId="{5A3425D4-401F-21E8-9B9D-8A306AA53F46}"/>
          </ac:spMkLst>
        </pc:spChg>
        <pc:spChg chg="add mod">
          <ac:chgData name="ashwin 93" userId="74b53f799eb2c20f" providerId="Windows Live" clId="Web-{CE070AD5-A700-4D26-8A07-108172F4FC5A}" dt="2024-02-18T11:03:13.493" v="513" actId="1076"/>
          <ac:spMkLst>
            <pc:docMk/>
            <pc:sldMk cId="2822576365" sldId="261"/>
            <ac:spMk id="5" creationId="{FFEA1990-30B8-F83D-6FE2-575967E85884}"/>
          </ac:spMkLst>
        </pc:spChg>
        <pc:spChg chg="add del mod">
          <ac:chgData name="ashwin 93" userId="74b53f799eb2c20f" providerId="Windows Live" clId="Web-{CE070AD5-A700-4D26-8A07-108172F4FC5A}" dt="2024-02-18T11:22:52.772" v="750"/>
          <ac:spMkLst>
            <pc:docMk/>
            <pc:sldMk cId="2822576365" sldId="261"/>
            <ac:spMk id="6" creationId="{AB0ED7F7-9FD9-6E67-66BE-FA28734A9A45}"/>
          </ac:spMkLst>
        </pc:spChg>
        <pc:spChg chg="add del mod">
          <ac:chgData name="ashwin 93" userId="74b53f799eb2c20f" providerId="Windows Live" clId="Web-{CE070AD5-A700-4D26-8A07-108172F4FC5A}" dt="2024-02-18T10:38:13.440" v="183"/>
          <ac:spMkLst>
            <pc:docMk/>
            <pc:sldMk cId="2822576365" sldId="261"/>
            <ac:spMk id="7" creationId="{6812F7D9-A4C9-7F9E-50EC-8601CE2AA982}"/>
          </ac:spMkLst>
        </pc:spChg>
        <pc:spChg chg="add del mod">
          <ac:chgData name="ashwin 93" userId="74b53f799eb2c20f" providerId="Windows Live" clId="Web-{CE070AD5-A700-4D26-8A07-108172F4FC5A}" dt="2024-02-18T11:21:30.395" v="678"/>
          <ac:spMkLst>
            <pc:docMk/>
            <pc:sldMk cId="2822576365" sldId="261"/>
            <ac:spMk id="8" creationId="{E2BC7C0A-BA3D-1538-5101-51332C29B968}"/>
          </ac:spMkLst>
        </pc:spChg>
        <pc:spChg chg="add del">
          <ac:chgData name="ashwin 93" userId="74b53f799eb2c20f" providerId="Windows Live" clId="Web-{CE070AD5-A700-4D26-8A07-108172F4FC5A}" dt="2024-02-18T10:39:35.661" v="209"/>
          <ac:spMkLst>
            <pc:docMk/>
            <pc:sldMk cId="2822576365" sldId="261"/>
            <ac:spMk id="9" creationId="{08A4E20E-DE78-C96D-1081-A06137CC6D1A}"/>
          </ac:spMkLst>
        </pc:spChg>
        <pc:spChg chg="add del">
          <ac:chgData name="ashwin 93" userId="74b53f799eb2c20f" providerId="Windows Live" clId="Web-{CE070AD5-A700-4D26-8A07-108172F4FC5A}" dt="2024-02-18T10:29:53.115" v="20"/>
          <ac:spMkLst>
            <pc:docMk/>
            <pc:sldMk cId="2822576365" sldId="261"/>
            <ac:spMk id="10" creationId="{7DA1F35B-C8F7-4A5A-9339-7DA4D785B300}"/>
          </ac:spMkLst>
        </pc:spChg>
        <pc:spChg chg="add mod">
          <ac:chgData name="ashwin 93" userId="74b53f799eb2c20f" providerId="Windows Live" clId="Web-{CE070AD5-A700-4D26-8A07-108172F4FC5A}" dt="2024-02-18T11:25:03.462" v="781" actId="1076"/>
          <ac:spMkLst>
            <pc:docMk/>
            <pc:sldMk cId="2822576365" sldId="261"/>
            <ac:spMk id="10" creationId="{CD60E649-6160-B776-E2CF-58F66A3997FB}"/>
          </ac:spMkLst>
        </pc:spChg>
        <pc:spChg chg="add mod">
          <ac:chgData name="ashwin 93" userId="74b53f799eb2c20f" providerId="Windows Live" clId="Web-{CE070AD5-A700-4D26-8A07-108172F4FC5A}" dt="2024-02-18T10:55:08.231" v="443" actId="1076"/>
          <ac:spMkLst>
            <pc:docMk/>
            <pc:sldMk cId="2822576365" sldId="261"/>
            <ac:spMk id="11" creationId="{586948BE-F9CC-C9E4-6795-00A5C4FEA8BB}"/>
          </ac:spMkLst>
        </pc:spChg>
        <pc:spChg chg="add mod">
          <ac:chgData name="ashwin 93" userId="74b53f799eb2c20f" providerId="Windows Live" clId="Web-{CE070AD5-A700-4D26-8A07-108172F4FC5A}" dt="2024-02-18T11:24:50.728" v="780" actId="1076"/>
          <ac:spMkLst>
            <pc:docMk/>
            <pc:sldMk cId="2822576365" sldId="261"/>
            <ac:spMk id="12" creationId="{4CDC25FE-D1BF-F4ED-C002-0D5280673ED6}"/>
          </ac:spMkLst>
        </pc:spChg>
        <pc:spChg chg="add del">
          <ac:chgData name="ashwin 93" userId="74b53f799eb2c20f" providerId="Windows Live" clId="Web-{CE070AD5-A700-4D26-8A07-108172F4FC5A}" dt="2024-02-18T10:29:53.115" v="20"/>
          <ac:spMkLst>
            <pc:docMk/>
            <pc:sldMk cId="2822576365" sldId="261"/>
            <ac:spMk id="12" creationId="{B2D4AD41-40DA-4A81-92F5-B6E3BA1ED82A}"/>
          </ac:spMkLst>
        </pc:spChg>
        <pc:spChg chg="add mod">
          <ac:chgData name="ashwin 93" userId="74b53f799eb2c20f" providerId="Windows Live" clId="Web-{CE070AD5-A700-4D26-8A07-108172F4FC5A}" dt="2024-02-18T10:55:17.106" v="444" actId="1076"/>
          <ac:spMkLst>
            <pc:docMk/>
            <pc:sldMk cId="2822576365" sldId="261"/>
            <ac:spMk id="13" creationId="{68609F10-E84E-9813-E59F-3C75E6E06B8B}"/>
          </ac:spMkLst>
        </pc:spChg>
        <pc:spChg chg="add del mod">
          <ac:chgData name="ashwin 93" userId="74b53f799eb2c20f" providerId="Windows Live" clId="Web-{CE070AD5-A700-4D26-8A07-108172F4FC5A}" dt="2024-02-18T11:21:24.176" v="677"/>
          <ac:spMkLst>
            <pc:docMk/>
            <pc:sldMk cId="2822576365" sldId="261"/>
            <ac:spMk id="14" creationId="{781EB8D2-96DD-FBA1-43B7-D891E9C76767}"/>
          </ac:spMkLst>
        </pc:spChg>
        <pc:spChg chg="add del">
          <ac:chgData name="ashwin 93" userId="74b53f799eb2c20f" providerId="Windows Live" clId="Web-{CE070AD5-A700-4D26-8A07-108172F4FC5A}" dt="2024-02-18T10:29:59.928" v="22"/>
          <ac:spMkLst>
            <pc:docMk/>
            <pc:sldMk cId="2822576365" sldId="261"/>
            <ac:spMk id="14" creationId="{9DECDBF4-02B6-4BB4-B65B-B8107AD6A9E8}"/>
          </ac:spMkLst>
        </pc:spChg>
        <pc:spChg chg="add del">
          <ac:chgData name="ashwin 93" userId="74b53f799eb2c20f" providerId="Windows Live" clId="Web-{CE070AD5-A700-4D26-8A07-108172F4FC5A}" dt="2024-02-18T10:29:59.928" v="22"/>
          <ac:spMkLst>
            <pc:docMk/>
            <pc:sldMk cId="2822576365" sldId="261"/>
            <ac:spMk id="15" creationId="{53B021B3-DE93-4AB7-8A18-CF5F1CED88B8}"/>
          </ac:spMkLst>
        </pc:spChg>
        <pc:spChg chg="add del">
          <ac:chgData name="ashwin 93" userId="74b53f799eb2c20f" providerId="Windows Live" clId="Web-{CE070AD5-A700-4D26-8A07-108172F4FC5A}" dt="2024-02-18T10:29:59.928" v="22"/>
          <ac:spMkLst>
            <pc:docMk/>
            <pc:sldMk cId="2822576365" sldId="261"/>
            <ac:spMk id="16" creationId="{52D502E5-F6B4-4D58-B4AE-FC466FF15EE8}"/>
          </ac:spMkLst>
        </pc:spChg>
        <pc:spChg chg="add mod">
          <ac:chgData name="ashwin 93" userId="74b53f799eb2c20f" providerId="Windows Live" clId="Web-{CE070AD5-A700-4D26-8A07-108172F4FC5A}" dt="2024-02-18T10:55:36.153" v="447" actId="1076"/>
          <ac:spMkLst>
            <pc:docMk/>
            <pc:sldMk cId="2822576365" sldId="261"/>
            <ac:spMk id="17" creationId="{CC09D487-3F58-07E2-EC67-5B78C692AED5}"/>
          </ac:spMkLst>
        </pc:spChg>
        <pc:spChg chg="add del mod">
          <ac:chgData name="ashwin 93" userId="74b53f799eb2c20f" providerId="Windows Live" clId="Web-{CE070AD5-A700-4D26-8A07-108172F4FC5A}" dt="2024-02-18T11:01:43.819" v="509"/>
          <ac:spMkLst>
            <pc:docMk/>
            <pc:sldMk cId="2822576365" sldId="261"/>
            <ac:spMk id="18" creationId="{996E8E32-3034-748F-2517-64D81313904E}"/>
          </ac:spMkLst>
        </pc:spChg>
        <pc:spChg chg="add del mod">
          <ac:chgData name="ashwin 93" userId="74b53f799eb2c20f" providerId="Windows Live" clId="Web-{CE070AD5-A700-4D26-8A07-108172F4FC5A}" dt="2024-02-18T10:51:29.772" v="405"/>
          <ac:spMkLst>
            <pc:docMk/>
            <pc:sldMk cId="2822576365" sldId="261"/>
            <ac:spMk id="19" creationId="{627D0A5A-0302-43E9-E8EC-32DCA0D250EF}"/>
          </ac:spMkLst>
        </pc:spChg>
        <pc:spChg chg="add del mod">
          <ac:chgData name="ashwin 93" userId="74b53f799eb2c20f" providerId="Windows Live" clId="Web-{CE070AD5-A700-4D26-8A07-108172F4FC5A}" dt="2024-02-18T11:02:21.304" v="510" actId="1076"/>
          <ac:spMkLst>
            <pc:docMk/>
            <pc:sldMk cId="2822576365" sldId="261"/>
            <ac:spMk id="20" creationId="{76FCBE87-7C5F-B86D-AD36-2D117F9C19E4}"/>
          </ac:spMkLst>
        </pc:spChg>
        <pc:spChg chg="add mod">
          <ac:chgData name="ashwin 93" userId="74b53f799eb2c20f" providerId="Windows Live" clId="Web-{CE070AD5-A700-4D26-8A07-108172F4FC5A}" dt="2024-02-18T11:05:59.622" v="581" actId="1076"/>
          <ac:spMkLst>
            <pc:docMk/>
            <pc:sldMk cId="2822576365" sldId="261"/>
            <ac:spMk id="21" creationId="{61CDC3CB-8EC8-AE4F-8152-4E8A497A2541}"/>
          </ac:spMkLst>
        </pc:spChg>
        <pc:spChg chg="mod">
          <ac:chgData name="ashwin 93" userId="74b53f799eb2c20f" providerId="Windows Live" clId="Web-{CE070AD5-A700-4D26-8A07-108172F4FC5A}" dt="2024-02-18T11:06:49.060" v="586"/>
          <ac:spMkLst>
            <pc:docMk/>
            <pc:sldMk cId="2822576365" sldId="261"/>
            <ac:spMk id="23" creationId="{32D5A2BC-0F16-45BC-75F5-A63E76F8A227}"/>
          </ac:spMkLst>
        </pc:spChg>
        <pc:spChg chg="add mod">
          <ac:chgData name="ashwin 93" userId="74b53f799eb2c20f" providerId="Windows Live" clId="Web-{CE070AD5-A700-4D26-8A07-108172F4FC5A}" dt="2024-02-18T11:10:12.440" v="616" actId="20577"/>
          <ac:spMkLst>
            <pc:docMk/>
            <pc:sldMk cId="2822576365" sldId="261"/>
            <ac:spMk id="24" creationId="{A201C3FD-2095-38DB-7CFA-A8D9A19114DC}"/>
          </ac:spMkLst>
        </pc:spChg>
        <pc:spChg chg="add mod">
          <ac:chgData name="ashwin 93" userId="74b53f799eb2c20f" providerId="Windows Live" clId="Web-{CE070AD5-A700-4D26-8A07-108172F4FC5A}" dt="2024-02-18T11:09:50.018" v="602" actId="20577"/>
          <ac:spMkLst>
            <pc:docMk/>
            <pc:sldMk cId="2822576365" sldId="261"/>
            <ac:spMk id="25" creationId="{E9D7AAE9-E31A-4CA5-8613-0DDC215A3E8C}"/>
          </ac:spMkLst>
        </pc:spChg>
        <pc:spChg chg="add mod">
          <ac:chgData name="ashwin 93" userId="74b53f799eb2c20f" providerId="Windows Live" clId="Web-{CE070AD5-A700-4D26-8A07-108172F4FC5A}" dt="2024-02-18T11:11:12.551" v="633" actId="1076"/>
          <ac:spMkLst>
            <pc:docMk/>
            <pc:sldMk cId="2822576365" sldId="261"/>
            <ac:spMk id="26" creationId="{B8EFDB46-81ED-754A-EED4-7DC771ECD870}"/>
          </ac:spMkLst>
        </pc:spChg>
        <pc:spChg chg="del mod">
          <ac:chgData name="ashwin 93" userId="74b53f799eb2c20f" providerId="Windows Live" clId="Web-{CE070AD5-A700-4D26-8A07-108172F4FC5A}" dt="2024-02-18T11:13:48.993" v="639"/>
          <ac:spMkLst>
            <pc:docMk/>
            <pc:sldMk cId="2822576365" sldId="261"/>
            <ac:spMk id="28" creationId="{C21C2A93-C104-91B2-2C35-E34499D4632F}"/>
          </ac:spMkLst>
        </pc:spChg>
        <pc:spChg chg="add mod">
          <ac:chgData name="ashwin 93" userId="74b53f799eb2c20f" providerId="Windows Live" clId="Web-{CE070AD5-A700-4D26-8A07-108172F4FC5A}" dt="2024-02-18T11:11:43.943" v="635" actId="1076"/>
          <ac:spMkLst>
            <pc:docMk/>
            <pc:sldMk cId="2822576365" sldId="261"/>
            <ac:spMk id="29" creationId="{B746B047-BA8E-66DF-CA3F-EFE6F8FFC708}"/>
          </ac:spMkLst>
        </pc:spChg>
        <pc:cxnChg chg="add mod">
          <ac:chgData name="ashwin 93" userId="74b53f799eb2c20f" providerId="Windows Live" clId="Web-{CE070AD5-A700-4D26-8A07-108172F4FC5A}" dt="2024-02-18T11:15:42.714" v="643" actId="14100"/>
          <ac:cxnSpMkLst>
            <pc:docMk/>
            <pc:sldMk cId="2822576365" sldId="261"/>
            <ac:cxnSpMk id="3" creationId="{28C89F35-9BF9-68F2-A94C-EB9616CFF7C1}"/>
          </ac:cxnSpMkLst>
        </pc:cxnChg>
        <pc:cxnChg chg="add mod">
          <ac:chgData name="ashwin 93" userId="74b53f799eb2c20f" providerId="Windows Live" clId="Web-{CE070AD5-A700-4D26-8A07-108172F4FC5A}" dt="2024-02-18T11:17:50.905" v="652" actId="1076"/>
          <ac:cxnSpMkLst>
            <pc:docMk/>
            <pc:sldMk cId="2822576365" sldId="261"/>
            <ac:cxnSpMk id="9" creationId="{E63D4553-26D7-3F8F-AB67-3F4F244E1AAE}"/>
          </ac:cxnSpMkLst>
        </pc:cxnChg>
        <pc:cxnChg chg="add del mod">
          <ac:chgData name="ashwin 93" userId="74b53f799eb2c20f" providerId="Windows Live" clId="Web-{CE070AD5-A700-4D26-8A07-108172F4FC5A}" dt="2024-02-18T11:18:17.906" v="656"/>
          <ac:cxnSpMkLst>
            <pc:docMk/>
            <pc:sldMk cId="2822576365" sldId="261"/>
            <ac:cxnSpMk id="10" creationId="{02991A82-A316-A0E0-E4C3-90AC1811B47F}"/>
          </ac:cxnSpMkLst>
        </pc:cxnChg>
        <pc:cxnChg chg="add del mod">
          <ac:chgData name="ashwin 93" userId="74b53f799eb2c20f" providerId="Windows Live" clId="Web-{CE070AD5-A700-4D26-8A07-108172F4FC5A}" dt="2024-02-18T11:18:49.109" v="661"/>
          <ac:cxnSpMkLst>
            <pc:docMk/>
            <pc:sldMk cId="2822576365" sldId="261"/>
            <ac:cxnSpMk id="12" creationId="{A2A73D80-B819-A258-063B-876D46262392}"/>
          </ac:cxnSpMkLst>
        </pc:cxnChg>
        <pc:cxnChg chg="add del mod">
          <ac:chgData name="ashwin 93" userId="74b53f799eb2c20f" providerId="Windows Live" clId="Web-{CE070AD5-A700-4D26-8A07-108172F4FC5A}" dt="2024-02-18T11:25:38.401" v="786"/>
          <ac:cxnSpMkLst>
            <pc:docMk/>
            <pc:sldMk cId="2822576365" sldId="261"/>
            <ac:cxnSpMk id="15" creationId="{96A8DF9B-E2AA-1CFC-7309-935134ABA084}"/>
          </ac:cxnSpMkLst>
        </pc:cxnChg>
        <pc:cxnChg chg="add del mod">
          <ac:chgData name="ashwin 93" userId="74b53f799eb2c20f" providerId="Windows Live" clId="Web-{CE070AD5-A700-4D26-8A07-108172F4FC5A}" dt="2024-02-18T11:25:59.714" v="791"/>
          <ac:cxnSpMkLst>
            <pc:docMk/>
            <pc:sldMk cId="2822576365" sldId="261"/>
            <ac:cxnSpMk id="16" creationId="{05D8114D-6E21-C542-625A-39B539D45245}"/>
          </ac:cxnSpMkLst>
        </pc:cxnChg>
        <pc:cxnChg chg="add del mod">
          <ac:chgData name="ashwin 93" userId="74b53f799eb2c20f" providerId="Windows Live" clId="Web-{CE070AD5-A700-4D26-8A07-108172F4FC5A}" dt="2024-02-18T11:28:14.514" v="799"/>
          <ac:cxnSpMkLst>
            <pc:docMk/>
            <pc:sldMk cId="2822576365" sldId="261"/>
            <ac:cxnSpMk id="17" creationId="{45CEA12D-021F-1953-2CB2-7F50F59B4D0A}"/>
          </ac:cxnSpMkLst>
        </pc:cxnChg>
        <pc:cxnChg chg="add del">
          <ac:chgData name="ashwin 93" userId="74b53f799eb2c20f" providerId="Windows Live" clId="Web-{CE070AD5-A700-4D26-8A07-108172F4FC5A}" dt="2024-02-18T11:28:07.748" v="797"/>
          <ac:cxnSpMkLst>
            <pc:docMk/>
            <pc:sldMk cId="2822576365" sldId="261"/>
            <ac:cxnSpMk id="18" creationId="{6C95BE38-B1F3-CD22-5316-78315915D02B}"/>
          </ac:cxnSpMkLst>
        </pc:cxnChg>
        <pc:cxnChg chg="add del mod">
          <ac:chgData name="ashwin 93" userId="74b53f799eb2c20f" providerId="Windows Live" clId="Web-{CE070AD5-A700-4D26-8A07-108172F4FC5A}" dt="2024-02-18T11:30:07.204" v="803"/>
          <ac:cxnSpMkLst>
            <pc:docMk/>
            <pc:sldMk cId="2822576365" sldId="261"/>
            <ac:cxnSpMk id="19" creationId="{61B0B633-16D4-3054-F344-D0356CE6F100}"/>
          </ac:cxnSpMkLst>
        </pc:cxnChg>
      </pc:sldChg>
      <pc:sldChg chg="delSp modSp mod modClrScheme chgLayout">
        <pc:chgData name="ashwin 93" userId="74b53f799eb2c20f" providerId="Windows Live" clId="Web-{CE070AD5-A700-4D26-8A07-108172F4FC5A}" dt="2024-02-18T13:07:58.520" v="887" actId="20577"/>
        <pc:sldMkLst>
          <pc:docMk/>
          <pc:sldMk cId="286629603" sldId="262"/>
        </pc:sldMkLst>
        <pc:spChg chg="mod ord">
          <ac:chgData name="ashwin 93" userId="74b53f799eb2c20f" providerId="Windows Live" clId="Web-{CE070AD5-A700-4D26-8A07-108172F4FC5A}" dt="2024-02-18T13:06:44.940" v="878" actId="20577"/>
          <ac:spMkLst>
            <pc:docMk/>
            <pc:sldMk cId="286629603" sldId="262"/>
            <ac:spMk id="2" creationId="{1ED5AC94-3C2D-F91A-4B78-B7C9C2A75D0B}"/>
          </ac:spMkLst>
        </pc:spChg>
        <pc:spChg chg="mod ord">
          <ac:chgData name="ashwin 93" userId="74b53f799eb2c20f" providerId="Windows Live" clId="Web-{CE070AD5-A700-4D26-8A07-108172F4FC5A}" dt="2024-02-18T13:07:58.520" v="887" actId="20577"/>
          <ac:spMkLst>
            <pc:docMk/>
            <pc:sldMk cId="286629603" sldId="262"/>
            <ac:spMk id="3" creationId="{4AB4A6E4-3D26-680E-C1F8-20C2BC751482}"/>
          </ac:spMkLst>
        </pc:spChg>
        <pc:cxnChg chg="del">
          <ac:chgData name="ashwin 93" userId="74b53f799eb2c20f" providerId="Windows Live" clId="Web-{CE070AD5-A700-4D26-8A07-108172F4FC5A}" dt="2024-02-18T12:46:06.846" v="804"/>
          <ac:cxnSpMkLst>
            <pc:docMk/>
            <pc:sldMk cId="286629603" sldId="262"/>
            <ac:cxnSpMk id="4" creationId="{96608FEE-15C5-4BCC-C3B2-B9DFFAC9DDEB}"/>
          </ac:cxnSpMkLst>
        </pc:cxnChg>
      </pc:sldChg>
      <pc:sldChg chg="addSp modSp new del mod ord modClrScheme chgLayout">
        <pc:chgData name="ashwin 93" userId="74b53f799eb2c20f" providerId="Windows Live" clId="Web-{CE070AD5-A700-4D26-8A07-108172F4FC5A}" dt="2024-02-18T13:00:55.494" v="836"/>
        <pc:sldMkLst>
          <pc:docMk/>
          <pc:sldMk cId="3975251032" sldId="264"/>
        </pc:sldMkLst>
        <pc:spChg chg="add mod">
          <ac:chgData name="ashwin 93" userId="74b53f799eb2c20f" providerId="Windows Live" clId="Web-{CE070AD5-A700-4D26-8A07-108172F4FC5A}" dt="2024-02-18T12:57:26.348" v="827" actId="1076"/>
          <ac:spMkLst>
            <pc:docMk/>
            <pc:sldMk cId="3975251032" sldId="264"/>
            <ac:spMk id="2" creationId="{C38D93B1-7CC4-78C2-4580-30AC8EEBE153}"/>
          </ac:spMkLst>
        </pc:spChg>
        <pc:spChg chg="add mod">
          <ac:chgData name="ashwin 93" userId="74b53f799eb2c20f" providerId="Windows Live" clId="Web-{CE070AD5-A700-4D26-8A07-108172F4FC5A}" dt="2024-02-18T12:56:08.768" v="807"/>
          <ac:spMkLst>
            <pc:docMk/>
            <pc:sldMk cId="3975251032" sldId="264"/>
            <ac:spMk id="3" creationId="{CA05443F-361F-0EDB-AC84-A817B60469C5}"/>
          </ac:spMkLst>
        </pc:spChg>
      </pc:sldChg>
      <pc:sldChg chg="modSp new mod modClrScheme chgLayout">
        <pc:chgData name="ashwin 93" userId="74b53f799eb2c20f" providerId="Windows Live" clId="Web-{CE070AD5-A700-4D26-8A07-108172F4FC5A}" dt="2024-02-18T13:08:52.303" v="888" actId="20577"/>
        <pc:sldMkLst>
          <pc:docMk/>
          <pc:sldMk cId="2386065526" sldId="265"/>
        </pc:sldMkLst>
        <pc:spChg chg="mod ord">
          <ac:chgData name="ashwin 93" userId="74b53f799eb2c20f" providerId="Windows Live" clId="Web-{CE070AD5-A700-4D26-8A07-108172F4FC5A}" dt="2024-02-18T13:05:57.204" v="859"/>
          <ac:spMkLst>
            <pc:docMk/>
            <pc:sldMk cId="2386065526" sldId="265"/>
            <ac:spMk id="2" creationId="{71D18598-6C72-C185-7727-B5FB6DE1A8CB}"/>
          </ac:spMkLst>
        </pc:spChg>
        <pc:spChg chg="mod ord">
          <ac:chgData name="ashwin 93" userId="74b53f799eb2c20f" providerId="Windows Live" clId="Web-{CE070AD5-A700-4D26-8A07-108172F4FC5A}" dt="2024-02-18T13:08:52.303" v="888" actId="20577"/>
          <ac:spMkLst>
            <pc:docMk/>
            <pc:sldMk cId="2386065526" sldId="265"/>
            <ac:spMk id="3" creationId="{8F72E80D-1AE3-2772-81C7-2637F47D6D94}"/>
          </ac:spMkLst>
        </pc:spChg>
      </pc:sldChg>
    </pc:docChg>
  </pc:docChgLst>
  <pc:docChgLst>
    <pc:chgData name="Mohamed Waseem" userId="03840f242d180ce4" providerId="Windows Live" clId="Web-{0BDA12D0-01CA-430F-92BA-4C8A9C4DED59}"/>
    <pc:docChg chg="addSld modSld sldOrd">
      <pc:chgData name="Mohamed Waseem" userId="03840f242d180ce4" providerId="Windows Live" clId="Web-{0BDA12D0-01CA-430F-92BA-4C8A9C4DED59}" dt="2024-02-18T13:52:34.411" v="1008" actId="20577"/>
      <pc:docMkLst>
        <pc:docMk/>
      </pc:docMkLst>
      <pc:sldChg chg="addSp delSp modSp">
        <pc:chgData name="Mohamed Waseem" userId="03840f242d180ce4" providerId="Windows Live" clId="Web-{0BDA12D0-01CA-430F-92BA-4C8A9C4DED59}" dt="2024-02-18T10:02:14.862" v="238" actId="20577"/>
        <pc:sldMkLst>
          <pc:docMk/>
          <pc:sldMk cId="2322952073" sldId="257"/>
        </pc:sldMkLst>
        <pc:spChg chg="mod">
          <ac:chgData name="Mohamed Waseem" userId="03840f242d180ce4" providerId="Windows Live" clId="Web-{0BDA12D0-01CA-430F-92BA-4C8A9C4DED59}" dt="2024-02-18T10:02:14.862" v="238" actId="20577"/>
          <ac:spMkLst>
            <pc:docMk/>
            <pc:sldMk cId="2322952073" sldId="257"/>
            <ac:spMk id="2" creationId="{2D2FCFF8-B29C-68A4-56E0-72DDC9CB0944}"/>
          </ac:spMkLst>
        </pc:spChg>
        <pc:spChg chg="add mod">
          <ac:chgData name="Mohamed Waseem" userId="03840f242d180ce4" providerId="Windows Live" clId="Web-{0BDA12D0-01CA-430F-92BA-4C8A9C4DED59}" dt="2024-02-18T10:00:45.641" v="224" actId="20577"/>
          <ac:spMkLst>
            <pc:docMk/>
            <pc:sldMk cId="2322952073" sldId="257"/>
            <ac:spMk id="3" creationId="{1FB61CD9-8A0E-9BE8-E546-4EEE91E1D146}"/>
          </ac:spMkLst>
        </pc:spChg>
        <pc:spChg chg="add mod">
          <ac:chgData name="Mohamed Waseem" userId="03840f242d180ce4" providerId="Windows Live" clId="Web-{0BDA12D0-01CA-430F-92BA-4C8A9C4DED59}" dt="2024-02-18T10:00:52.547" v="225" actId="20577"/>
          <ac:spMkLst>
            <pc:docMk/>
            <pc:sldMk cId="2322952073" sldId="257"/>
            <ac:spMk id="4" creationId="{E19B8C26-3203-3670-E43F-646D88245039}"/>
          </ac:spMkLst>
        </pc:spChg>
        <pc:spChg chg="add del mod">
          <ac:chgData name="Mohamed Waseem" userId="03840f242d180ce4" providerId="Windows Live" clId="Web-{0BDA12D0-01CA-430F-92BA-4C8A9C4DED59}" dt="2024-02-18T09:47:02.073" v="133"/>
          <ac:spMkLst>
            <pc:docMk/>
            <pc:sldMk cId="2322952073" sldId="257"/>
            <ac:spMk id="12" creationId="{2D53AC78-8324-C4F9-0045-580217000040}"/>
          </ac:spMkLst>
        </pc:spChg>
        <pc:spChg chg="mod">
          <ac:chgData name="Mohamed Waseem" userId="03840f242d180ce4" providerId="Windows Live" clId="Web-{0BDA12D0-01CA-430F-92BA-4C8A9C4DED59}" dt="2024-02-18T10:01:01.813" v="226" actId="1076"/>
          <ac:spMkLst>
            <pc:docMk/>
            <pc:sldMk cId="2322952073" sldId="257"/>
            <ac:spMk id="13" creationId="{D4B06172-B205-9426-1C76-B82DDD60E6F4}"/>
          </ac:spMkLst>
        </pc:spChg>
        <pc:spChg chg="mod">
          <ac:chgData name="Mohamed Waseem" userId="03840f242d180ce4" providerId="Windows Live" clId="Web-{0BDA12D0-01CA-430F-92BA-4C8A9C4DED59}" dt="2024-02-18T09:57:59.683" v="211" actId="20577"/>
          <ac:spMkLst>
            <pc:docMk/>
            <pc:sldMk cId="2322952073" sldId="257"/>
            <ac:spMk id="14" creationId="{1334E52B-3561-632D-D462-74A149D6F290}"/>
          </ac:spMkLst>
        </pc:spChg>
        <pc:spChg chg="mod">
          <ac:chgData name="Mohamed Waseem" userId="03840f242d180ce4" providerId="Windows Live" clId="Web-{0BDA12D0-01CA-430F-92BA-4C8A9C4DED59}" dt="2024-02-18T09:59:39.842" v="216" actId="20577"/>
          <ac:spMkLst>
            <pc:docMk/>
            <pc:sldMk cId="2322952073" sldId="257"/>
            <ac:spMk id="15" creationId="{ADB72A6E-5AB6-EBFB-F591-0A9AD3E34FCE}"/>
          </ac:spMkLst>
        </pc:spChg>
        <pc:spChg chg="mod">
          <ac:chgData name="Mohamed Waseem" userId="03840f242d180ce4" providerId="Windows Live" clId="Web-{0BDA12D0-01CA-430F-92BA-4C8A9C4DED59}" dt="2024-02-18T09:59:58.421" v="217" actId="20577"/>
          <ac:spMkLst>
            <pc:docMk/>
            <pc:sldMk cId="2322952073" sldId="257"/>
            <ac:spMk id="22" creationId="{43FDB6A8-2466-A671-6E6C-0A41C31FC4B2}"/>
          </ac:spMkLst>
        </pc:spChg>
        <pc:spChg chg="mod">
          <ac:chgData name="Mohamed Waseem" userId="03840f242d180ce4" providerId="Windows Live" clId="Web-{0BDA12D0-01CA-430F-92BA-4C8A9C4DED59}" dt="2024-02-18T10:00:04.358" v="218" actId="20577"/>
          <ac:spMkLst>
            <pc:docMk/>
            <pc:sldMk cId="2322952073" sldId="257"/>
            <ac:spMk id="23" creationId="{0EB37226-FE5E-4E6C-4E07-8059B01AF0EC}"/>
          </ac:spMkLst>
        </pc:spChg>
        <pc:spChg chg="mod">
          <ac:chgData name="Mohamed Waseem" userId="03840f242d180ce4" providerId="Windows Live" clId="Web-{0BDA12D0-01CA-430F-92BA-4C8A9C4DED59}" dt="2024-02-18T10:00:17.546" v="219" actId="20577"/>
          <ac:spMkLst>
            <pc:docMk/>
            <pc:sldMk cId="2322952073" sldId="257"/>
            <ac:spMk id="24" creationId="{E1707E49-5588-7A56-C898-1F583EA22C87}"/>
          </ac:spMkLst>
        </pc:spChg>
        <pc:spChg chg="mod">
          <ac:chgData name="Mohamed Waseem" userId="03840f242d180ce4" providerId="Windows Live" clId="Web-{0BDA12D0-01CA-430F-92BA-4C8A9C4DED59}" dt="2024-02-18T10:00:32.922" v="222" actId="20577"/>
          <ac:spMkLst>
            <pc:docMk/>
            <pc:sldMk cId="2322952073" sldId="257"/>
            <ac:spMk id="25" creationId="{9D8AE486-6FDE-83CD-1D15-6AB9B488D0D4}"/>
          </ac:spMkLst>
        </pc:spChg>
        <pc:spChg chg="mod">
          <ac:chgData name="Mohamed Waseem" userId="03840f242d180ce4" providerId="Windows Live" clId="Web-{0BDA12D0-01CA-430F-92BA-4C8A9C4DED59}" dt="2024-02-18T10:00:39.953" v="223" actId="20577"/>
          <ac:spMkLst>
            <pc:docMk/>
            <pc:sldMk cId="2322952073" sldId="257"/>
            <ac:spMk id="26" creationId="{4D805AE3-7588-67F6-CA61-303126A5B9F8}"/>
          </ac:spMkLst>
        </pc:spChg>
        <pc:cxnChg chg="add mod">
          <ac:chgData name="Mohamed Waseem" userId="03840f242d180ce4" providerId="Windows Live" clId="Web-{0BDA12D0-01CA-430F-92BA-4C8A9C4DED59}" dt="2024-02-18T09:39:13.843" v="105" actId="1076"/>
          <ac:cxnSpMkLst>
            <pc:docMk/>
            <pc:sldMk cId="2322952073" sldId="257"/>
            <ac:cxnSpMk id="5" creationId="{A60E53E1-CF02-FC43-D0AB-8194C18FAAF6}"/>
          </ac:cxnSpMkLst>
        </pc:cxnChg>
        <pc:cxnChg chg="add mod">
          <ac:chgData name="Mohamed Waseem" userId="03840f242d180ce4" providerId="Windows Live" clId="Web-{0BDA12D0-01CA-430F-92BA-4C8A9C4DED59}" dt="2024-02-18T09:39:19.077" v="106" actId="1076"/>
          <ac:cxnSpMkLst>
            <pc:docMk/>
            <pc:sldMk cId="2322952073" sldId="257"/>
            <ac:cxnSpMk id="6" creationId="{5AE26F13-FA4C-D888-2020-D54660C284BF}"/>
          </ac:cxnSpMkLst>
        </pc:cxnChg>
        <pc:cxnChg chg="add mod">
          <ac:chgData name="Mohamed Waseem" userId="03840f242d180ce4" providerId="Windows Live" clId="Web-{0BDA12D0-01CA-430F-92BA-4C8A9C4DED59}" dt="2024-02-18T09:39:24.031" v="107" actId="1076"/>
          <ac:cxnSpMkLst>
            <pc:docMk/>
            <pc:sldMk cId="2322952073" sldId="257"/>
            <ac:cxnSpMk id="7" creationId="{1454682E-283E-8B21-F624-C9E8CCE3B920}"/>
          </ac:cxnSpMkLst>
        </pc:cxnChg>
        <pc:cxnChg chg="add mod">
          <ac:chgData name="Mohamed Waseem" userId="03840f242d180ce4" providerId="Windows Live" clId="Web-{0BDA12D0-01CA-430F-92BA-4C8A9C4DED59}" dt="2024-02-18T09:48:36.216" v="145" actId="1076"/>
          <ac:cxnSpMkLst>
            <pc:docMk/>
            <pc:sldMk cId="2322952073" sldId="257"/>
            <ac:cxnSpMk id="8" creationId="{FFDFD9EF-0521-A0EE-5930-06B9A4DCB2E3}"/>
          </ac:cxnSpMkLst>
        </pc:cxnChg>
        <pc:cxnChg chg="add mod">
          <ac:chgData name="Mohamed Waseem" userId="03840f242d180ce4" providerId="Windows Live" clId="Web-{0BDA12D0-01CA-430F-92BA-4C8A9C4DED59}" dt="2024-02-18T09:48:31.341" v="144" actId="1076"/>
          <ac:cxnSpMkLst>
            <pc:docMk/>
            <pc:sldMk cId="2322952073" sldId="257"/>
            <ac:cxnSpMk id="9" creationId="{E5D857A0-BDA5-BE77-0FD0-7680EEAC9110}"/>
          </ac:cxnSpMkLst>
        </pc:cxnChg>
        <pc:cxnChg chg="add mod">
          <ac:chgData name="Mohamed Waseem" userId="03840f242d180ce4" providerId="Windows Live" clId="Web-{0BDA12D0-01CA-430F-92BA-4C8A9C4DED59}" dt="2024-02-18T09:57:32.417" v="203"/>
          <ac:cxnSpMkLst>
            <pc:docMk/>
            <pc:sldMk cId="2322952073" sldId="257"/>
            <ac:cxnSpMk id="10" creationId="{BB1AF252-CD19-E548-CA73-FB91C5DFF994}"/>
          </ac:cxnSpMkLst>
        </pc:cxnChg>
        <pc:cxnChg chg="add del mod">
          <ac:chgData name="Mohamed Waseem" userId="03840f242d180ce4" providerId="Windows Live" clId="Web-{0BDA12D0-01CA-430F-92BA-4C8A9C4DED59}" dt="2024-02-18T09:42:27.988" v="119"/>
          <ac:cxnSpMkLst>
            <pc:docMk/>
            <pc:sldMk cId="2322952073" sldId="257"/>
            <ac:cxnSpMk id="11" creationId="{3609BA8E-0A14-FDBB-C41E-BEBD6ADFF7A9}"/>
          </ac:cxnSpMkLst>
        </pc:cxnChg>
        <pc:cxnChg chg="add mod">
          <ac:chgData name="Mohamed Waseem" userId="03840f242d180ce4" providerId="Windows Live" clId="Web-{0BDA12D0-01CA-430F-92BA-4C8A9C4DED59}" dt="2024-02-18T09:52:06.518" v="169" actId="14100"/>
          <ac:cxnSpMkLst>
            <pc:docMk/>
            <pc:sldMk cId="2322952073" sldId="257"/>
            <ac:cxnSpMk id="16" creationId="{7B140B29-006E-8127-BE1D-636B5448E961}"/>
          </ac:cxnSpMkLst>
        </pc:cxnChg>
        <pc:cxnChg chg="add mod">
          <ac:chgData name="Mohamed Waseem" userId="03840f242d180ce4" providerId="Windows Live" clId="Web-{0BDA12D0-01CA-430F-92BA-4C8A9C4DED59}" dt="2024-02-18T09:50:10.359" v="159" actId="14100"/>
          <ac:cxnSpMkLst>
            <pc:docMk/>
            <pc:sldMk cId="2322952073" sldId="257"/>
            <ac:cxnSpMk id="17" creationId="{AEFC748D-D393-4A66-C3C4-3FC3053A0669}"/>
          </ac:cxnSpMkLst>
        </pc:cxnChg>
        <pc:cxnChg chg="add del mod">
          <ac:chgData name="Mohamed Waseem" userId="03840f242d180ce4" providerId="Windows Live" clId="Web-{0BDA12D0-01CA-430F-92BA-4C8A9C4DED59}" dt="2024-02-18T09:49:41.437" v="155"/>
          <ac:cxnSpMkLst>
            <pc:docMk/>
            <pc:sldMk cId="2322952073" sldId="257"/>
            <ac:cxnSpMk id="18" creationId="{7E42025A-B2D8-973B-5F91-EC1C4DB8EC03}"/>
          </ac:cxnSpMkLst>
        </pc:cxnChg>
        <pc:cxnChg chg="add del mod">
          <ac:chgData name="Mohamed Waseem" userId="03840f242d180ce4" providerId="Windows Live" clId="Web-{0BDA12D0-01CA-430F-92BA-4C8A9C4DED59}" dt="2024-02-18T09:49:40.312" v="154"/>
          <ac:cxnSpMkLst>
            <pc:docMk/>
            <pc:sldMk cId="2322952073" sldId="257"/>
            <ac:cxnSpMk id="19" creationId="{CB82B822-D958-37BD-085C-6D882AD5DCB4}"/>
          </ac:cxnSpMkLst>
        </pc:cxnChg>
        <pc:cxnChg chg="add del mod">
          <ac:chgData name="Mohamed Waseem" userId="03840f242d180ce4" providerId="Windows Live" clId="Web-{0BDA12D0-01CA-430F-92BA-4C8A9C4DED59}" dt="2024-02-18T09:49:39.327" v="153"/>
          <ac:cxnSpMkLst>
            <pc:docMk/>
            <pc:sldMk cId="2322952073" sldId="257"/>
            <ac:cxnSpMk id="20" creationId="{47D65062-42F6-65FB-4CBA-151E2FBFBAE5}"/>
          </ac:cxnSpMkLst>
        </pc:cxnChg>
        <pc:cxnChg chg="add mod">
          <ac:chgData name="Mohamed Waseem" userId="03840f242d180ce4" providerId="Windows Live" clId="Web-{0BDA12D0-01CA-430F-92BA-4C8A9C4DED59}" dt="2024-02-18T09:50:27.797" v="163" actId="1076"/>
          <ac:cxnSpMkLst>
            <pc:docMk/>
            <pc:sldMk cId="2322952073" sldId="257"/>
            <ac:cxnSpMk id="21" creationId="{71E009D2-C10E-A987-FF4D-A58A0371EB59}"/>
          </ac:cxnSpMkLst>
        </pc:cxnChg>
        <pc:cxnChg chg="add mod">
          <ac:chgData name="Mohamed Waseem" userId="03840f242d180ce4" providerId="Windows Live" clId="Web-{0BDA12D0-01CA-430F-92BA-4C8A9C4DED59}" dt="2024-02-18T09:50:18.578" v="162" actId="1076"/>
          <ac:cxnSpMkLst>
            <pc:docMk/>
            <pc:sldMk cId="2322952073" sldId="257"/>
            <ac:cxnSpMk id="27" creationId="{C675085A-9D48-41F5-3AF7-B1722FFE80D5}"/>
          </ac:cxnSpMkLst>
        </pc:cxnChg>
        <pc:cxnChg chg="add mod">
          <ac:chgData name="Mohamed Waseem" userId="03840f242d180ce4" providerId="Windows Live" clId="Web-{0BDA12D0-01CA-430F-92BA-4C8A9C4DED59}" dt="2024-02-18T09:57:45.214" v="209" actId="1076"/>
          <ac:cxnSpMkLst>
            <pc:docMk/>
            <pc:sldMk cId="2322952073" sldId="257"/>
            <ac:cxnSpMk id="28" creationId="{25346356-0136-42A8-B234-C5DC5B59CE24}"/>
          </ac:cxnSpMkLst>
        </pc:cxnChg>
        <pc:cxnChg chg="add del mod">
          <ac:chgData name="Mohamed Waseem" userId="03840f242d180ce4" providerId="Windows Live" clId="Web-{0BDA12D0-01CA-430F-92BA-4C8A9C4DED59}" dt="2024-02-18T09:53:40.677" v="178"/>
          <ac:cxnSpMkLst>
            <pc:docMk/>
            <pc:sldMk cId="2322952073" sldId="257"/>
            <ac:cxnSpMk id="29" creationId="{E65DD2BA-AD3B-BE93-74DE-B2C51762A5DC}"/>
          </ac:cxnSpMkLst>
        </pc:cxnChg>
        <pc:cxnChg chg="add mod">
          <ac:chgData name="Mohamed Waseem" userId="03840f242d180ce4" providerId="Windows Live" clId="Web-{0BDA12D0-01CA-430F-92BA-4C8A9C4DED59}" dt="2024-02-18T09:57:33.448" v="204"/>
          <ac:cxnSpMkLst>
            <pc:docMk/>
            <pc:sldMk cId="2322952073" sldId="257"/>
            <ac:cxnSpMk id="30" creationId="{40843B25-6B31-69DF-3646-4AC00B8346E1}"/>
          </ac:cxnSpMkLst>
        </pc:cxnChg>
        <pc:cxnChg chg="add mod">
          <ac:chgData name="Mohamed Waseem" userId="03840f242d180ce4" providerId="Windows Live" clId="Web-{0BDA12D0-01CA-430F-92BA-4C8A9C4DED59}" dt="2024-02-18T09:57:36.527" v="206"/>
          <ac:cxnSpMkLst>
            <pc:docMk/>
            <pc:sldMk cId="2322952073" sldId="257"/>
            <ac:cxnSpMk id="31" creationId="{27DFC492-E13F-4C0D-0B4E-83FF2FDF7C1B}"/>
          </ac:cxnSpMkLst>
        </pc:cxnChg>
      </pc:sldChg>
      <pc:sldChg chg="modSp ord">
        <pc:chgData name="Mohamed Waseem" userId="03840f242d180ce4" providerId="Windows Live" clId="Web-{0BDA12D0-01CA-430F-92BA-4C8A9C4DED59}" dt="2024-02-18T11:28:00.589" v="592" actId="20577"/>
        <pc:sldMkLst>
          <pc:docMk/>
          <pc:sldMk cId="3359154268" sldId="258"/>
        </pc:sldMkLst>
        <pc:spChg chg="mod">
          <ac:chgData name="Mohamed Waseem" userId="03840f242d180ce4" providerId="Windows Live" clId="Web-{0BDA12D0-01CA-430F-92BA-4C8A9C4DED59}" dt="2024-02-18T11:28:00.589" v="592" actId="20577"/>
          <ac:spMkLst>
            <pc:docMk/>
            <pc:sldMk cId="3359154268" sldId="258"/>
            <ac:spMk id="2" creationId="{B96FA6F8-0A59-C697-2A82-6DA9447B16B6}"/>
          </ac:spMkLst>
        </pc:spChg>
      </pc:sldChg>
      <pc:sldChg chg="addSp delSp modSp new">
        <pc:chgData name="Mohamed Waseem" userId="03840f242d180ce4" providerId="Windows Live" clId="Web-{0BDA12D0-01CA-430F-92BA-4C8A9C4DED59}" dt="2024-02-18T10:59:08.434" v="583" actId="1076"/>
        <pc:sldMkLst>
          <pc:docMk/>
          <pc:sldMk cId="3098230872" sldId="259"/>
        </pc:sldMkLst>
        <pc:spChg chg="mod">
          <ac:chgData name="Mohamed Waseem" userId="03840f242d180ce4" providerId="Windows Live" clId="Web-{0BDA12D0-01CA-430F-92BA-4C8A9C4DED59}" dt="2024-02-18T10:11:18.363" v="259" actId="20577"/>
          <ac:spMkLst>
            <pc:docMk/>
            <pc:sldMk cId="3098230872" sldId="259"/>
            <ac:spMk id="2" creationId="{49188388-3160-7B68-E2B9-1718FE2D95B2}"/>
          </ac:spMkLst>
        </pc:spChg>
        <pc:spChg chg="del">
          <ac:chgData name="Mohamed Waseem" userId="03840f242d180ce4" providerId="Windows Live" clId="Web-{0BDA12D0-01CA-430F-92BA-4C8A9C4DED59}" dt="2024-02-18T10:11:24.926" v="260"/>
          <ac:spMkLst>
            <pc:docMk/>
            <pc:sldMk cId="3098230872" sldId="259"/>
            <ac:spMk id="3" creationId="{31B2C6EF-DD2B-E13D-FB21-4E046EF099AF}"/>
          </ac:spMkLst>
        </pc:spChg>
        <pc:spChg chg="add mod">
          <ac:chgData name="Mohamed Waseem" userId="03840f242d180ce4" providerId="Windows Live" clId="Web-{0BDA12D0-01CA-430F-92BA-4C8A9C4DED59}" dt="2024-02-18T10:59:08.434" v="583" actId="1076"/>
          <ac:spMkLst>
            <pc:docMk/>
            <pc:sldMk cId="3098230872" sldId="259"/>
            <ac:spMk id="4" creationId="{7B24B73B-627A-CC3D-4678-D5D817E85783}"/>
          </ac:spMkLst>
        </pc:spChg>
        <pc:spChg chg="add del">
          <ac:chgData name="Mohamed Waseem" userId="03840f242d180ce4" providerId="Windows Live" clId="Web-{0BDA12D0-01CA-430F-92BA-4C8A9C4DED59}" dt="2024-02-18T10:32:21.550" v="309"/>
          <ac:spMkLst>
            <pc:docMk/>
            <pc:sldMk cId="3098230872" sldId="259"/>
            <ac:spMk id="5" creationId="{CCEE3469-B301-57D3-D44C-6265D8FD15EE}"/>
          </ac:spMkLst>
        </pc:spChg>
        <pc:spChg chg="add mod">
          <ac:chgData name="Mohamed Waseem" userId="03840f242d180ce4" providerId="Windows Live" clId="Web-{0BDA12D0-01CA-430F-92BA-4C8A9C4DED59}" dt="2024-02-18T10:36:30.713" v="378" actId="1076"/>
          <ac:spMkLst>
            <pc:docMk/>
            <pc:sldMk cId="3098230872" sldId="259"/>
            <ac:spMk id="6" creationId="{8860AF19-2329-1C40-4EE5-00BE7732198F}"/>
          </ac:spMkLst>
        </pc:spChg>
        <pc:spChg chg="add del mod">
          <ac:chgData name="Mohamed Waseem" userId="03840f242d180ce4" providerId="Windows Live" clId="Web-{0BDA12D0-01CA-430F-92BA-4C8A9C4DED59}" dt="2024-02-18T10:34:08.553" v="321"/>
          <ac:spMkLst>
            <pc:docMk/>
            <pc:sldMk cId="3098230872" sldId="259"/>
            <ac:spMk id="7" creationId="{603E52DE-522C-321E-7477-3B21107269D1}"/>
          </ac:spMkLst>
        </pc:spChg>
        <pc:spChg chg="add mod">
          <ac:chgData name="Mohamed Waseem" userId="03840f242d180ce4" providerId="Windows Live" clId="Web-{0BDA12D0-01CA-430F-92BA-4C8A9C4DED59}" dt="2024-02-18T10:56:02.945" v="542" actId="1076"/>
          <ac:spMkLst>
            <pc:docMk/>
            <pc:sldMk cId="3098230872" sldId="259"/>
            <ac:spMk id="8" creationId="{11034494-1CF2-7E55-3EDA-BD79BB435F0E}"/>
          </ac:spMkLst>
        </pc:spChg>
        <pc:spChg chg="add mod">
          <ac:chgData name="Mohamed Waseem" userId="03840f242d180ce4" providerId="Windows Live" clId="Web-{0BDA12D0-01CA-430F-92BA-4C8A9C4DED59}" dt="2024-02-18T10:56:12.914" v="543" actId="1076"/>
          <ac:spMkLst>
            <pc:docMk/>
            <pc:sldMk cId="3098230872" sldId="259"/>
            <ac:spMk id="9" creationId="{D82C8051-BF05-5B36-BF6E-048DD94E65AE}"/>
          </ac:spMkLst>
        </pc:spChg>
        <pc:spChg chg="add del mod">
          <ac:chgData name="Mohamed Waseem" userId="03840f242d180ce4" providerId="Windows Live" clId="Web-{0BDA12D0-01CA-430F-92BA-4C8A9C4DED59}" dt="2024-02-18T10:48:55.513" v="472"/>
          <ac:spMkLst>
            <pc:docMk/>
            <pc:sldMk cId="3098230872" sldId="259"/>
            <ac:spMk id="11" creationId="{CE8E6542-AC0E-F247-7654-A29ED7E8FC1A}"/>
          </ac:spMkLst>
        </pc:spChg>
        <pc:spChg chg="add mod">
          <ac:chgData name="Mohamed Waseem" userId="03840f242d180ce4" providerId="Windows Live" clId="Web-{0BDA12D0-01CA-430F-92BA-4C8A9C4DED59}" dt="2024-02-18T10:57:56.104" v="569" actId="20577"/>
          <ac:spMkLst>
            <pc:docMk/>
            <pc:sldMk cId="3098230872" sldId="259"/>
            <ac:spMk id="14" creationId="{50FFC373-19E1-3036-E2E4-383F0AF8CE2A}"/>
          </ac:spMkLst>
        </pc:spChg>
        <pc:spChg chg="add mod">
          <ac:chgData name="Mohamed Waseem" userId="03840f242d180ce4" providerId="Windows Live" clId="Web-{0BDA12D0-01CA-430F-92BA-4C8A9C4DED59}" dt="2024-02-18T10:52:05.424" v="494" actId="1076"/>
          <ac:spMkLst>
            <pc:docMk/>
            <pc:sldMk cId="3098230872" sldId="259"/>
            <ac:spMk id="15" creationId="{42708CEB-69C8-F991-FBA3-A97A18F8B045}"/>
          </ac:spMkLst>
        </pc:spChg>
        <pc:spChg chg="add mod">
          <ac:chgData name="Mohamed Waseem" userId="03840f242d180ce4" providerId="Windows Live" clId="Web-{0BDA12D0-01CA-430F-92BA-4C8A9C4DED59}" dt="2024-02-18T10:58:43.668" v="582" actId="20577"/>
          <ac:spMkLst>
            <pc:docMk/>
            <pc:sldMk cId="3098230872" sldId="259"/>
            <ac:spMk id="16" creationId="{32D5D91C-813E-227A-D785-C0DE52016402}"/>
          </ac:spMkLst>
        </pc:spChg>
        <pc:spChg chg="add del mod">
          <ac:chgData name="Mohamed Waseem" userId="03840f242d180ce4" providerId="Windows Live" clId="Web-{0BDA12D0-01CA-430F-92BA-4C8A9C4DED59}" dt="2024-02-18T10:52:40.378" v="503"/>
          <ac:spMkLst>
            <pc:docMk/>
            <pc:sldMk cId="3098230872" sldId="259"/>
            <ac:spMk id="17" creationId="{5A938562-5BC9-1AD2-9615-998E42167DE7}"/>
          </ac:spMkLst>
        </pc:spChg>
        <pc:spChg chg="add mod">
          <ac:chgData name="Mohamed Waseem" userId="03840f242d180ce4" providerId="Windows Live" clId="Web-{0BDA12D0-01CA-430F-92BA-4C8A9C4DED59}" dt="2024-02-18T10:52:59.425" v="506" actId="1076"/>
          <ac:spMkLst>
            <pc:docMk/>
            <pc:sldMk cId="3098230872" sldId="259"/>
            <ac:spMk id="18" creationId="{D37680AD-9E0F-EEC6-AFC4-C860D7F67D26}"/>
          </ac:spMkLst>
        </pc:spChg>
        <pc:spChg chg="add del">
          <ac:chgData name="Mohamed Waseem" userId="03840f242d180ce4" providerId="Windows Live" clId="Web-{0BDA12D0-01CA-430F-92BA-4C8A9C4DED59}" dt="2024-02-18T10:53:24.113" v="508"/>
          <ac:spMkLst>
            <pc:docMk/>
            <pc:sldMk cId="3098230872" sldId="259"/>
            <ac:spMk id="19" creationId="{5A76516B-7B70-1C18-79B8-DC2CB30BC107}"/>
          </ac:spMkLst>
        </pc:spChg>
        <pc:spChg chg="add mod">
          <ac:chgData name="Mohamed Waseem" userId="03840f242d180ce4" providerId="Windows Live" clId="Web-{0BDA12D0-01CA-430F-92BA-4C8A9C4DED59}" dt="2024-02-18T10:56:24.180" v="544" actId="1076"/>
          <ac:spMkLst>
            <pc:docMk/>
            <pc:sldMk cId="3098230872" sldId="259"/>
            <ac:spMk id="20" creationId="{9A7C4550-52DA-BC60-8AE5-F7C904997C77}"/>
          </ac:spMkLst>
        </pc:spChg>
        <pc:picChg chg="add del mod">
          <ac:chgData name="Mohamed Waseem" userId="03840f242d180ce4" providerId="Windows Live" clId="Web-{0BDA12D0-01CA-430F-92BA-4C8A9C4DED59}" dt="2024-02-18T10:48:55.513" v="473"/>
          <ac:picMkLst>
            <pc:docMk/>
            <pc:sldMk cId="3098230872" sldId="259"/>
            <ac:picMk id="10" creationId="{3A516C7D-660D-9615-3DDE-4A4D6C47DD37}"/>
          </ac:picMkLst>
        </pc:picChg>
        <pc:picChg chg="add del mod">
          <ac:chgData name="Mohamed Waseem" userId="03840f242d180ce4" providerId="Windows Live" clId="Web-{0BDA12D0-01CA-430F-92BA-4C8A9C4DED59}" dt="2024-02-18T10:49:32.810" v="475"/>
          <ac:picMkLst>
            <pc:docMk/>
            <pc:sldMk cId="3098230872" sldId="259"/>
            <ac:picMk id="13" creationId="{4EF16804-2311-AA30-F206-EBD09FB0BF71}"/>
          </ac:picMkLst>
        </pc:picChg>
      </pc:sldChg>
      <pc:sldChg chg="addSp delSp modSp ord">
        <pc:chgData name="Mohamed Waseem" userId="03840f242d180ce4" providerId="Windows Live" clId="Web-{0BDA12D0-01CA-430F-92BA-4C8A9C4DED59}" dt="2024-02-18T11:29:49.107" v="607"/>
        <pc:sldMkLst>
          <pc:docMk/>
          <pc:sldMk cId="2822576365" sldId="261"/>
        </pc:sldMkLst>
        <pc:spChg chg="mod">
          <ac:chgData name="Mohamed Waseem" userId="03840f242d180ce4" providerId="Windows Live" clId="Web-{0BDA12D0-01CA-430F-92BA-4C8A9C4DED59}" dt="2024-02-18T11:03:40.301" v="588" actId="20577"/>
          <ac:spMkLst>
            <pc:docMk/>
            <pc:sldMk cId="2822576365" sldId="261"/>
            <ac:spMk id="2" creationId="{08DB0F42-0CE8-4474-1BCF-B7BBAD76FC39}"/>
          </ac:spMkLst>
        </pc:spChg>
        <pc:cxnChg chg="add del mod">
          <ac:chgData name="Mohamed Waseem" userId="03840f242d180ce4" providerId="Windows Live" clId="Web-{0BDA12D0-01CA-430F-92BA-4C8A9C4DED59}" dt="2024-02-18T11:29:16.434" v="605"/>
          <ac:cxnSpMkLst>
            <pc:docMk/>
            <pc:sldMk cId="2822576365" sldId="261"/>
            <ac:cxnSpMk id="6" creationId="{EB75F05A-D538-5C9A-D3BF-AB27FDA8F523}"/>
          </ac:cxnSpMkLst>
        </pc:cxnChg>
        <pc:cxnChg chg="add del">
          <ac:chgData name="Mohamed Waseem" userId="03840f242d180ce4" providerId="Windows Live" clId="Web-{0BDA12D0-01CA-430F-92BA-4C8A9C4DED59}" dt="2024-02-18T11:29:49.107" v="607"/>
          <ac:cxnSpMkLst>
            <pc:docMk/>
            <pc:sldMk cId="2822576365" sldId="261"/>
            <ac:cxnSpMk id="14" creationId="{C88BFF53-39B2-96FE-E386-849305E80FE2}"/>
          </ac:cxnSpMkLst>
        </pc:cxnChg>
      </pc:sldChg>
      <pc:sldChg chg="addSp">
        <pc:chgData name="Mohamed Waseem" userId="03840f242d180ce4" providerId="Windows Live" clId="Web-{0BDA12D0-01CA-430F-92BA-4C8A9C4DED59}" dt="2024-02-18T11:28:29.433" v="593"/>
        <pc:sldMkLst>
          <pc:docMk/>
          <pc:sldMk cId="286629603" sldId="262"/>
        </pc:sldMkLst>
        <pc:cxnChg chg="add">
          <ac:chgData name="Mohamed Waseem" userId="03840f242d180ce4" providerId="Windows Live" clId="Web-{0BDA12D0-01CA-430F-92BA-4C8A9C4DED59}" dt="2024-02-18T11:28:29.433" v="593"/>
          <ac:cxnSpMkLst>
            <pc:docMk/>
            <pc:sldMk cId="286629603" sldId="262"/>
            <ac:cxnSpMk id="4" creationId="{96608FEE-15C5-4BCC-C3B2-B9DFFAC9DDEB}"/>
          </ac:cxnSpMkLst>
        </pc:cxnChg>
      </pc:sldChg>
      <pc:sldChg chg="modSp">
        <pc:chgData name="Mohamed Waseem" userId="03840f242d180ce4" providerId="Windows Live" clId="Web-{0BDA12D0-01CA-430F-92BA-4C8A9C4DED59}" dt="2024-02-18T13:52:34.411" v="1008" actId="20577"/>
        <pc:sldMkLst>
          <pc:docMk/>
          <pc:sldMk cId="2386065526" sldId="265"/>
        </pc:sldMkLst>
        <pc:spChg chg="mod">
          <ac:chgData name="Mohamed Waseem" userId="03840f242d180ce4" providerId="Windows Live" clId="Web-{0BDA12D0-01CA-430F-92BA-4C8A9C4DED59}" dt="2024-02-18T13:52:34.411" v="1008" actId="20577"/>
          <ac:spMkLst>
            <pc:docMk/>
            <pc:sldMk cId="2386065526" sldId="265"/>
            <ac:spMk id="3" creationId="{8F72E80D-1AE3-2772-81C7-2637F47D6D94}"/>
          </ac:spMkLst>
        </pc:spChg>
      </pc:sldChg>
    </pc:docChg>
  </pc:docChgLst>
  <pc:docChgLst>
    <pc:chgData name="Mohamed Waseem" userId="03840f242d180ce4" providerId="Windows Live" clId="Web-{4892B64C-33C4-49DA-BEED-D2FCB1ECC552}"/>
    <pc:docChg chg="addSld delSld modSld">
      <pc:chgData name="Mohamed Waseem" userId="03840f242d180ce4" providerId="Windows Live" clId="Web-{4892B64C-33C4-49DA-BEED-D2FCB1ECC552}" dt="2024-02-21T14:08:08.126" v="7"/>
      <pc:docMkLst>
        <pc:docMk/>
      </pc:docMkLst>
      <pc:sldChg chg="new del">
        <pc:chgData name="Mohamed Waseem" userId="03840f242d180ce4" providerId="Windows Live" clId="Web-{4892B64C-33C4-49DA-BEED-D2FCB1ECC552}" dt="2024-02-21T14:07:45.297" v="5"/>
        <pc:sldMkLst>
          <pc:docMk/>
          <pc:sldMk cId="141000475" sldId="268"/>
        </pc:sldMkLst>
      </pc:sldChg>
      <pc:sldChg chg="addSp delSp modSp new del">
        <pc:chgData name="Mohamed Waseem" userId="03840f242d180ce4" providerId="Windows Live" clId="Web-{4892B64C-33C4-49DA-BEED-D2FCB1ECC552}" dt="2024-02-21T14:07:23.937" v="2"/>
        <pc:sldMkLst>
          <pc:docMk/>
          <pc:sldMk cId="271535997" sldId="268"/>
        </pc:sldMkLst>
        <pc:spChg chg="del">
          <ac:chgData name="Mohamed Waseem" userId="03840f242d180ce4" providerId="Windows Live" clId="Web-{4892B64C-33C4-49DA-BEED-D2FCB1ECC552}" dt="2024-02-21T14:07:12.921" v="1"/>
          <ac:spMkLst>
            <pc:docMk/>
            <pc:sldMk cId="271535997" sldId="268"/>
            <ac:spMk id="3" creationId="{7F93B720-ACC8-D5B9-AA93-A68DC7C2BB24}"/>
          </ac:spMkLst>
        </pc:spChg>
        <pc:picChg chg="add mod ord">
          <ac:chgData name="Mohamed Waseem" userId="03840f242d180ce4" providerId="Windows Live" clId="Web-{4892B64C-33C4-49DA-BEED-D2FCB1ECC552}" dt="2024-02-21T14:07:12.921" v="1"/>
          <ac:picMkLst>
            <pc:docMk/>
            <pc:sldMk cId="271535997" sldId="268"/>
            <ac:picMk id="4" creationId="{5C029485-8547-90B3-E271-9DAF2A3CD9A8}"/>
          </ac:picMkLst>
        </pc:picChg>
      </pc:sldChg>
      <pc:sldChg chg="addSp delSp modSp new">
        <pc:chgData name="Mohamed Waseem" userId="03840f242d180ce4" providerId="Windows Live" clId="Web-{4892B64C-33C4-49DA-BEED-D2FCB1ECC552}" dt="2024-02-21T14:08:08.126" v="7"/>
        <pc:sldMkLst>
          <pc:docMk/>
          <pc:sldMk cId="1432096488" sldId="269"/>
        </pc:sldMkLst>
        <pc:spChg chg="del">
          <ac:chgData name="Mohamed Waseem" userId="03840f242d180ce4" providerId="Windows Live" clId="Web-{4892B64C-33C4-49DA-BEED-D2FCB1ECC552}" dt="2024-02-21T14:07:58.157" v="6"/>
          <ac:spMkLst>
            <pc:docMk/>
            <pc:sldMk cId="1432096488" sldId="269"/>
            <ac:spMk id="3" creationId="{DDE030AF-F2A0-C9AA-B62E-98755A2C9964}"/>
          </ac:spMkLst>
        </pc:spChg>
        <pc:spChg chg="del">
          <ac:chgData name="Mohamed Waseem" userId="03840f242d180ce4" providerId="Windows Live" clId="Web-{4892B64C-33C4-49DA-BEED-D2FCB1ECC552}" dt="2024-02-21T14:08:08.126" v="7"/>
          <ac:spMkLst>
            <pc:docMk/>
            <pc:sldMk cId="1432096488" sldId="269"/>
            <ac:spMk id="4" creationId="{F368A429-1D40-247E-CFB1-47BE595781F1}"/>
          </ac:spMkLst>
        </pc:spChg>
        <pc:picChg chg="add mod ord">
          <ac:chgData name="Mohamed Waseem" userId="03840f242d180ce4" providerId="Windows Live" clId="Web-{4892B64C-33C4-49DA-BEED-D2FCB1ECC552}" dt="2024-02-21T14:07:58.157" v="6"/>
          <ac:picMkLst>
            <pc:docMk/>
            <pc:sldMk cId="1432096488" sldId="269"/>
            <ac:picMk id="5" creationId="{4A7AEF4D-2BBB-337A-1716-8FE573B4479A}"/>
          </ac:picMkLst>
        </pc:picChg>
        <pc:picChg chg="add mod ord">
          <ac:chgData name="Mohamed Waseem" userId="03840f242d180ce4" providerId="Windows Live" clId="Web-{4892B64C-33C4-49DA-BEED-D2FCB1ECC552}" dt="2024-02-21T14:08:08.126" v="7"/>
          <ac:picMkLst>
            <pc:docMk/>
            <pc:sldMk cId="1432096488" sldId="269"/>
            <ac:picMk id="6" creationId="{DF03F138-28F3-E04F-3C2E-768BDA10BB92}"/>
          </ac:picMkLst>
        </pc:picChg>
      </pc:sldChg>
    </pc:docChg>
  </pc:docChgLst>
  <pc:docChgLst>
    <pc:chgData name="ashwin 93" userId="74b53f799eb2c20f" providerId="Windows Live" clId="Web-{D9CC9621-1882-40BF-9455-721C27830BF4}"/>
    <pc:docChg chg="modSld sldOrd">
      <pc:chgData name="ashwin 93" userId="74b53f799eb2c20f" providerId="Windows Live" clId="Web-{D9CC9621-1882-40BF-9455-721C27830BF4}" dt="2024-02-18T14:24:13.649" v="301" actId="20577"/>
      <pc:docMkLst>
        <pc:docMk/>
      </pc:docMkLst>
      <pc:sldChg chg="modSp">
        <pc:chgData name="ashwin 93" userId="74b53f799eb2c20f" providerId="Windows Live" clId="Web-{D9CC9621-1882-40BF-9455-721C27830BF4}" dt="2024-02-18T14:24:13.649" v="301" actId="20577"/>
        <pc:sldMkLst>
          <pc:docMk/>
          <pc:sldMk cId="2822576365" sldId="261"/>
        </pc:sldMkLst>
        <pc:spChg chg="mod">
          <ac:chgData name="ashwin 93" userId="74b53f799eb2c20f" providerId="Windows Live" clId="Web-{D9CC9621-1882-40BF-9455-721C27830BF4}" dt="2024-02-18T14:24:13.649" v="301" actId="20577"/>
          <ac:spMkLst>
            <pc:docMk/>
            <pc:sldMk cId="2822576365" sldId="261"/>
            <ac:spMk id="2" creationId="{08DB0F42-0CE8-4474-1BCF-B7BBAD76FC39}"/>
          </ac:spMkLst>
        </pc:spChg>
      </pc:sldChg>
      <pc:sldChg chg="modSp">
        <pc:chgData name="ashwin 93" userId="74b53f799eb2c20f" providerId="Windows Live" clId="Web-{D9CC9621-1882-40BF-9455-721C27830BF4}" dt="2024-02-18T14:18:04.794" v="190" actId="20577"/>
        <pc:sldMkLst>
          <pc:docMk/>
          <pc:sldMk cId="286629603" sldId="262"/>
        </pc:sldMkLst>
        <pc:spChg chg="mod">
          <ac:chgData name="ashwin 93" userId="74b53f799eb2c20f" providerId="Windows Live" clId="Web-{D9CC9621-1882-40BF-9455-721C27830BF4}" dt="2024-02-18T14:18:04.794" v="190" actId="20577"/>
          <ac:spMkLst>
            <pc:docMk/>
            <pc:sldMk cId="286629603" sldId="262"/>
            <ac:spMk id="3" creationId="{4AB4A6E4-3D26-680E-C1F8-20C2BC751482}"/>
          </ac:spMkLst>
        </pc:spChg>
      </pc:sldChg>
      <pc:sldChg chg="modSp ord">
        <pc:chgData name="ashwin 93" userId="74b53f799eb2c20f" providerId="Windows Live" clId="Web-{D9CC9621-1882-40BF-9455-721C27830BF4}" dt="2024-02-18T14:17:44.871" v="189"/>
        <pc:sldMkLst>
          <pc:docMk/>
          <pc:sldMk cId="2386065526" sldId="265"/>
        </pc:sldMkLst>
        <pc:spChg chg="mod">
          <ac:chgData name="ashwin 93" userId="74b53f799eb2c20f" providerId="Windows Live" clId="Web-{D9CC9621-1882-40BF-9455-721C27830BF4}" dt="2024-02-18T14:15:30.570" v="188" actId="20577"/>
          <ac:spMkLst>
            <pc:docMk/>
            <pc:sldMk cId="2386065526" sldId="265"/>
            <ac:spMk id="3" creationId="{8F72E80D-1AE3-2772-81C7-2637F47D6D94}"/>
          </ac:spMkLst>
        </pc:spChg>
      </pc:sldChg>
      <pc:sldChg chg="modSp">
        <pc:chgData name="ashwin 93" userId="74b53f799eb2c20f" providerId="Windows Live" clId="Web-{D9CC9621-1882-40BF-9455-721C27830BF4}" dt="2024-02-18T14:20:41.596" v="246" actId="20577"/>
        <pc:sldMkLst>
          <pc:docMk/>
          <pc:sldMk cId="3507758075" sldId="266"/>
        </pc:sldMkLst>
        <pc:spChg chg="mod">
          <ac:chgData name="ashwin 93" userId="74b53f799eb2c20f" providerId="Windows Live" clId="Web-{D9CC9621-1882-40BF-9455-721C27830BF4}" dt="2024-02-18T14:20:41.596" v="246" actId="20577"/>
          <ac:spMkLst>
            <pc:docMk/>
            <pc:sldMk cId="3507758075" sldId="266"/>
            <ac:spMk id="2" creationId="{E6E6C23D-1D01-D2A0-1364-F972FCCEAF34}"/>
          </ac:spMkLst>
        </pc:spChg>
      </pc:sldChg>
      <pc:sldChg chg="modSp">
        <pc:chgData name="ashwin 93" userId="74b53f799eb2c20f" providerId="Windows Live" clId="Web-{D9CC9621-1882-40BF-9455-721C27830BF4}" dt="2024-02-18T14:22:50.928" v="258" actId="20577"/>
        <pc:sldMkLst>
          <pc:docMk/>
          <pc:sldMk cId="187631329" sldId="267"/>
        </pc:sldMkLst>
        <pc:spChg chg="mod">
          <ac:chgData name="ashwin 93" userId="74b53f799eb2c20f" providerId="Windows Live" clId="Web-{D9CC9621-1882-40BF-9455-721C27830BF4}" dt="2024-02-18T14:22:50.928" v="258" actId="20577"/>
          <ac:spMkLst>
            <pc:docMk/>
            <pc:sldMk cId="187631329" sldId="267"/>
            <ac:spMk id="2" creationId="{E6E6C23D-1D01-D2A0-1364-F972FCCEAF34}"/>
          </ac:spMkLst>
        </pc:spChg>
      </pc:sldChg>
    </pc:docChg>
  </pc:docChgLst>
  <pc:docChgLst>
    <pc:chgData name="santhosh s" userId="c67fe8511dd53aac" providerId="LiveId" clId="{630E0C9C-CD82-4182-82EF-D48E5DBE0E8D}"/>
    <pc:docChg chg="undo custSel addSld delSld modSld sldOrd">
      <pc:chgData name="santhosh s" userId="c67fe8511dd53aac" providerId="LiveId" clId="{630E0C9C-CD82-4182-82EF-D48E5DBE0E8D}" dt="2024-02-18T14:15:35.413" v="1217" actId="255"/>
      <pc:docMkLst>
        <pc:docMk/>
      </pc:docMkLst>
      <pc:sldChg chg="addSp delSp modSp new mod ord modClrScheme chgLayout">
        <pc:chgData name="santhosh s" userId="c67fe8511dd53aac" providerId="LiveId" clId="{630E0C9C-CD82-4182-82EF-D48E5DBE0E8D}" dt="2024-02-18T09:58:19.803" v="355" actId="113"/>
        <pc:sldMkLst>
          <pc:docMk/>
          <pc:sldMk cId="3359154268" sldId="258"/>
        </pc:sldMkLst>
        <pc:spChg chg="mod ord">
          <ac:chgData name="santhosh s" userId="c67fe8511dd53aac" providerId="LiveId" clId="{630E0C9C-CD82-4182-82EF-D48E5DBE0E8D}" dt="2024-02-18T09:28:29.892" v="33" actId="1076"/>
          <ac:spMkLst>
            <pc:docMk/>
            <pc:sldMk cId="3359154268" sldId="258"/>
            <ac:spMk id="2" creationId="{B96FA6F8-0A59-C697-2A82-6DA9447B16B6}"/>
          </ac:spMkLst>
        </pc:spChg>
        <pc:spChg chg="del">
          <ac:chgData name="santhosh s" userId="c67fe8511dd53aac" providerId="LiveId" clId="{630E0C9C-CD82-4182-82EF-D48E5DBE0E8D}" dt="2024-02-18T09:28:16.855" v="32" actId="700"/>
          <ac:spMkLst>
            <pc:docMk/>
            <pc:sldMk cId="3359154268" sldId="258"/>
            <ac:spMk id="3" creationId="{B04B6ACB-8E88-A5D4-743A-45D3A8BE321C}"/>
          </ac:spMkLst>
        </pc:spChg>
        <pc:spChg chg="add mod">
          <ac:chgData name="santhosh s" userId="c67fe8511dd53aac" providerId="LiveId" clId="{630E0C9C-CD82-4182-82EF-D48E5DBE0E8D}" dt="2024-02-18T09:37:41.510" v="142" actId="1038"/>
          <ac:spMkLst>
            <pc:docMk/>
            <pc:sldMk cId="3359154268" sldId="258"/>
            <ac:spMk id="4" creationId="{2C844EB4-5D5B-5674-9543-339A7FBE5243}"/>
          </ac:spMkLst>
        </pc:spChg>
        <pc:spChg chg="add mod">
          <ac:chgData name="santhosh s" userId="c67fe8511dd53aac" providerId="LiveId" clId="{630E0C9C-CD82-4182-82EF-D48E5DBE0E8D}" dt="2024-02-18T09:40:29.270" v="208" actId="14100"/>
          <ac:spMkLst>
            <pc:docMk/>
            <pc:sldMk cId="3359154268" sldId="258"/>
            <ac:spMk id="5" creationId="{62AAC72B-9E6D-463E-A11A-ED722D69C3DD}"/>
          </ac:spMkLst>
        </pc:spChg>
        <pc:spChg chg="add mod">
          <ac:chgData name="santhosh s" userId="c67fe8511dd53aac" providerId="LiveId" clId="{630E0C9C-CD82-4182-82EF-D48E5DBE0E8D}" dt="2024-02-18T09:38:30.458" v="153" actId="20577"/>
          <ac:spMkLst>
            <pc:docMk/>
            <pc:sldMk cId="3359154268" sldId="258"/>
            <ac:spMk id="6" creationId="{2993938B-6F4D-92EB-7A6B-C49E1AFB085C}"/>
          </ac:spMkLst>
        </pc:spChg>
        <pc:spChg chg="add mod">
          <ac:chgData name="santhosh s" userId="c67fe8511dd53aac" providerId="LiveId" clId="{630E0C9C-CD82-4182-82EF-D48E5DBE0E8D}" dt="2024-02-18T09:40:19.924" v="206" actId="14100"/>
          <ac:spMkLst>
            <pc:docMk/>
            <pc:sldMk cId="3359154268" sldId="258"/>
            <ac:spMk id="7" creationId="{1F46746D-D1BB-E1A7-21CF-A0C5E6F9A478}"/>
          </ac:spMkLst>
        </pc:spChg>
        <pc:spChg chg="add mod">
          <ac:chgData name="santhosh s" userId="c67fe8511dd53aac" providerId="LiveId" clId="{630E0C9C-CD82-4182-82EF-D48E5DBE0E8D}" dt="2024-02-18T09:38:58.490" v="179" actId="20577"/>
          <ac:spMkLst>
            <pc:docMk/>
            <pc:sldMk cId="3359154268" sldId="258"/>
            <ac:spMk id="8" creationId="{D99C1D5E-A076-B4C9-320F-C290296643EF}"/>
          </ac:spMkLst>
        </pc:spChg>
        <pc:spChg chg="add mod">
          <ac:chgData name="santhosh s" userId="c67fe8511dd53aac" providerId="LiveId" clId="{630E0C9C-CD82-4182-82EF-D48E5DBE0E8D}" dt="2024-02-18T09:40:10.294" v="204" actId="14100"/>
          <ac:spMkLst>
            <pc:docMk/>
            <pc:sldMk cId="3359154268" sldId="258"/>
            <ac:spMk id="9" creationId="{189B5551-4CBE-B2E5-2C03-14F70F0BA650}"/>
          </ac:spMkLst>
        </pc:spChg>
        <pc:spChg chg="add mod">
          <ac:chgData name="santhosh s" userId="c67fe8511dd53aac" providerId="LiveId" clId="{630E0C9C-CD82-4182-82EF-D48E5DBE0E8D}" dt="2024-02-18T09:39:36.784" v="197" actId="20577"/>
          <ac:spMkLst>
            <pc:docMk/>
            <pc:sldMk cId="3359154268" sldId="258"/>
            <ac:spMk id="10" creationId="{CFCB2CED-9B3B-8A18-76B5-36358B58FF2D}"/>
          </ac:spMkLst>
        </pc:spChg>
        <pc:spChg chg="add mod">
          <ac:chgData name="santhosh s" userId="c67fe8511dd53aac" providerId="LiveId" clId="{630E0C9C-CD82-4182-82EF-D48E5DBE0E8D}" dt="2024-02-18T09:39:59.096" v="202" actId="14100"/>
          <ac:spMkLst>
            <pc:docMk/>
            <pc:sldMk cId="3359154268" sldId="258"/>
            <ac:spMk id="11" creationId="{E5A03BCC-704A-B66F-5C8D-8419FE045042}"/>
          </ac:spMkLst>
        </pc:spChg>
        <pc:spChg chg="add mod">
          <ac:chgData name="santhosh s" userId="c67fe8511dd53aac" providerId="LiveId" clId="{630E0C9C-CD82-4182-82EF-D48E5DBE0E8D}" dt="2024-02-18T09:54:20.168" v="285" actId="1076"/>
          <ac:spMkLst>
            <pc:docMk/>
            <pc:sldMk cId="3359154268" sldId="258"/>
            <ac:spMk id="33" creationId="{259C80FB-FDD4-F4EE-1AD5-8B89B437ED88}"/>
          </ac:spMkLst>
        </pc:spChg>
        <pc:spChg chg="add mod">
          <ac:chgData name="santhosh s" userId="c67fe8511dd53aac" providerId="LiveId" clId="{630E0C9C-CD82-4182-82EF-D48E5DBE0E8D}" dt="2024-02-18T09:53:33.583" v="266" actId="113"/>
          <ac:spMkLst>
            <pc:docMk/>
            <pc:sldMk cId="3359154268" sldId="258"/>
            <ac:spMk id="34" creationId="{787B0A9D-46EC-2DBD-9296-18CD802E36A4}"/>
          </ac:spMkLst>
        </pc:spChg>
        <pc:spChg chg="add mod">
          <ac:chgData name="santhosh s" userId="c67fe8511dd53aac" providerId="LiveId" clId="{630E0C9C-CD82-4182-82EF-D48E5DBE0E8D}" dt="2024-02-18T09:54:27.722" v="286" actId="113"/>
          <ac:spMkLst>
            <pc:docMk/>
            <pc:sldMk cId="3359154268" sldId="258"/>
            <ac:spMk id="35" creationId="{6E8399D9-2F2F-F635-4A53-87D67556A346}"/>
          </ac:spMkLst>
        </pc:spChg>
        <pc:spChg chg="add mod">
          <ac:chgData name="santhosh s" userId="c67fe8511dd53aac" providerId="LiveId" clId="{630E0C9C-CD82-4182-82EF-D48E5DBE0E8D}" dt="2024-02-18T09:56:14.897" v="308" actId="113"/>
          <ac:spMkLst>
            <pc:docMk/>
            <pc:sldMk cId="3359154268" sldId="258"/>
            <ac:spMk id="36" creationId="{7BEFBCA5-77A0-C1FC-2CAA-8E23C8FA3909}"/>
          </ac:spMkLst>
        </pc:spChg>
        <pc:spChg chg="add mod">
          <ac:chgData name="santhosh s" userId="c67fe8511dd53aac" providerId="LiveId" clId="{630E0C9C-CD82-4182-82EF-D48E5DBE0E8D}" dt="2024-02-18T09:57:18.273" v="330" actId="113"/>
          <ac:spMkLst>
            <pc:docMk/>
            <pc:sldMk cId="3359154268" sldId="258"/>
            <ac:spMk id="37" creationId="{1ADD3862-029F-60F2-4055-D204A6B46AE0}"/>
          </ac:spMkLst>
        </pc:spChg>
        <pc:spChg chg="add mod">
          <ac:chgData name="santhosh s" userId="c67fe8511dd53aac" providerId="LiveId" clId="{630E0C9C-CD82-4182-82EF-D48E5DBE0E8D}" dt="2024-02-18T09:58:19.803" v="355" actId="113"/>
          <ac:spMkLst>
            <pc:docMk/>
            <pc:sldMk cId="3359154268" sldId="258"/>
            <ac:spMk id="38" creationId="{53055C72-2246-7D49-5420-B52D7D08AB38}"/>
          </ac:spMkLst>
        </pc:spChg>
        <pc:cxnChg chg="add mod">
          <ac:chgData name="santhosh s" userId="c67fe8511dd53aac" providerId="LiveId" clId="{630E0C9C-CD82-4182-82EF-D48E5DBE0E8D}" dt="2024-02-18T09:40:52.660" v="210" actId="13822"/>
          <ac:cxnSpMkLst>
            <pc:docMk/>
            <pc:sldMk cId="3359154268" sldId="258"/>
            <ac:cxnSpMk id="13" creationId="{7D4B6049-B0E0-7586-D5D0-A0870F3BE74B}"/>
          </ac:cxnSpMkLst>
        </pc:cxnChg>
        <pc:cxnChg chg="add mod">
          <ac:chgData name="santhosh s" userId="c67fe8511dd53aac" providerId="LiveId" clId="{630E0C9C-CD82-4182-82EF-D48E5DBE0E8D}" dt="2024-02-18T09:41:09.102" v="212" actId="13822"/>
          <ac:cxnSpMkLst>
            <pc:docMk/>
            <pc:sldMk cId="3359154268" sldId="258"/>
            <ac:cxnSpMk id="15" creationId="{864F4CC7-7947-7E09-9360-5FF01F52ECF8}"/>
          </ac:cxnSpMkLst>
        </pc:cxnChg>
        <pc:cxnChg chg="add mod">
          <ac:chgData name="santhosh s" userId="c67fe8511dd53aac" providerId="LiveId" clId="{630E0C9C-CD82-4182-82EF-D48E5DBE0E8D}" dt="2024-02-18T09:41:22.730" v="214" actId="13822"/>
          <ac:cxnSpMkLst>
            <pc:docMk/>
            <pc:sldMk cId="3359154268" sldId="258"/>
            <ac:cxnSpMk id="17" creationId="{9E6B72D6-98C6-E788-D9FF-F16389329761}"/>
          </ac:cxnSpMkLst>
        </pc:cxnChg>
        <pc:cxnChg chg="add mod">
          <ac:chgData name="santhosh s" userId="c67fe8511dd53aac" providerId="LiveId" clId="{630E0C9C-CD82-4182-82EF-D48E5DBE0E8D}" dt="2024-02-18T09:41:50.348" v="217" actId="14100"/>
          <ac:cxnSpMkLst>
            <pc:docMk/>
            <pc:sldMk cId="3359154268" sldId="258"/>
            <ac:cxnSpMk id="19" creationId="{2B81C3B9-602C-2FF9-EA07-AD5964B0E203}"/>
          </ac:cxnSpMkLst>
        </pc:cxnChg>
        <pc:cxnChg chg="add mod">
          <ac:chgData name="santhosh s" userId="c67fe8511dd53aac" providerId="LiveId" clId="{630E0C9C-CD82-4182-82EF-D48E5DBE0E8D}" dt="2024-02-18T09:44:03.456" v="219" actId="13822"/>
          <ac:cxnSpMkLst>
            <pc:docMk/>
            <pc:sldMk cId="3359154268" sldId="258"/>
            <ac:cxnSpMk id="22" creationId="{3F1EC38B-8458-EBC0-0913-A589722B4EEE}"/>
          </ac:cxnSpMkLst>
        </pc:cxnChg>
        <pc:cxnChg chg="add mod">
          <ac:chgData name="santhosh s" userId="c67fe8511dd53aac" providerId="LiveId" clId="{630E0C9C-CD82-4182-82EF-D48E5DBE0E8D}" dt="2024-02-18T09:44:34.753" v="221" actId="13822"/>
          <ac:cxnSpMkLst>
            <pc:docMk/>
            <pc:sldMk cId="3359154268" sldId="258"/>
            <ac:cxnSpMk id="24" creationId="{771EAD8F-FF08-279C-BFB7-DB17332D478D}"/>
          </ac:cxnSpMkLst>
        </pc:cxnChg>
        <pc:cxnChg chg="add mod">
          <ac:chgData name="santhosh s" userId="c67fe8511dd53aac" providerId="LiveId" clId="{630E0C9C-CD82-4182-82EF-D48E5DBE0E8D}" dt="2024-02-18T09:45:04.632" v="223" actId="13822"/>
          <ac:cxnSpMkLst>
            <pc:docMk/>
            <pc:sldMk cId="3359154268" sldId="258"/>
            <ac:cxnSpMk id="26" creationId="{41AC5ECE-8BCD-AFAC-9A73-00B6ED06FF83}"/>
          </ac:cxnSpMkLst>
        </pc:cxnChg>
        <pc:cxnChg chg="add mod">
          <ac:chgData name="santhosh s" userId="c67fe8511dd53aac" providerId="LiveId" clId="{630E0C9C-CD82-4182-82EF-D48E5DBE0E8D}" dt="2024-02-18T09:45:53.165" v="226" actId="693"/>
          <ac:cxnSpMkLst>
            <pc:docMk/>
            <pc:sldMk cId="3359154268" sldId="258"/>
            <ac:cxnSpMk id="28" creationId="{29C17D69-78DE-B405-004C-729F012AAF2C}"/>
          </ac:cxnSpMkLst>
        </pc:cxnChg>
        <pc:cxnChg chg="add mod">
          <ac:chgData name="santhosh s" userId="c67fe8511dd53aac" providerId="LiveId" clId="{630E0C9C-CD82-4182-82EF-D48E5DBE0E8D}" dt="2024-02-18T09:46:19.603" v="229" actId="693"/>
          <ac:cxnSpMkLst>
            <pc:docMk/>
            <pc:sldMk cId="3359154268" sldId="258"/>
            <ac:cxnSpMk id="30" creationId="{77A96DE0-C51C-9CEA-3029-92188A7FFA7B}"/>
          </ac:cxnSpMkLst>
        </pc:cxnChg>
        <pc:cxnChg chg="add mod">
          <ac:chgData name="santhosh s" userId="c67fe8511dd53aac" providerId="LiveId" clId="{630E0C9C-CD82-4182-82EF-D48E5DBE0E8D}" dt="2024-02-18T09:46:53.174" v="232" actId="693"/>
          <ac:cxnSpMkLst>
            <pc:docMk/>
            <pc:sldMk cId="3359154268" sldId="258"/>
            <ac:cxnSpMk id="32" creationId="{8C2AB985-5519-5512-8560-1E5E9CE031C0}"/>
          </ac:cxnSpMkLst>
        </pc:cxnChg>
      </pc:sldChg>
      <pc:sldChg chg="addSp delSp modSp mod">
        <pc:chgData name="santhosh s" userId="c67fe8511dd53aac" providerId="LiveId" clId="{630E0C9C-CD82-4182-82EF-D48E5DBE0E8D}" dt="2024-02-18T11:31:11.382" v="1131" actId="14100"/>
        <pc:sldMkLst>
          <pc:docMk/>
          <pc:sldMk cId="2822576365" sldId="261"/>
        </pc:sldMkLst>
        <pc:spChg chg="add mod">
          <ac:chgData name="santhosh s" userId="c67fe8511dd53aac" providerId="LiveId" clId="{630E0C9C-CD82-4182-82EF-D48E5DBE0E8D}" dt="2024-02-18T11:18:47.128" v="1020" actId="1076"/>
          <ac:spMkLst>
            <pc:docMk/>
            <pc:sldMk cId="2822576365" sldId="261"/>
            <ac:spMk id="7" creationId="{311D642B-C87A-7FE7-14D9-C36294E8A41B}"/>
          </ac:spMkLst>
        </pc:spChg>
        <pc:spChg chg="del mod">
          <ac:chgData name="santhosh s" userId="c67fe8511dd53aac" providerId="LiveId" clId="{630E0C9C-CD82-4182-82EF-D48E5DBE0E8D}" dt="2024-02-18T11:09:32.225" v="885" actId="21"/>
          <ac:spMkLst>
            <pc:docMk/>
            <pc:sldMk cId="2822576365" sldId="261"/>
            <ac:spMk id="17" creationId="{CC09D487-3F58-07E2-EC67-5B78C692AED5}"/>
          </ac:spMkLst>
        </pc:spChg>
        <pc:spChg chg="add mod">
          <ac:chgData name="santhosh s" userId="c67fe8511dd53aac" providerId="LiveId" clId="{630E0C9C-CD82-4182-82EF-D48E5DBE0E8D}" dt="2024-02-18T11:08:28.506" v="867" actId="207"/>
          <ac:spMkLst>
            <pc:docMk/>
            <pc:sldMk cId="2822576365" sldId="261"/>
            <ac:spMk id="23" creationId="{32D5A2BC-0F16-45BC-75F5-A63E76F8A227}"/>
          </ac:spMkLst>
        </pc:spChg>
        <pc:spChg chg="mod">
          <ac:chgData name="santhosh s" userId="c67fe8511dd53aac" providerId="LiveId" clId="{630E0C9C-CD82-4182-82EF-D48E5DBE0E8D}" dt="2024-02-18T11:20:26.495" v="1026" actId="1076"/>
          <ac:spMkLst>
            <pc:docMk/>
            <pc:sldMk cId="2822576365" sldId="261"/>
            <ac:spMk id="26" creationId="{B8EFDB46-81ED-754A-EED4-7DC771ECD870}"/>
          </ac:spMkLst>
        </pc:spChg>
        <pc:spChg chg="add mod">
          <ac:chgData name="santhosh s" userId="c67fe8511dd53aac" providerId="LiveId" clId="{630E0C9C-CD82-4182-82EF-D48E5DBE0E8D}" dt="2024-02-18T11:22:19.662" v="1070" actId="1076"/>
          <ac:spMkLst>
            <pc:docMk/>
            <pc:sldMk cId="2822576365" sldId="261"/>
            <ac:spMk id="28" creationId="{5BA5FD17-257C-A409-5BF4-0ED0C2B50BE8}"/>
          </ac:spMkLst>
        </pc:spChg>
        <pc:spChg chg="add del mod">
          <ac:chgData name="santhosh s" userId="c67fe8511dd53aac" providerId="LiveId" clId="{630E0C9C-CD82-4182-82EF-D48E5DBE0E8D}" dt="2024-02-18T11:14:01.790" v="929" actId="21"/>
          <ac:spMkLst>
            <pc:docMk/>
            <pc:sldMk cId="2822576365" sldId="261"/>
            <ac:spMk id="28" creationId="{C21C2A93-C104-91B2-2C35-E34499D4632F}"/>
          </ac:spMkLst>
        </pc:spChg>
        <pc:spChg chg="mod">
          <ac:chgData name="santhosh s" userId="c67fe8511dd53aac" providerId="LiveId" clId="{630E0C9C-CD82-4182-82EF-D48E5DBE0E8D}" dt="2024-02-18T11:15:19.536" v="971" actId="14100"/>
          <ac:spMkLst>
            <pc:docMk/>
            <pc:sldMk cId="2822576365" sldId="261"/>
            <ac:spMk id="29" creationId="{B746B047-BA8E-66DF-CA3F-EFE6F8FFC708}"/>
          </ac:spMkLst>
        </pc:spChg>
        <pc:spChg chg="add mod">
          <ac:chgData name="santhosh s" userId="c67fe8511dd53aac" providerId="LiveId" clId="{630E0C9C-CD82-4182-82EF-D48E5DBE0E8D}" dt="2024-02-18T11:24:01.344" v="1119" actId="1076"/>
          <ac:spMkLst>
            <pc:docMk/>
            <pc:sldMk cId="2822576365" sldId="261"/>
            <ac:spMk id="30" creationId="{A15FD0CF-384D-5EDD-E9CB-315F4D9DBA99}"/>
          </ac:spMkLst>
        </pc:spChg>
        <pc:cxnChg chg="mod">
          <ac:chgData name="santhosh s" userId="c67fe8511dd53aac" providerId="LiveId" clId="{630E0C9C-CD82-4182-82EF-D48E5DBE0E8D}" dt="2024-02-18T11:19:42.598" v="1022" actId="14100"/>
          <ac:cxnSpMkLst>
            <pc:docMk/>
            <pc:sldMk cId="2822576365" sldId="261"/>
            <ac:cxnSpMk id="3" creationId="{28C89F35-9BF9-68F2-A94C-EB9616CFF7C1}"/>
          </ac:cxnSpMkLst>
        </pc:cxnChg>
        <pc:cxnChg chg="add mod">
          <ac:chgData name="santhosh s" userId="c67fe8511dd53aac" providerId="LiveId" clId="{630E0C9C-CD82-4182-82EF-D48E5DBE0E8D}" dt="2024-02-18T11:16:00.979" v="973" actId="13822"/>
          <ac:cxnSpMkLst>
            <pc:docMk/>
            <pc:sldMk cId="2822576365" sldId="261"/>
            <ac:cxnSpMk id="4" creationId="{212F6250-FDF5-BDF5-095E-AE7AC64199E7}"/>
          </ac:cxnSpMkLst>
        </pc:cxnChg>
        <pc:cxnChg chg="add mod">
          <ac:chgData name="santhosh s" userId="c67fe8511dd53aac" providerId="LiveId" clId="{630E0C9C-CD82-4182-82EF-D48E5DBE0E8D}" dt="2024-02-18T11:30:48.061" v="1127" actId="13822"/>
          <ac:cxnSpMkLst>
            <pc:docMk/>
            <pc:sldMk cId="2822576365" sldId="261"/>
            <ac:cxnSpMk id="8" creationId="{2402EDB3-E3E3-CE4E-FDDE-057D0B446A15}"/>
          </ac:cxnSpMkLst>
        </pc:cxnChg>
        <pc:cxnChg chg="mod">
          <ac:chgData name="santhosh s" userId="c67fe8511dd53aac" providerId="LiveId" clId="{630E0C9C-CD82-4182-82EF-D48E5DBE0E8D}" dt="2024-02-18T11:20:26.495" v="1026" actId="1076"/>
          <ac:cxnSpMkLst>
            <pc:docMk/>
            <pc:sldMk cId="2822576365" sldId="261"/>
            <ac:cxnSpMk id="9" creationId="{E63D4553-26D7-3F8F-AB67-3F4F244E1AAE}"/>
          </ac:cxnSpMkLst>
        </pc:cxnChg>
        <pc:cxnChg chg="add mod">
          <ac:chgData name="santhosh s" userId="c67fe8511dd53aac" providerId="LiveId" clId="{630E0C9C-CD82-4182-82EF-D48E5DBE0E8D}" dt="2024-02-18T11:03:20.157" v="829" actId="13822"/>
          <ac:cxnSpMkLst>
            <pc:docMk/>
            <pc:sldMk cId="2822576365" sldId="261"/>
            <ac:cxnSpMk id="22" creationId="{AC47B087-AEFC-1622-D61D-925708ECCCC2}"/>
          </ac:cxnSpMkLst>
        </pc:cxnChg>
        <pc:cxnChg chg="add mod">
          <ac:chgData name="santhosh s" userId="c67fe8511dd53aac" providerId="LiveId" clId="{630E0C9C-CD82-4182-82EF-D48E5DBE0E8D}" dt="2024-02-18T11:10:44.705" v="887" actId="13822"/>
          <ac:cxnSpMkLst>
            <pc:docMk/>
            <pc:sldMk cId="2822576365" sldId="261"/>
            <ac:cxnSpMk id="27" creationId="{1121040C-0CF9-FA5B-F7A4-052A680662B3}"/>
          </ac:cxnSpMkLst>
        </pc:cxnChg>
        <pc:cxnChg chg="add mod">
          <ac:chgData name="santhosh s" userId="c67fe8511dd53aac" providerId="LiveId" clId="{630E0C9C-CD82-4182-82EF-D48E5DBE0E8D}" dt="2024-02-18T11:31:11.382" v="1131" actId="14100"/>
          <ac:cxnSpMkLst>
            <pc:docMk/>
            <pc:sldMk cId="2822576365" sldId="261"/>
            <ac:cxnSpMk id="34" creationId="{E727897C-A1C5-495D-4765-A36F856E0E4B}"/>
          </ac:cxnSpMkLst>
        </pc:cxnChg>
      </pc:sldChg>
      <pc:sldChg chg="addSp modSp new mod modClrScheme chgLayout">
        <pc:chgData name="santhosh s" userId="c67fe8511dd53aac" providerId="LiveId" clId="{630E0C9C-CD82-4182-82EF-D48E5DBE0E8D}" dt="2024-02-18T14:15:35.413" v="1217" actId="255"/>
        <pc:sldMkLst>
          <pc:docMk/>
          <pc:sldMk cId="286629603" sldId="262"/>
        </pc:sldMkLst>
        <pc:spChg chg="add mod">
          <ac:chgData name="santhosh s" userId="c67fe8511dd53aac" providerId="LiveId" clId="{630E0C9C-CD82-4182-82EF-D48E5DBE0E8D}" dt="2024-02-18T10:38:23.136" v="370" actId="20577"/>
          <ac:spMkLst>
            <pc:docMk/>
            <pc:sldMk cId="286629603" sldId="262"/>
            <ac:spMk id="2" creationId="{1ED5AC94-3C2D-F91A-4B78-B7C9C2A75D0B}"/>
          </ac:spMkLst>
        </pc:spChg>
        <pc:spChg chg="add mod">
          <ac:chgData name="santhosh s" userId="c67fe8511dd53aac" providerId="LiveId" clId="{630E0C9C-CD82-4182-82EF-D48E5DBE0E8D}" dt="2024-02-18T14:15:35.413" v="1217" actId="255"/>
          <ac:spMkLst>
            <pc:docMk/>
            <pc:sldMk cId="286629603" sldId="262"/>
            <ac:spMk id="3" creationId="{4AB4A6E4-3D26-680E-C1F8-20C2BC751482}"/>
          </ac:spMkLst>
        </pc:spChg>
      </pc:sldChg>
      <pc:sldChg chg="addSp delSp modSp new mod modClrScheme chgLayout">
        <pc:chgData name="santhosh s" userId="c67fe8511dd53aac" providerId="LiveId" clId="{630E0C9C-CD82-4182-82EF-D48E5DBE0E8D}" dt="2024-02-18T10:56:48.591" v="827" actId="20577"/>
        <pc:sldMkLst>
          <pc:docMk/>
          <pc:sldMk cId="3378990272" sldId="263"/>
        </pc:sldMkLst>
        <pc:spChg chg="mod ord">
          <ac:chgData name="santhosh s" userId="c67fe8511dd53aac" providerId="LiveId" clId="{630E0C9C-CD82-4182-82EF-D48E5DBE0E8D}" dt="2024-02-18T10:39:57.038" v="394" actId="113"/>
          <ac:spMkLst>
            <pc:docMk/>
            <pc:sldMk cId="3378990272" sldId="263"/>
            <ac:spMk id="2" creationId="{AC6CCC35-6993-B88F-016C-5227EF971629}"/>
          </ac:spMkLst>
        </pc:spChg>
        <pc:spChg chg="del">
          <ac:chgData name="santhosh s" userId="c67fe8511dd53aac" providerId="LiveId" clId="{630E0C9C-CD82-4182-82EF-D48E5DBE0E8D}" dt="2024-02-18T10:39:29.985" v="391" actId="700"/>
          <ac:spMkLst>
            <pc:docMk/>
            <pc:sldMk cId="3378990272" sldId="263"/>
            <ac:spMk id="3" creationId="{63B6A3A1-0C09-2EE6-20FC-490A598DB788}"/>
          </ac:spMkLst>
        </pc:spChg>
        <pc:spChg chg="add">
          <ac:chgData name="santhosh s" userId="c67fe8511dd53aac" providerId="LiveId" clId="{630E0C9C-CD82-4182-82EF-D48E5DBE0E8D}" dt="2024-02-18T10:40:23.330" v="395" actId="11529"/>
          <ac:spMkLst>
            <pc:docMk/>
            <pc:sldMk cId="3378990272" sldId="263"/>
            <ac:spMk id="4" creationId="{E3E83022-10D9-77D3-FFF0-84853C6B4CD4}"/>
          </ac:spMkLst>
        </pc:spChg>
        <pc:spChg chg="add mod">
          <ac:chgData name="santhosh s" userId="c67fe8511dd53aac" providerId="LiveId" clId="{630E0C9C-CD82-4182-82EF-D48E5DBE0E8D}" dt="2024-02-18T10:56:48.591" v="827" actId="20577"/>
          <ac:spMkLst>
            <pc:docMk/>
            <pc:sldMk cId="3378990272" sldId="263"/>
            <ac:spMk id="5" creationId="{FBC5F728-3A36-12A5-C64D-55DBB4DAF897}"/>
          </ac:spMkLst>
        </pc:spChg>
        <pc:spChg chg="add del">
          <ac:chgData name="santhosh s" userId="c67fe8511dd53aac" providerId="LiveId" clId="{630E0C9C-CD82-4182-82EF-D48E5DBE0E8D}" dt="2024-02-18T10:41:22.573" v="398" actId="21"/>
          <ac:spMkLst>
            <pc:docMk/>
            <pc:sldMk cId="3378990272" sldId="263"/>
            <ac:spMk id="6" creationId="{AA294FD5-88CC-EA79-F7CD-B25ECD33CD5B}"/>
          </ac:spMkLst>
        </pc:spChg>
        <pc:spChg chg="add del">
          <ac:chgData name="santhosh s" userId="c67fe8511dd53aac" providerId="LiveId" clId="{630E0C9C-CD82-4182-82EF-D48E5DBE0E8D}" dt="2024-02-18T10:41:32.859" v="400" actId="21"/>
          <ac:spMkLst>
            <pc:docMk/>
            <pc:sldMk cId="3378990272" sldId="263"/>
            <ac:spMk id="7" creationId="{4F616B12-E5BB-DD8C-52CD-1A7B90E3634C}"/>
          </ac:spMkLst>
        </pc:spChg>
        <pc:spChg chg="add mod">
          <ac:chgData name="santhosh s" userId="c67fe8511dd53aac" providerId="LiveId" clId="{630E0C9C-CD82-4182-82EF-D48E5DBE0E8D}" dt="2024-02-18T10:42:54.864" v="408" actId="1076"/>
          <ac:spMkLst>
            <pc:docMk/>
            <pc:sldMk cId="3378990272" sldId="263"/>
            <ac:spMk id="8" creationId="{05C71E0D-FB9C-D09B-1AEC-DF67CA87994E}"/>
          </ac:spMkLst>
        </pc:spChg>
        <pc:spChg chg="add">
          <ac:chgData name="santhosh s" userId="c67fe8511dd53aac" providerId="LiveId" clId="{630E0C9C-CD82-4182-82EF-D48E5DBE0E8D}" dt="2024-02-18T10:41:52.718" v="402" actId="11529"/>
          <ac:spMkLst>
            <pc:docMk/>
            <pc:sldMk cId="3378990272" sldId="263"/>
            <ac:spMk id="9" creationId="{AF81B110-B2FF-A6CA-A907-3D9676479946}"/>
          </ac:spMkLst>
        </pc:spChg>
        <pc:spChg chg="add mod">
          <ac:chgData name="santhosh s" userId="c67fe8511dd53aac" providerId="LiveId" clId="{630E0C9C-CD82-4182-82EF-D48E5DBE0E8D}" dt="2024-02-18T10:42:32.688" v="405" actId="14100"/>
          <ac:spMkLst>
            <pc:docMk/>
            <pc:sldMk cId="3378990272" sldId="263"/>
            <ac:spMk id="10" creationId="{FBC72E12-68E3-D1BF-475D-8B7A31E99CE6}"/>
          </ac:spMkLst>
        </pc:spChg>
        <pc:spChg chg="add mod">
          <ac:chgData name="santhosh s" userId="c67fe8511dd53aac" providerId="LiveId" clId="{630E0C9C-CD82-4182-82EF-D48E5DBE0E8D}" dt="2024-02-18T10:42:38.371" v="406" actId="14100"/>
          <ac:spMkLst>
            <pc:docMk/>
            <pc:sldMk cId="3378990272" sldId="263"/>
            <ac:spMk id="11" creationId="{8A9AA920-EBAE-67E2-23ED-7BFEEA5320E8}"/>
          </ac:spMkLst>
        </pc:spChg>
        <pc:spChg chg="add mod">
          <ac:chgData name="santhosh s" userId="c67fe8511dd53aac" providerId="LiveId" clId="{630E0C9C-CD82-4182-82EF-D48E5DBE0E8D}" dt="2024-02-18T10:45:43.824" v="475" actId="207"/>
          <ac:spMkLst>
            <pc:docMk/>
            <pc:sldMk cId="3378990272" sldId="263"/>
            <ac:spMk id="12" creationId="{5B656712-7B17-98C0-5EAB-849F2010B020}"/>
          </ac:spMkLst>
        </pc:spChg>
      </pc:sldChg>
      <pc:sldChg chg="new del">
        <pc:chgData name="santhosh s" userId="c67fe8511dd53aac" providerId="LiveId" clId="{630E0C9C-CD82-4182-82EF-D48E5DBE0E8D}" dt="2024-02-18T10:44:01.997" v="410" actId="2696"/>
        <pc:sldMkLst>
          <pc:docMk/>
          <pc:sldMk cId="960676107" sldId="264"/>
        </pc:sldMkLst>
      </pc:sldChg>
      <pc:sldChg chg="modSp mod">
        <pc:chgData name="santhosh s" userId="c67fe8511dd53aac" providerId="LiveId" clId="{630E0C9C-CD82-4182-82EF-D48E5DBE0E8D}" dt="2024-02-18T14:10:56.007" v="1214" actId="5793"/>
        <pc:sldMkLst>
          <pc:docMk/>
          <pc:sldMk cId="2386065526" sldId="265"/>
        </pc:sldMkLst>
        <pc:spChg chg="mod">
          <ac:chgData name="santhosh s" userId="c67fe8511dd53aac" providerId="LiveId" clId="{630E0C9C-CD82-4182-82EF-D48E5DBE0E8D}" dt="2024-02-18T14:10:56.007" v="1214" actId="5793"/>
          <ac:spMkLst>
            <pc:docMk/>
            <pc:sldMk cId="2386065526" sldId="265"/>
            <ac:spMk id="3" creationId="{8F72E80D-1AE3-2772-81C7-2637F47D6D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CHATBOT TESTING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C23D-1D01-D2A0-1364-F972FCCE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5CC7-9CED-417D-2614-412630C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b="1">
                <a:cs typeface="Calibri" panose="020F0502020204030204"/>
              </a:rPr>
              <a:t>Objective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>
                <a:cs typeface="Calibri" panose="020F0502020204030204"/>
              </a:rPr>
              <a:t>Validate chatbot testing capability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>
                <a:cs typeface="Calibri" panose="020F0502020204030204"/>
              </a:rPr>
              <a:t>Emphasize accuracy, adaptability, and test case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>
                <a:cs typeface="Calibri" panose="020F0502020204030204"/>
              </a:rPr>
              <a:t>Prioritize test result accuracy and reliability</a:t>
            </a:r>
          </a:p>
          <a:p>
            <a:pPr marL="0" indent="0">
              <a:buNone/>
            </a:pPr>
            <a:r>
              <a:rPr lang="en-GB" sz="2200" b="1">
                <a:cs typeface="Calibri" panose="020F0502020204030204"/>
              </a:rPr>
              <a:t>Status: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Key functions: design, execute tests, document results</a:t>
            </a:r>
            <a:endParaRPr lang="en-GB" sz="1800">
              <a:cs typeface="Calibri"/>
            </a:endParaRPr>
          </a:p>
          <a:p>
            <a:pPr marL="0" indent="0">
              <a:buNone/>
            </a:pPr>
            <a:r>
              <a:rPr lang="en-GB" sz="2200" b="1">
                <a:cs typeface="Calibri"/>
              </a:rPr>
              <a:t>Issues: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Define performance metrics and Understand project complexity</a:t>
            </a:r>
            <a:endParaRPr lang="en-GB" sz="1800">
              <a:cs typeface="Calibri" panose="020F0502020204030204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Ensure guideline access and Focus on testing process</a:t>
            </a:r>
            <a:endParaRPr lang="en-GB" sz="18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b="1">
                <a:cs typeface="Calibri"/>
              </a:rPr>
              <a:t>Recommendation: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Collaborate with stakeholders and Gather insights from past projects</a:t>
            </a:r>
            <a:endParaRPr lang="en-GB" sz="1800">
              <a:cs typeface="Calibri" panose="020F0502020204030204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Ensure guideline access and Refine testing process</a:t>
            </a:r>
            <a:endParaRPr lang="en-GB" sz="1800">
              <a:cs typeface="Calibri" panose="020F0502020204030204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GB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77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0F42-0CE8-4474-1BCF-B7BBAD76F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7613" y="8225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F1F1F"/>
                </a:solidFill>
                <a:latin typeface="Times New Roman"/>
                <a:cs typeface="Arial"/>
              </a:rPr>
              <a:t>HIGH-LEVEL ARCHITECTURE: </a:t>
            </a:r>
            <a:endParaRPr lang="en-US">
              <a:latin typeface="Times New Roman"/>
              <a:cs typeface="Calibri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EA1990-30B8-F83D-6FE2-575967E85884}"/>
              </a:ext>
            </a:extLst>
          </p:cNvPr>
          <p:cNvSpPr/>
          <p:nvPr/>
        </p:nvSpPr>
        <p:spPr>
          <a:xfrm>
            <a:off x="4630097" y="1480736"/>
            <a:ext cx="2875471" cy="5750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Tested frontend :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Web interface /text interaction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948BE-F9CC-C9E4-6795-00A5C4FEA8BB}"/>
              </a:ext>
            </a:extLst>
          </p:cNvPr>
          <p:cNvSpPr/>
          <p:nvPr/>
        </p:nvSpPr>
        <p:spPr>
          <a:xfrm>
            <a:off x="1725870" y="2904094"/>
            <a:ext cx="2774831" cy="70449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Test execution environment: secure for chatbot interaction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609F10-E84E-9813-E59F-3C75E6E06B8B}"/>
              </a:ext>
            </a:extLst>
          </p:cNvPr>
          <p:cNvSpPr/>
          <p:nvPr/>
        </p:nvSpPr>
        <p:spPr>
          <a:xfrm>
            <a:off x="8325076" y="2961603"/>
            <a:ext cx="1725284" cy="4456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Frontend Tech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FCBE87-7C5F-B86D-AD36-2D117F9C19E4}"/>
              </a:ext>
            </a:extLst>
          </p:cNvPr>
          <p:cNvSpPr/>
          <p:nvPr/>
        </p:nvSpPr>
        <p:spPr>
          <a:xfrm>
            <a:off x="1725869" y="4356207"/>
            <a:ext cx="2774831" cy="70449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Reporting Database: test result storage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CDC3CB-8EC8-AE4F-8152-4E8A497A2541}"/>
              </a:ext>
            </a:extLst>
          </p:cNvPr>
          <p:cNvSpPr/>
          <p:nvPr/>
        </p:nvSpPr>
        <p:spPr>
          <a:xfrm>
            <a:off x="1725868" y="5477640"/>
            <a:ext cx="2645435" cy="53196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Analysis &amp;Report Tool: custom or existing BI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47B087-AEFC-1622-D61D-925708ECCCC2}"/>
              </a:ext>
            </a:extLst>
          </p:cNvPr>
          <p:cNvCxnSpPr>
            <a:cxnSpLocks/>
          </p:cNvCxnSpPr>
          <p:nvPr/>
        </p:nvCxnSpPr>
        <p:spPr>
          <a:xfrm flipH="1">
            <a:off x="3113285" y="3608584"/>
            <a:ext cx="1" cy="747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D5A2BC-0F16-45BC-75F5-A63E76F8A227}"/>
              </a:ext>
            </a:extLst>
          </p:cNvPr>
          <p:cNvSpPr txBox="1"/>
          <p:nvPr/>
        </p:nvSpPr>
        <p:spPr>
          <a:xfrm>
            <a:off x="1139617" y="3750755"/>
            <a:ext cx="1917448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AREA FOR TESTERS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01C3FD-2095-38DB-7CFA-A8D9A19114DC}"/>
              </a:ext>
            </a:extLst>
          </p:cNvPr>
          <p:cNvSpPr/>
          <p:nvPr/>
        </p:nvSpPr>
        <p:spPr>
          <a:xfrm>
            <a:off x="8325075" y="5477640"/>
            <a:ext cx="1725284" cy="4456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Database Tech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D7AAE9-E31A-4CA5-8613-0DDC215A3E8C}"/>
              </a:ext>
            </a:extLst>
          </p:cNvPr>
          <p:cNvSpPr/>
          <p:nvPr/>
        </p:nvSpPr>
        <p:spPr>
          <a:xfrm>
            <a:off x="8325076" y="4356207"/>
            <a:ext cx="1725284" cy="4456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Execution Tech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21040C-0CF9-FA5B-F7A4-052A680662B3}"/>
              </a:ext>
            </a:extLst>
          </p:cNvPr>
          <p:cNvCxnSpPr>
            <a:cxnSpLocks/>
          </p:cNvCxnSpPr>
          <p:nvPr/>
        </p:nvCxnSpPr>
        <p:spPr>
          <a:xfrm>
            <a:off x="9187718" y="3407301"/>
            <a:ext cx="0" cy="948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EFDB46-81ED-754A-EED4-7DC771ECD870}"/>
              </a:ext>
            </a:extLst>
          </p:cNvPr>
          <p:cNvSpPr/>
          <p:nvPr/>
        </p:nvSpPr>
        <p:spPr>
          <a:xfrm>
            <a:off x="2103662" y="6411575"/>
            <a:ext cx="1908206" cy="38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cs typeface="Calibri"/>
              </a:rPr>
              <a:t>Analysis Tech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46B047-BA8E-66DF-CA3F-EFE6F8FFC708}"/>
              </a:ext>
            </a:extLst>
          </p:cNvPr>
          <p:cNvSpPr txBox="1"/>
          <p:nvPr/>
        </p:nvSpPr>
        <p:spPr>
          <a:xfrm>
            <a:off x="9238614" y="3639788"/>
            <a:ext cx="1480501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 ON CLIENT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2F6250-FDF5-BDF5-095E-AE7AC64199E7}"/>
              </a:ext>
            </a:extLst>
          </p:cNvPr>
          <p:cNvCxnSpPr>
            <a:cxnSpLocks/>
          </p:cNvCxnSpPr>
          <p:nvPr/>
        </p:nvCxnSpPr>
        <p:spPr>
          <a:xfrm flipH="1">
            <a:off x="9187717" y="4801905"/>
            <a:ext cx="1" cy="675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C89F35-9BF9-68F2-A94C-EB9616CFF7C1}"/>
              </a:ext>
            </a:extLst>
          </p:cNvPr>
          <p:cNvCxnSpPr>
            <a:cxnSpLocks/>
          </p:cNvCxnSpPr>
          <p:nvPr/>
        </p:nvCxnSpPr>
        <p:spPr>
          <a:xfrm>
            <a:off x="3113285" y="5075075"/>
            <a:ext cx="0" cy="40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1D642B-C87A-7FE7-14D9-C36294E8A41B}"/>
              </a:ext>
            </a:extLst>
          </p:cNvPr>
          <p:cNvSpPr txBox="1"/>
          <p:nvPr/>
        </p:nvSpPr>
        <p:spPr>
          <a:xfrm>
            <a:off x="9238613" y="4865693"/>
            <a:ext cx="148050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POSTGRESQL,MYSQL,OR CLOUD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D4553-26D7-3F8F-AB67-3F4F244E1AAE}"/>
              </a:ext>
            </a:extLst>
          </p:cNvPr>
          <p:cNvCxnSpPr>
            <a:cxnSpLocks/>
          </p:cNvCxnSpPr>
          <p:nvPr/>
        </p:nvCxnSpPr>
        <p:spPr>
          <a:xfrm flipH="1">
            <a:off x="3048585" y="6009602"/>
            <a:ext cx="1" cy="411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A5FD17-257C-A409-5BF4-0ED0C2B50BE8}"/>
              </a:ext>
            </a:extLst>
          </p:cNvPr>
          <p:cNvSpPr txBox="1"/>
          <p:nvPr/>
        </p:nvSpPr>
        <p:spPr>
          <a:xfrm>
            <a:off x="1515489" y="5118951"/>
            <a:ext cx="1541576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OF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0E649-6160-B776-E2CF-58F66A3997FB}"/>
              </a:ext>
            </a:extLst>
          </p:cNvPr>
          <p:cNvSpPr txBox="1"/>
          <p:nvPr/>
        </p:nvSpPr>
        <p:spPr>
          <a:xfrm>
            <a:off x="9234070" y="2442416"/>
            <a:ext cx="1032995" cy="276999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HTML/CSS/JS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5FD0CF-384D-5EDD-E9CB-315F4D9DBA99}"/>
              </a:ext>
            </a:extLst>
          </p:cNvPr>
          <p:cNvSpPr txBox="1"/>
          <p:nvPr/>
        </p:nvSpPr>
        <p:spPr>
          <a:xfrm>
            <a:off x="1045615" y="6048716"/>
            <a:ext cx="1921232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PYTHON/JAVASCRIPT/EXCEL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C25FE-D1BF-F4ED-C002-0D5280673ED6}"/>
              </a:ext>
            </a:extLst>
          </p:cNvPr>
          <p:cNvSpPr txBox="1"/>
          <p:nvPr/>
        </p:nvSpPr>
        <p:spPr>
          <a:xfrm>
            <a:off x="1858483" y="2442415"/>
            <a:ext cx="1194879" cy="276999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Simple interface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402EDB3-E3E3-CE4E-FDDE-057D0B446A15}"/>
              </a:ext>
            </a:extLst>
          </p:cNvPr>
          <p:cNvCxnSpPr>
            <a:cxnSpLocks/>
          </p:cNvCxnSpPr>
          <p:nvPr/>
        </p:nvCxnSpPr>
        <p:spPr>
          <a:xfrm>
            <a:off x="7505568" y="1768283"/>
            <a:ext cx="1682150" cy="11933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727897C-A1C5-495D-4765-A36F856E0E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3287" y="1768282"/>
            <a:ext cx="1516811" cy="11358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7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FF8-B29C-68A4-56E0-72DDC9CB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Times New Roman"/>
              </a:rPr>
              <a:t>WORKFLOW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B06172-B205-9426-1C76-B82DDD60E6F4}"/>
              </a:ext>
            </a:extLst>
          </p:cNvPr>
          <p:cNvSpPr/>
          <p:nvPr/>
        </p:nvSpPr>
        <p:spPr>
          <a:xfrm>
            <a:off x="1849585" y="1886201"/>
            <a:ext cx="3401785" cy="3955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b="1">
                <a:solidFill>
                  <a:schemeClr val="tx1"/>
                </a:solidFill>
                <a:ea typeface="Calibri"/>
                <a:cs typeface="Calibri"/>
              </a:rPr>
              <a:t>Main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4E52B-3561-632D-D462-74A149D6F290}"/>
              </a:ext>
            </a:extLst>
          </p:cNvPr>
          <p:cNvSpPr/>
          <p:nvPr/>
        </p:nvSpPr>
        <p:spPr>
          <a:xfrm>
            <a:off x="7157684" y="1886857"/>
            <a:ext cx="3401785" cy="39642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>
                <a:solidFill>
                  <a:schemeClr val="tx1"/>
                </a:solidFill>
                <a:ea typeface="Calibri"/>
                <a:cs typeface="Calibri"/>
              </a:rPr>
              <a:t>Error Handling</a:t>
            </a:r>
            <a:endParaRPr lang="en-GB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72A6E-5AB6-EBFB-F591-0A9AD3E34FCE}"/>
              </a:ext>
            </a:extLst>
          </p:cNvPr>
          <p:cNvSpPr/>
          <p:nvPr/>
        </p:nvSpPr>
        <p:spPr>
          <a:xfrm>
            <a:off x="2558144" y="2349500"/>
            <a:ext cx="1914617" cy="353786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Select Chatbot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FDB6A8-2466-A671-6E6C-0A41C31FC4B2}"/>
              </a:ext>
            </a:extLst>
          </p:cNvPr>
          <p:cNvSpPr/>
          <p:nvPr/>
        </p:nvSpPr>
        <p:spPr>
          <a:xfrm>
            <a:off x="2558144" y="2902856"/>
            <a:ext cx="1914617" cy="34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Design Tests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37226-FE5E-4E6C-4E07-8059B01AF0EC}"/>
              </a:ext>
            </a:extLst>
          </p:cNvPr>
          <p:cNvSpPr/>
          <p:nvPr/>
        </p:nvSpPr>
        <p:spPr>
          <a:xfrm>
            <a:off x="2558143" y="3456214"/>
            <a:ext cx="1914617" cy="34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Execute Tests 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707E49-5588-7A56-C898-1F583EA22C87}"/>
              </a:ext>
            </a:extLst>
          </p:cNvPr>
          <p:cNvSpPr/>
          <p:nvPr/>
        </p:nvSpPr>
        <p:spPr>
          <a:xfrm>
            <a:off x="2558143" y="4073071"/>
            <a:ext cx="1914617" cy="34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Error Analysis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AE486-6FDE-83CD-1D15-6AB9B488D0D4}"/>
              </a:ext>
            </a:extLst>
          </p:cNvPr>
          <p:cNvSpPr/>
          <p:nvPr/>
        </p:nvSpPr>
        <p:spPr>
          <a:xfrm>
            <a:off x="2558143" y="4690475"/>
            <a:ext cx="1913960" cy="34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Report Generation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05AE3-7588-67F6-CA61-303126A5B9F8}"/>
              </a:ext>
            </a:extLst>
          </p:cNvPr>
          <p:cNvSpPr/>
          <p:nvPr/>
        </p:nvSpPr>
        <p:spPr>
          <a:xfrm>
            <a:off x="2558143" y="5234214"/>
            <a:ext cx="1914617" cy="34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Client Feedback 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61CD9-8A0E-9BE8-E546-4EEE91E1D146}"/>
              </a:ext>
            </a:extLst>
          </p:cNvPr>
          <p:cNvSpPr/>
          <p:nvPr/>
        </p:nvSpPr>
        <p:spPr>
          <a:xfrm>
            <a:off x="7629071" y="2639785"/>
            <a:ext cx="2524698" cy="65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cs typeface="Calibri"/>
              </a:rPr>
              <a:t>Retest With Modified Input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B8C26-3203-3670-E43F-646D88245039}"/>
              </a:ext>
            </a:extLst>
          </p:cNvPr>
          <p:cNvSpPr/>
          <p:nvPr/>
        </p:nvSpPr>
        <p:spPr>
          <a:xfrm>
            <a:off x="7629070" y="4512652"/>
            <a:ext cx="2524698" cy="65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cs typeface="Calibri"/>
              </a:rPr>
              <a:t>Flag For Review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0E53E1-CF02-FC43-D0AB-8194C18FAAF6}"/>
              </a:ext>
            </a:extLst>
          </p:cNvPr>
          <p:cNvCxnSpPr/>
          <p:nvPr/>
        </p:nvCxnSpPr>
        <p:spPr>
          <a:xfrm>
            <a:off x="3453787" y="2705557"/>
            <a:ext cx="5509" cy="207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26F13-FA4C-D888-2020-D54660C284BF}"/>
              </a:ext>
            </a:extLst>
          </p:cNvPr>
          <p:cNvCxnSpPr>
            <a:cxnSpLocks/>
          </p:cNvCxnSpPr>
          <p:nvPr/>
        </p:nvCxnSpPr>
        <p:spPr>
          <a:xfrm>
            <a:off x="3453787" y="3219677"/>
            <a:ext cx="5509" cy="207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4682E-283E-8B21-F624-C9E8CCE3B920}"/>
              </a:ext>
            </a:extLst>
          </p:cNvPr>
          <p:cNvCxnSpPr>
            <a:cxnSpLocks/>
          </p:cNvCxnSpPr>
          <p:nvPr/>
        </p:nvCxnSpPr>
        <p:spPr>
          <a:xfrm>
            <a:off x="3453787" y="3871509"/>
            <a:ext cx="5509" cy="207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FD9EF-0521-A0EE-5930-06B9A4DCB2E3}"/>
              </a:ext>
            </a:extLst>
          </p:cNvPr>
          <p:cNvCxnSpPr>
            <a:cxnSpLocks/>
          </p:cNvCxnSpPr>
          <p:nvPr/>
        </p:nvCxnSpPr>
        <p:spPr>
          <a:xfrm>
            <a:off x="3453787" y="4449894"/>
            <a:ext cx="5509" cy="207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857A0-BDA5-BE77-0FD0-7680EEAC9110}"/>
              </a:ext>
            </a:extLst>
          </p:cNvPr>
          <p:cNvCxnSpPr>
            <a:cxnSpLocks/>
          </p:cNvCxnSpPr>
          <p:nvPr/>
        </p:nvCxnSpPr>
        <p:spPr>
          <a:xfrm>
            <a:off x="3453787" y="5028280"/>
            <a:ext cx="5509" cy="207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F252-CD19-E548-CA73-FB91C5DFF994}"/>
              </a:ext>
            </a:extLst>
          </p:cNvPr>
          <p:cNvCxnSpPr>
            <a:cxnSpLocks/>
          </p:cNvCxnSpPr>
          <p:nvPr/>
        </p:nvCxnSpPr>
        <p:spPr>
          <a:xfrm flipH="1" flipV="1">
            <a:off x="8921827" y="3372077"/>
            <a:ext cx="3671" cy="1031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140B29-006E-8127-BE1D-636B5448E961}"/>
              </a:ext>
            </a:extLst>
          </p:cNvPr>
          <p:cNvCxnSpPr/>
          <p:nvPr/>
        </p:nvCxnSpPr>
        <p:spPr>
          <a:xfrm flipH="1">
            <a:off x="4892637" y="4239886"/>
            <a:ext cx="12854" cy="12081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C748D-D393-4A66-C3C4-3FC3053A0669}"/>
              </a:ext>
            </a:extLst>
          </p:cNvPr>
          <p:cNvCxnSpPr>
            <a:cxnSpLocks/>
          </p:cNvCxnSpPr>
          <p:nvPr/>
        </p:nvCxnSpPr>
        <p:spPr>
          <a:xfrm flipV="1">
            <a:off x="4500389" y="4244246"/>
            <a:ext cx="400279" cy="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E009D2-C10E-A987-FF4D-A58A0371EB59}"/>
              </a:ext>
            </a:extLst>
          </p:cNvPr>
          <p:cNvCxnSpPr>
            <a:cxnSpLocks/>
          </p:cNvCxnSpPr>
          <p:nvPr/>
        </p:nvCxnSpPr>
        <p:spPr>
          <a:xfrm flipV="1">
            <a:off x="4500388" y="5437739"/>
            <a:ext cx="400279" cy="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75085A-9D48-41F5-3AF7-B1722FFE80D5}"/>
              </a:ext>
            </a:extLst>
          </p:cNvPr>
          <p:cNvCxnSpPr>
            <a:cxnSpLocks/>
          </p:cNvCxnSpPr>
          <p:nvPr/>
        </p:nvCxnSpPr>
        <p:spPr>
          <a:xfrm flipV="1">
            <a:off x="4500389" y="4859354"/>
            <a:ext cx="400279" cy="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46356-0136-42A8-B234-C5DC5B59CE24}"/>
              </a:ext>
            </a:extLst>
          </p:cNvPr>
          <p:cNvCxnSpPr>
            <a:cxnSpLocks/>
          </p:cNvCxnSpPr>
          <p:nvPr/>
        </p:nvCxnSpPr>
        <p:spPr>
          <a:xfrm>
            <a:off x="4904340" y="4853844"/>
            <a:ext cx="2686278" cy="5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843B25-6B31-69DF-3646-4AC00B8346E1}"/>
              </a:ext>
            </a:extLst>
          </p:cNvPr>
          <p:cNvCxnSpPr>
            <a:cxnSpLocks/>
          </p:cNvCxnSpPr>
          <p:nvPr/>
        </p:nvCxnSpPr>
        <p:spPr>
          <a:xfrm>
            <a:off x="8109563" y="3321813"/>
            <a:ext cx="5507" cy="3084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DFC492-E13F-4C0D-0B4E-83FF2FDF7C1B}"/>
              </a:ext>
            </a:extLst>
          </p:cNvPr>
          <p:cNvCxnSpPr>
            <a:cxnSpLocks/>
          </p:cNvCxnSpPr>
          <p:nvPr/>
        </p:nvCxnSpPr>
        <p:spPr>
          <a:xfrm flipH="1" flipV="1">
            <a:off x="4533436" y="3619958"/>
            <a:ext cx="3584153" cy="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5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6F8-0A59-C697-2A82-6DA9447B16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0113" y="170149"/>
            <a:ext cx="10515600" cy="1325563"/>
          </a:xfrm>
        </p:spPr>
        <p:txBody>
          <a:bodyPr/>
          <a:lstStyle/>
          <a:p>
            <a:r>
              <a:rPr lang="en-IN">
                <a:latin typeface="Times New Roman"/>
                <a:cs typeface="Times New Roman"/>
              </a:rPr>
              <a:t>MESSAGE SEQUENCE CHART(MSC):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844EB4-5D5B-5674-9543-339A7FBE5243}"/>
              </a:ext>
            </a:extLst>
          </p:cNvPr>
          <p:cNvSpPr/>
          <p:nvPr/>
        </p:nvSpPr>
        <p:spPr>
          <a:xfrm>
            <a:off x="1104524" y="1782423"/>
            <a:ext cx="1799304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AC72B-9E6D-463E-A11A-ED722D69C3DD}"/>
              </a:ext>
            </a:extLst>
          </p:cNvPr>
          <p:cNvSpPr/>
          <p:nvPr/>
        </p:nvSpPr>
        <p:spPr>
          <a:xfrm>
            <a:off x="1104522" y="6020125"/>
            <a:ext cx="1799304" cy="609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3938B-6F4D-92EB-7A6B-C49E1AFB085C}"/>
              </a:ext>
            </a:extLst>
          </p:cNvPr>
          <p:cNvSpPr/>
          <p:nvPr/>
        </p:nvSpPr>
        <p:spPr>
          <a:xfrm>
            <a:off x="3828059" y="1782423"/>
            <a:ext cx="1799303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CHATBOT FRONTEND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6746D-D1BB-E1A7-21CF-A0C5E6F9A478}"/>
              </a:ext>
            </a:extLst>
          </p:cNvPr>
          <p:cNvSpPr/>
          <p:nvPr/>
        </p:nvSpPr>
        <p:spPr>
          <a:xfrm>
            <a:off x="3828058" y="6020125"/>
            <a:ext cx="1799302" cy="609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CHATBOT FRONTEND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C1D5E-A076-B4C9-320F-C290296643EF}"/>
              </a:ext>
            </a:extLst>
          </p:cNvPr>
          <p:cNvSpPr/>
          <p:nvPr/>
        </p:nvSpPr>
        <p:spPr>
          <a:xfrm>
            <a:off x="6453273" y="1782423"/>
            <a:ext cx="1799303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CHATBOT BACKEND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B5551-4CBE-B2E5-2C03-14F70F0BA650}"/>
              </a:ext>
            </a:extLst>
          </p:cNvPr>
          <p:cNvSpPr/>
          <p:nvPr/>
        </p:nvSpPr>
        <p:spPr>
          <a:xfrm>
            <a:off x="6453272" y="6020126"/>
            <a:ext cx="1799302" cy="609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CHATBOT BACKEND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CB2CED-9B3B-8A18-76B5-36358B58FF2D}"/>
              </a:ext>
            </a:extLst>
          </p:cNvPr>
          <p:cNvSpPr/>
          <p:nvPr/>
        </p:nvSpPr>
        <p:spPr>
          <a:xfrm>
            <a:off x="9225970" y="1782423"/>
            <a:ext cx="1799303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NLU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A03BCC-704A-B66F-5C8D-8419FE045042}"/>
              </a:ext>
            </a:extLst>
          </p:cNvPr>
          <p:cNvSpPr/>
          <p:nvPr/>
        </p:nvSpPr>
        <p:spPr>
          <a:xfrm>
            <a:off x="9225970" y="6020126"/>
            <a:ext cx="1799303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NLU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4B6049-B0E0-7586-D5D0-A0870F3BE74B}"/>
              </a:ext>
            </a:extLst>
          </p:cNvPr>
          <p:cNvCxnSpPr>
            <a:cxnSpLocks/>
          </p:cNvCxnSpPr>
          <p:nvPr/>
        </p:nvCxnSpPr>
        <p:spPr>
          <a:xfrm flipH="1">
            <a:off x="2004174" y="2313365"/>
            <a:ext cx="2" cy="3706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F4CC7-7947-7E09-9360-5FF01F52ECF8}"/>
              </a:ext>
            </a:extLst>
          </p:cNvPr>
          <p:cNvCxnSpPr>
            <a:cxnSpLocks/>
          </p:cNvCxnSpPr>
          <p:nvPr/>
        </p:nvCxnSpPr>
        <p:spPr>
          <a:xfrm flipH="1">
            <a:off x="4727709" y="2313365"/>
            <a:ext cx="2" cy="3706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6B72D6-98C6-E788-D9FF-F16389329761}"/>
              </a:ext>
            </a:extLst>
          </p:cNvPr>
          <p:cNvCxnSpPr>
            <a:cxnSpLocks/>
          </p:cNvCxnSpPr>
          <p:nvPr/>
        </p:nvCxnSpPr>
        <p:spPr>
          <a:xfrm flipH="1">
            <a:off x="7352923" y="2313365"/>
            <a:ext cx="2" cy="3706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81C3B9-602C-2FF9-EA07-AD5964B0E203}"/>
              </a:ext>
            </a:extLst>
          </p:cNvPr>
          <p:cNvCxnSpPr>
            <a:cxnSpLocks/>
          </p:cNvCxnSpPr>
          <p:nvPr/>
        </p:nvCxnSpPr>
        <p:spPr>
          <a:xfrm>
            <a:off x="10125622" y="2313365"/>
            <a:ext cx="0" cy="3706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1EC38B-8458-EBC0-0913-A589722B4EEE}"/>
              </a:ext>
            </a:extLst>
          </p:cNvPr>
          <p:cNvCxnSpPr/>
          <p:nvPr/>
        </p:nvCxnSpPr>
        <p:spPr>
          <a:xfrm>
            <a:off x="2004174" y="3129442"/>
            <a:ext cx="2723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1EAD8F-FF08-279C-BFB7-DB17332D478D}"/>
              </a:ext>
            </a:extLst>
          </p:cNvPr>
          <p:cNvCxnSpPr/>
          <p:nvPr/>
        </p:nvCxnSpPr>
        <p:spPr>
          <a:xfrm>
            <a:off x="4727709" y="3805410"/>
            <a:ext cx="2625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AC5ECE-8BCD-AFAC-9A73-00B6ED06FF83}"/>
              </a:ext>
            </a:extLst>
          </p:cNvPr>
          <p:cNvCxnSpPr/>
          <p:nvPr/>
        </p:nvCxnSpPr>
        <p:spPr>
          <a:xfrm>
            <a:off x="7352923" y="4201158"/>
            <a:ext cx="2772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C17D69-78DE-B405-004C-729F012AAF2C}"/>
              </a:ext>
            </a:extLst>
          </p:cNvPr>
          <p:cNvCxnSpPr/>
          <p:nvPr/>
        </p:nvCxnSpPr>
        <p:spPr>
          <a:xfrm flipH="1">
            <a:off x="7352923" y="4741933"/>
            <a:ext cx="277269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A96DE0-C51C-9CEA-3029-92188A7FFA7B}"/>
              </a:ext>
            </a:extLst>
          </p:cNvPr>
          <p:cNvCxnSpPr/>
          <p:nvPr/>
        </p:nvCxnSpPr>
        <p:spPr>
          <a:xfrm flipH="1">
            <a:off x="4727709" y="5184384"/>
            <a:ext cx="262521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2AB985-5519-5512-8560-1E5E9CE031C0}"/>
              </a:ext>
            </a:extLst>
          </p:cNvPr>
          <p:cNvCxnSpPr/>
          <p:nvPr/>
        </p:nvCxnSpPr>
        <p:spPr>
          <a:xfrm flipH="1">
            <a:off x="2004174" y="5685829"/>
            <a:ext cx="272353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9C80FB-FDD4-F4EE-1AD5-8B89B437ED88}"/>
              </a:ext>
            </a:extLst>
          </p:cNvPr>
          <p:cNvSpPr txBox="1"/>
          <p:nvPr/>
        </p:nvSpPr>
        <p:spPr>
          <a:xfrm>
            <a:off x="2681296" y="276011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USER 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B0A9D-46EC-2DBD-9296-18CD802E36A4}"/>
              </a:ext>
            </a:extLst>
          </p:cNvPr>
          <p:cNvSpPr txBox="1"/>
          <p:nvPr/>
        </p:nvSpPr>
        <p:spPr>
          <a:xfrm>
            <a:off x="4904690" y="3399519"/>
            <a:ext cx="233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REQUEST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399D9-2F2F-F635-4A53-87D67556A346}"/>
              </a:ext>
            </a:extLst>
          </p:cNvPr>
          <p:cNvSpPr txBox="1"/>
          <p:nvPr/>
        </p:nvSpPr>
        <p:spPr>
          <a:xfrm>
            <a:off x="7977278" y="3797413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NLU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EFBCA5-77A0-C1FC-2CAA-8E23C8FA3909}"/>
              </a:ext>
            </a:extLst>
          </p:cNvPr>
          <p:cNvSpPr txBox="1"/>
          <p:nvPr/>
        </p:nvSpPr>
        <p:spPr>
          <a:xfrm>
            <a:off x="7771004" y="4338187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INTENT RECOGNITION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DD3862-029F-60F2-4055-D204A6B46AE0}"/>
              </a:ext>
            </a:extLst>
          </p:cNvPr>
          <p:cNvSpPr txBox="1"/>
          <p:nvPr/>
        </p:nvSpPr>
        <p:spPr>
          <a:xfrm>
            <a:off x="4831517" y="4815052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RESPONSE GENERATION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055C72-2246-7D49-5420-B52D7D08AB38}"/>
              </a:ext>
            </a:extLst>
          </p:cNvPr>
          <p:cNvSpPr txBox="1"/>
          <p:nvPr/>
        </p:nvSpPr>
        <p:spPr>
          <a:xfrm>
            <a:off x="2406889" y="5316496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DISPLAY RESPONSE</a:t>
            </a:r>
          </a:p>
        </p:txBody>
      </p:sp>
    </p:spTree>
    <p:extLst>
      <p:ext uri="{BB962C8B-B14F-4D97-AF65-F5344CB8AC3E}">
        <p14:creationId xmlns:p14="http://schemas.microsoft.com/office/powerpoint/2010/main" val="335915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388-3160-7B68-E2B9-1718FE2D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UI WIREFRAMING 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4B73B-627A-CC3D-4678-D5D817E85783}"/>
              </a:ext>
            </a:extLst>
          </p:cNvPr>
          <p:cNvSpPr/>
          <p:nvPr/>
        </p:nvSpPr>
        <p:spPr>
          <a:xfrm>
            <a:off x="2334527" y="1731987"/>
            <a:ext cx="8023951" cy="4700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>
                <a:solidFill>
                  <a:schemeClr val="tx1"/>
                </a:solidFill>
                <a:cs typeface="Calibri"/>
              </a:rPr>
              <a:t>Test Case Creation Interface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0AF19-2329-1C40-4EE5-00BE7732198F}"/>
              </a:ext>
            </a:extLst>
          </p:cNvPr>
          <p:cNvSpPr/>
          <p:nvPr/>
        </p:nvSpPr>
        <p:spPr>
          <a:xfrm>
            <a:off x="6069660" y="2573443"/>
            <a:ext cx="2827662" cy="100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34494-1CF2-7E55-3EDA-BD79BB435F0E}"/>
              </a:ext>
            </a:extLst>
          </p:cNvPr>
          <p:cNvSpPr txBox="1"/>
          <p:nvPr/>
        </p:nvSpPr>
        <p:spPr>
          <a:xfrm>
            <a:off x="3816231" y="2821868"/>
            <a:ext cx="22532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>
                <a:cs typeface="Calibri"/>
              </a:rPr>
              <a:t>Input/Output Space :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C8051-BF05-5B36-BF6E-048DD94E65AE}"/>
              </a:ext>
            </a:extLst>
          </p:cNvPr>
          <p:cNvSpPr txBox="1"/>
          <p:nvPr/>
        </p:nvSpPr>
        <p:spPr>
          <a:xfrm>
            <a:off x="3504523" y="3910659"/>
            <a:ext cx="26929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>
                <a:cs typeface="Calibri"/>
              </a:rPr>
              <a:t>Chatbot Type Selection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FC373-19E1-3036-E2E4-383F0AF8CE2A}"/>
              </a:ext>
            </a:extLst>
          </p:cNvPr>
          <p:cNvSpPr/>
          <p:nvPr/>
        </p:nvSpPr>
        <p:spPr>
          <a:xfrm>
            <a:off x="6067474" y="3902572"/>
            <a:ext cx="2830284" cy="33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Types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2708CEB-69C8-F991-FBA3-A97A18F8B045}"/>
              </a:ext>
            </a:extLst>
          </p:cNvPr>
          <p:cNvSpPr/>
          <p:nvPr/>
        </p:nvSpPr>
        <p:spPr>
          <a:xfrm rot="5400000">
            <a:off x="8435116" y="3911643"/>
            <a:ext cx="208644" cy="344713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5D91C-813E-227A-D785-C0DE52016402}"/>
              </a:ext>
            </a:extLst>
          </p:cNvPr>
          <p:cNvSpPr/>
          <p:nvPr/>
        </p:nvSpPr>
        <p:spPr>
          <a:xfrm>
            <a:off x="6067473" y="4619214"/>
            <a:ext cx="2830284" cy="33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Errors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D37680AD-9E0F-EEC6-AFC4-C860D7F67D26}"/>
              </a:ext>
            </a:extLst>
          </p:cNvPr>
          <p:cNvSpPr/>
          <p:nvPr/>
        </p:nvSpPr>
        <p:spPr>
          <a:xfrm rot="5400000">
            <a:off x="8444187" y="4619214"/>
            <a:ext cx="208644" cy="344713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C4550-52DA-BC60-8AE5-F7C904997C77}"/>
              </a:ext>
            </a:extLst>
          </p:cNvPr>
          <p:cNvSpPr txBox="1"/>
          <p:nvPr/>
        </p:nvSpPr>
        <p:spPr>
          <a:xfrm>
            <a:off x="3695022" y="4618230"/>
            <a:ext cx="26929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>
                <a:cs typeface="Calibri"/>
              </a:rPr>
              <a:t>Error Classification :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82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410A-6693-1A67-020C-D010F22E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hat box&#10;&#10;Description automatically generated">
            <a:extLst>
              <a:ext uri="{FF2B5EF4-FFF2-40B4-BE49-F238E27FC236}">
                <a16:creationId xmlns:a16="http://schemas.microsoft.com/office/drawing/2014/main" id="{4A7AEF4D-2BBB-337A-1716-8FE573B44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225" y="1943894"/>
            <a:ext cx="4915549" cy="41148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3F138-28F3-E04F-3C2E-768BDA10B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9485" y="1943894"/>
            <a:ext cx="3967031" cy="4114800"/>
          </a:xfrm>
        </p:spPr>
      </p:pic>
    </p:spTree>
    <p:extLst>
      <p:ext uri="{BB962C8B-B14F-4D97-AF65-F5344CB8AC3E}">
        <p14:creationId xmlns:p14="http://schemas.microsoft.com/office/powerpoint/2010/main" val="143209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C23D-1D01-D2A0-1364-F972FCCE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5CC7-9CED-417D-2614-412630C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b="1">
                <a:cs typeface="Calibri" panose="020F0502020204030204"/>
              </a:rPr>
              <a:t>Objective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>
                <a:cs typeface="Calibri" panose="020F0502020204030204"/>
              </a:rPr>
              <a:t>Validate chatbot testing capability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>
                <a:cs typeface="Calibri" panose="020F0502020204030204"/>
              </a:rPr>
              <a:t>Emphasize accuracy, adaptability, and test case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>
                <a:cs typeface="Calibri" panose="020F0502020204030204"/>
              </a:rPr>
              <a:t>Prioritize test result accuracy and reliability</a:t>
            </a:r>
          </a:p>
          <a:p>
            <a:pPr marL="0" indent="0">
              <a:buNone/>
            </a:pPr>
            <a:r>
              <a:rPr lang="en-GB" sz="2200" b="1">
                <a:cs typeface="Calibri" panose="020F0502020204030204"/>
              </a:rPr>
              <a:t>Status: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Key functions: design, execute tests, document results</a:t>
            </a:r>
            <a:endParaRPr lang="en-GB" sz="1800">
              <a:cs typeface="Calibri"/>
            </a:endParaRPr>
          </a:p>
          <a:p>
            <a:pPr marL="0" indent="0">
              <a:buNone/>
            </a:pPr>
            <a:r>
              <a:rPr lang="en-GB" sz="2200" b="1">
                <a:cs typeface="Calibri"/>
              </a:rPr>
              <a:t>Issues: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Define performance metrics and Understand project complexity</a:t>
            </a:r>
            <a:endParaRPr lang="en-GB" sz="1800">
              <a:cs typeface="Calibri" panose="020F0502020204030204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Ensure guideline access and Focus on testing process</a:t>
            </a:r>
            <a:endParaRPr lang="en-GB" sz="18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b="1">
                <a:cs typeface="Calibri"/>
              </a:rPr>
              <a:t>Recommendation: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Collaborate with stakeholders and Gather insights from past projects</a:t>
            </a:r>
            <a:endParaRPr lang="en-GB" sz="1800">
              <a:cs typeface="Calibri" panose="020F0502020204030204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GB" sz="1800">
                <a:ea typeface="+mn-lt"/>
                <a:cs typeface="+mn-lt"/>
              </a:rPr>
              <a:t>Ensure guideline access and Refine testing process</a:t>
            </a:r>
            <a:endParaRPr lang="en-GB" sz="1800">
              <a:cs typeface="Calibri" panose="020F0502020204030204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GB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6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CHATBOT TESTING</vt:lpstr>
      <vt:lpstr>INTRODUCTION:</vt:lpstr>
      <vt:lpstr>HIGH-LEVEL ARCHITECTURE: </vt:lpstr>
      <vt:lpstr>WORKFLOW </vt:lpstr>
      <vt:lpstr>MESSAGE SEQUENCE CHART(MSC):</vt:lpstr>
      <vt:lpstr>UI WIREFRAMING </vt:lpstr>
      <vt:lpstr>PowerPoint Presentation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2024-02-18T09:09:38Z</dcterms:created>
  <dcterms:modified xsi:type="dcterms:W3CDTF">2024-02-21T14:08:18Z</dcterms:modified>
</cp:coreProperties>
</file>