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18" r:id="rId3"/>
    <p:sldId id="305" r:id="rId4"/>
    <p:sldId id="321" r:id="rId5"/>
    <p:sldId id="317" r:id="rId6"/>
    <p:sldId id="309" r:id="rId7"/>
    <p:sldId id="319" r:id="rId8"/>
    <p:sldId id="322" r:id="rId9"/>
    <p:sldId id="314" r:id="rId10"/>
    <p:sldId id="315" r:id="rId11"/>
    <p:sldId id="310" r:id="rId12"/>
    <p:sldId id="307" r:id="rId13"/>
    <p:sldId id="311" r:id="rId14"/>
    <p:sldId id="260" r:id="rId15"/>
    <p:sldId id="301" r:id="rId16"/>
    <p:sldId id="302" r:id="rId17"/>
    <p:sldId id="258" r:id="rId18"/>
    <p:sldId id="312" r:id="rId19"/>
    <p:sldId id="31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E041B9-47F7-4445-ADDE-E75B7EE4542E}" v="1920" vWet="1921" dt="2024-02-13T16:11:34.165"/>
    <p1510:client id="{46D3B20B-6E6A-4B9C-A4AF-8EAF6D96F864}" v="870" dt="2024-02-13T16:16:43.911"/>
    <p1510:client id="{8FE95F49-F263-480D-BD8B-9E146CE321D5}" v="1136" dt="2024-02-13T16:10:26.613"/>
    <p1510:client id="{AA4D2604-AA76-4167-A20E-04FE57B83184}" v="446" dt="2024-02-13T15:49:03.335"/>
    <p1510:client id="{BA846031-441E-4091-8651-F46F79F13B90}" v="4" dt="2024-02-13T11:16:08.2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win 93" userId="74b53f799eb2c20f" providerId="Windows Live" clId="Web-{BA846031-441E-4091-8651-F46F79F13B90}"/>
    <pc:docChg chg="modSld">
      <pc:chgData name="ashwin 93" userId="74b53f799eb2c20f" providerId="Windows Live" clId="Web-{BA846031-441E-4091-8651-F46F79F13B90}" dt="2024-02-13T11:16:04.950" v="0" actId="20577"/>
      <pc:docMkLst>
        <pc:docMk/>
      </pc:docMkLst>
      <pc:sldChg chg="modSp">
        <pc:chgData name="ashwin 93" userId="74b53f799eb2c20f" providerId="Windows Live" clId="Web-{BA846031-441E-4091-8651-F46F79F13B90}" dt="2024-02-13T11:16:04.950" v="0" actId="20577"/>
        <pc:sldMkLst>
          <pc:docMk/>
          <pc:sldMk cId="3478479795" sldId="258"/>
        </pc:sldMkLst>
        <pc:spChg chg="mod">
          <ac:chgData name="ashwin 93" userId="74b53f799eb2c20f" providerId="Windows Live" clId="Web-{BA846031-441E-4091-8651-F46F79F13B90}" dt="2024-02-13T11:16:04.950" v="0" actId="20577"/>
          <ac:spMkLst>
            <pc:docMk/>
            <pc:sldMk cId="3478479795" sldId="258"/>
            <ac:spMk id="63" creationId="{00000000-0000-0000-0000-000000000000}"/>
          </ac:spMkLst>
        </pc:spChg>
      </pc:sldChg>
    </pc:docChg>
  </pc:docChgLst>
  <pc:docChgLst>
    <pc:chgData name="Vivek B" userId="486bf0f89b013777" providerId="LiveId" clId="{46D3B20B-6E6A-4B9C-A4AF-8EAF6D96F864}"/>
    <pc:docChg chg="undo custSel addSld delSld modSld sldOrd">
      <pc:chgData name="Vivek B" userId="486bf0f89b013777" providerId="LiveId" clId="{46D3B20B-6E6A-4B9C-A4AF-8EAF6D96F864}" dt="2024-02-13T16:16:43.911" v="885" actId="2696"/>
      <pc:docMkLst>
        <pc:docMk/>
      </pc:docMkLst>
      <pc:sldChg chg="addSp modSp mod chgLayout">
        <pc:chgData name="Vivek B" userId="486bf0f89b013777" providerId="LiveId" clId="{46D3B20B-6E6A-4B9C-A4AF-8EAF6D96F864}" dt="2024-02-13T14:36:20.159" v="15" actId="20577"/>
        <pc:sldMkLst>
          <pc:docMk/>
          <pc:sldMk cId="2793942730" sldId="256"/>
        </pc:sldMkLst>
        <pc:spChg chg="add mod">
          <ac:chgData name="Vivek B" userId="486bf0f89b013777" providerId="LiveId" clId="{46D3B20B-6E6A-4B9C-A4AF-8EAF6D96F864}" dt="2024-02-13T14:36:20.159" v="15" actId="20577"/>
          <ac:spMkLst>
            <pc:docMk/>
            <pc:sldMk cId="2793942730" sldId="256"/>
            <ac:spMk id="2" creationId="{86C91C07-8221-CB63-6C29-7F9D348F4560}"/>
          </ac:spMkLst>
        </pc:spChg>
        <pc:spChg chg="add mod">
          <ac:chgData name="Vivek B" userId="486bf0f89b013777" providerId="LiveId" clId="{46D3B20B-6E6A-4B9C-A4AF-8EAF6D96F864}" dt="2024-02-13T14:36:16.858" v="0" actId="700"/>
          <ac:spMkLst>
            <pc:docMk/>
            <pc:sldMk cId="2793942730" sldId="256"/>
            <ac:spMk id="3" creationId="{950B36F6-F698-C7A3-04BF-C0340E3FBCBD}"/>
          </ac:spMkLst>
        </pc:spChg>
      </pc:sldChg>
      <pc:sldChg chg="addSp delSp modSp new mod modClrScheme chgLayout">
        <pc:chgData name="Vivek B" userId="486bf0f89b013777" providerId="LiveId" clId="{46D3B20B-6E6A-4B9C-A4AF-8EAF6D96F864}" dt="2024-02-13T14:53:18.398" v="26" actId="20577"/>
        <pc:sldMkLst>
          <pc:docMk/>
          <pc:sldMk cId="467730550" sldId="303"/>
        </pc:sldMkLst>
        <pc:spChg chg="add del mod ord">
          <ac:chgData name="Vivek B" userId="486bf0f89b013777" providerId="LiveId" clId="{46D3B20B-6E6A-4B9C-A4AF-8EAF6D96F864}" dt="2024-02-13T14:53:16.587" v="19" actId="700"/>
          <ac:spMkLst>
            <pc:docMk/>
            <pc:sldMk cId="467730550" sldId="303"/>
            <ac:spMk id="2" creationId="{64EF8804-E0EE-5FDF-7952-2EDCCFA156A3}"/>
          </ac:spMkLst>
        </pc:spChg>
        <pc:spChg chg="add del mod ord">
          <ac:chgData name="Vivek B" userId="486bf0f89b013777" providerId="LiveId" clId="{46D3B20B-6E6A-4B9C-A4AF-8EAF6D96F864}" dt="2024-02-13T14:53:16.587" v="19" actId="700"/>
          <ac:spMkLst>
            <pc:docMk/>
            <pc:sldMk cId="467730550" sldId="303"/>
            <ac:spMk id="3" creationId="{6BD5A00E-72F3-0C80-3F51-598769CDD60C}"/>
          </ac:spMkLst>
        </pc:spChg>
        <pc:spChg chg="add mod ord">
          <ac:chgData name="Vivek B" userId="486bf0f89b013777" providerId="LiveId" clId="{46D3B20B-6E6A-4B9C-A4AF-8EAF6D96F864}" dt="2024-02-13T14:53:18.398" v="26" actId="20577"/>
          <ac:spMkLst>
            <pc:docMk/>
            <pc:sldMk cId="467730550" sldId="303"/>
            <ac:spMk id="4" creationId="{B28FCEB9-452C-A65E-D2B0-5EF55BBD4CBB}"/>
          </ac:spMkLst>
        </pc:spChg>
        <pc:spChg chg="add mod ord">
          <ac:chgData name="Vivek B" userId="486bf0f89b013777" providerId="LiveId" clId="{46D3B20B-6E6A-4B9C-A4AF-8EAF6D96F864}" dt="2024-02-13T14:53:16.587" v="19" actId="700"/>
          <ac:spMkLst>
            <pc:docMk/>
            <pc:sldMk cId="467730550" sldId="303"/>
            <ac:spMk id="5" creationId="{C8E3CBEE-8574-2B24-7E6E-175C530A26F1}"/>
          </ac:spMkLst>
        </pc:spChg>
      </pc:sldChg>
      <pc:sldChg chg="new">
        <pc:chgData name="Vivek B" userId="486bf0f89b013777" providerId="LiveId" clId="{46D3B20B-6E6A-4B9C-A4AF-8EAF6D96F864}" dt="2024-02-13T14:53:06.523" v="17" actId="680"/>
        <pc:sldMkLst>
          <pc:docMk/>
          <pc:sldMk cId="3233206837" sldId="304"/>
        </pc:sldMkLst>
      </pc:sldChg>
      <pc:sldChg chg="addSp delSp modSp new mod modClrScheme chgLayout">
        <pc:chgData name="Vivek B" userId="486bf0f89b013777" providerId="LiveId" clId="{46D3B20B-6E6A-4B9C-A4AF-8EAF6D96F864}" dt="2024-02-13T15:22:10.882" v="461" actId="13822"/>
        <pc:sldMkLst>
          <pc:docMk/>
          <pc:sldMk cId="1883415960" sldId="305"/>
        </pc:sldMkLst>
        <pc:spChg chg="mod ord">
          <ac:chgData name="Vivek B" userId="486bf0f89b013777" providerId="LiveId" clId="{46D3B20B-6E6A-4B9C-A4AF-8EAF6D96F864}" dt="2024-02-13T14:53:48.775" v="41" actId="700"/>
          <ac:spMkLst>
            <pc:docMk/>
            <pc:sldMk cId="1883415960" sldId="305"/>
            <ac:spMk id="2" creationId="{125B25F7-275B-66D8-789F-D7B69C2DA288}"/>
          </ac:spMkLst>
        </pc:spChg>
        <pc:spChg chg="del mod ord">
          <ac:chgData name="Vivek B" userId="486bf0f89b013777" providerId="LiveId" clId="{46D3B20B-6E6A-4B9C-A4AF-8EAF6D96F864}" dt="2024-02-13T14:53:43.909" v="40" actId="700"/>
          <ac:spMkLst>
            <pc:docMk/>
            <pc:sldMk cId="1883415960" sldId="305"/>
            <ac:spMk id="3" creationId="{07B71624-65C3-05D8-14D3-90967C1902E3}"/>
          </ac:spMkLst>
        </pc:spChg>
        <pc:spChg chg="add del mod ord">
          <ac:chgData name="Vivek B" userId="486bf0f89b013777" providerId="LiveId" clId="{46D3B20B-6E6A-4B9C-A4AF-8EAF6D96F864}" dt="2024-02-13T14:53:48.775" v="41" actId="700"/>
          <ac:spMkLst>
            <pc:docMk/>
            <pc:sldMk cId="1883415960" sldId="305"/>
            <ac:spMk id="4" creationId="{55D350BC-694A-7F8F-1073-5854E8D23DCA}"/>
          </ac:spMkLst>
        </pc:spChg>
        <pc:spChg chg="add del mod ord">
          <ac:chgData name="Vivek B" userId="486bf0f89b013777" providerId="LiveId" clId="{46D3B20B-6E6A-4B9C-A4AF-8EAF6D96F864}" dt="2024-02-13T14:53:48.775" v="41" actId="700"/>
          <ac:spMkLst>
            <pc:docMk/>
            <pc:sldMk cId="1883415960" sldId="305"/>
            <ac:spMk id="5" creationId="{22153C39-3CEE-D0E7-5235-1DCB07DF2EF7}"/>
          </ac:spMkLst>
        </pc:spChg>
        <pc:spChg chg="add mod">
          <ac:chgData name="Vivek B" userId="486bf0f89b013777" providerId="LiveId" clId="{46D3B20B-6E6A-4B9C-A4AF-8EAF6D96F864}" dt="2024-02-13T14:57:14.390" v="214" actId="1076"/>
          <ac:spMkLst>
            <pc:docMk/>
            <pc:sldMk cId="1883415960" sldId="305"/>
            <ac:spMk id="6" creationId="{46B6CA11-1C2C-7140-361B-4516E82CA0A6}"/>
          </ac:spMkLst>
        </pc:spChg>
        <pc:spChg chg="add mod">
          <ac:chgData name="Vivek B" userId="486bf0f89b013777" providerId="LiveId" clId="{46D3B20B-6E6A-4B9C-A4AF-8EAF6D96F864}" dt="2024-02-13T14:57:14.390" v="214" actId="1076"/>
          <ac:spMkLst>
            <pc:docMk/>
            <pc:sldMk cId="1883415960" sldId="305"/>
            <ac:spMk id="7" creationId="{8A5DFBC3-1D85-3995-A25B-5C01539BAE67}"/>
          </ac:spMkLst>
        </pc:spChg>
        <pc:spChg chg="add del mod">
          <ac:chgData name="Vivek B" userId="486bf0f89b013777" providerId="LiveId" clId="{46D3B20B-6E6A-4B9C-A4AF-8EAF6D96F864}" dt="2024-02-13T14:56:07.739" v="180" actId="478"/>
          <ac:spMkLst>
            <pc:docMk/>
            <pc:sldMk cId="1883415960" sldId="305"/>
            <ac:spMk id="8" creationId="{9AB54EA6-15A1-64C9-A36F-F67B9E1BE2D4}"/>
          </ac:spMkLst>
        </pc:spChg>
        <pc:spChg chg="add mod">
          <ac:chgData name="Vivek B" userId="486bf0f89b013777" providerId="LiveId" clId="{46D3B20B-6E6A-4B9C-A4AF-8EAF6D96F864}" dt="2024-02-13T15:22:10.882" v="461" actId="13822"/>
          <ac:spMkLst>
            <pc:docMk/>
            <pc:sldMk cId="1883415960" sldId="305"/>
            <ac:spMk id="15" creationId="{D248376D-3634-191B-E9E9-6BB0FBE96A15}"/>
          </ac:spMkLst>
        </pc:spChg>
        <pc:spChg chg="add mod">
          <ac:chgData name="Vivek B" userId="486bf0f89b013777" providerId="LiveId" clId="{46D3B20B-6E6A-4B9C-A4AF-8EAF6D96F864}" dt="2024-02-13T14:57:14.390" v="214" actId="1076"/>
          <ac:spMkLst>
            <pc:docMk/>
            <pc:sldMk cId="1883415960" sldId="305"/>
            <ac:spMk id="16" creationId="{AB290026-8F4C-3637-132D-2648C31BAA78}"/>
          </ac:spMkLst>
        </pc:spChg>
        <pc:cxnChg chg="add mod">
          <ac:chgData name="Vivek B" userId="486bf0f89b013777" providerId="LiveId" clId="{46D3B20B-6E6A-4B9C-A4AF-8EAF6D96F864}" dt="2024-02-13T14:57:14.390" v="214" actId="1076"/>
          <ac:cxnSpMkLst>
            <pc:docMk/>
            <pc:sldMk cId="1883415960" sldId="305"/>
            <ac:cxnSpMk id="10" creationId="{B81F9427-3934-7D4E-A25B-233CF8B734E7}"/>
          </ac:cxnSpMkLst>
        </pc:cxnChg>
        <pc:cxnChg chg="add mod">
          <ac:chgData name="Vivek B" userId="486bf0f89b013777" providerId="LiveId" clId="{46D3B20B-6E6A-4B9C-A4AF-8EAF6D96F864}" dt="2024-02-13T14:57:14.390" v="214" actId="1076"/>
          <ac:cxnSpMkLst>
            <pc:docMk/>
            <pc:sldMk cId="1883415960" sldId="305"/>
            <ac:cxnSpMk id="11" creationId="{01556404-B092-FF0D-9F59-DB6910047B8B}"/>
          </ac:cxnSpMkLst>
        </pc:cxnChg>
      </pc:sldChg>
      <pc:sldChg chg="addSp modSp new mod">
        <pc:chgData name="Vivek B" userId="486bf0f89b013777" providerId="LiveId" clId="{46D3B20B-6E6A-4B9C-A4AF-8EAF6D96F864}" dt="2024-02-13T14:59:32.220" v="231" actId="1076"/>
        <pc:sldMkLst>
          <pc:docMk/>
          <pc:sldMk cId="4038467937" sldId="307"/>
        </pc:sldMkLst>
        <pc:spChg chg="mod">
          <ac:chgData name="Vivek B" userId="486bf0f89b013777" providerId="LiveId" clId="{46D3B20B-6E6A-4B9C-A4AF-8EAF6D96F864}" dt="2024-02-13T14:59:25.977" v="229" actId="20577"/>
          <ac:spMkLst>
            <pc:docMk/>
            <pc:sldMk cId="4038467937" sldId="307"/>
            <ac:spMk id="2" creationId="{F9430B49-EA9B-E003-9BC4-716C4AD25D7D}"/>
          </ac:spMkLst>
        </pc:spChg>
        <pc:spChg chg="add mod">
          <ac:chgData name="Vivek B" userId="486bf0f89b013777" providerId="LiveId" clId="{46D3B20B-6E6A-4B9C-A4AF-8EAF6D96F864}" dt="2024-02-13T14:59:32.220" v="231" actId="1076"/>
          <ac:spMkLst>
            <pc:docMk/>
            <pc:sldMk cId="4038467937" sldId="307"/>
            <ac:spMk id="3" creationId="{CB1FEEB6-FF53-AA0D-F7A0-05268AC4537B}"/>
          </ac:spMkLst>
        </pc:spChg>
      </pc:sldChg>
      <pc:sldChg chg="addSp delSp modSp mod ord modClrScheme chgLayout">
        <pc:chgData name="Vivek B" userId="486bf0f89b013777" providerId="LiveId" clId="{46D3B20B-6E6A-4B9C-A4AF-8EAF6D96F864}" dt="2024-02-13T16:00:07.956" v="832" actId="13822"/>
        <pc:sldMkLst>
          <pc:docMk/>
          <pc:sldMk cId="1062464959" sldId="309"/>
        </pc:sldMkLst>
        <pc:spChg chg="del">
          <ac:chgData name="Vivek B" userId="486bf0f89b013777" providerId="LiveId" clId="{46D3B20B-6E6A-4B9C-A4AF-8EAF6D96F864}" dt="2024-02-13T15:14:16.014" v="235" actId="478"/>
          <ac:spMkLst>
            <pc:docMk/>
            <pc:sldMk cId="1062464959" sldId="309"/>
            <ac:spMk id="2" creationId="{71D0489F-008E-76B1-114D-CB9EC610E562}"/>
          </ac:spMkLst>
        </pc:spChg>
        <pc:spChg chg="add del">
          <ac:chgData name="Vivek B" userId="486bf0f89b013777" providerId="LiveId" clId="{46D3B20B-6E6A-4B9C-A4AF-8EAF6D96F864}" dt="2024-02-13T15:14:25.688" v="238" actId="11529"/>
          <ac:spMkLst>
            <pc:docMk/>
            <pc:sldMk cId="1062464959" sldId="309"/>
            <ac:spMk id="4" creationId="{774A7F2A-1E4A-6674-4467-D966844BE0DA}"/>
          </ac:spMkLst>
        </pc:spChg>
        <pc:spChg chg="del">
          <ac:chgData name="Vivek B" userId="486bf0f89b013777" providerId="LiveId" clId="{46D3B20B-6E6A-4B9C-A4AF-8EAF6D96F864}" dt="2024-02-13T15:16:32.197" v="296" actId="478"/>
          <ac:spMkLst>
            <pc:docMk/>
            <pc:sldMk cId="1062464959" sldId="309"/>
            <ac:spMk id="5" creationId="{DC622F67-7900-17B7-C9D7-618314E05CD2}"/>
          </ac:spMkLst>
        </pc:spChg>
        <pc:spChg chg="add mod">
          <ac:chgData name="Vivek B" userId="486bf0f89b013777" providerId="LiveId" clId="{46D3B20B-6E6A-4B9C-A4AF-8EAF6D96F864}" dt="2024-02-13T15:17:46.362" v="323" actId="404"/>
          <ac:spMkLst>
            <pc:docMk/>
            <pc:sldMk cId="1062464959" sldId="309"/>
            <ac:spMk id="6" creationId="{DA2E6885-1AB5-FCD4-322D-F6B9D1562890}"/>
          </ac:spMkLst>
        </pc:spChg>
        <pc:spChg chg="add mod ord">
          <ac:chgData name="Vivek B" userId="486bf0f89b013777" providerId="LiveId" clId="{46D3B20B-6E6A-4B9C-A4AF-8EAF6D96F864}" dt="2024-02-13T15:16:29.378" v="295" actId="20577"/>
          <ac:spMkLst>
            <pc:docMk/>
            <pc:sldMk cId="1062464959" sldId="309"/>
            <ac:spMk id="7" creationId="{7E95BB1F-265F-5D18-8D98-4D811F8D518B}"/>
          </ac:spMkLst>
        </pc:spChg>
        <pc:spChg chg="add mod">
          <ac:chgData name="Vivek B" userId="486bf0f89b013777" providerId="LiveId" clId="{46D3B20B-6E6A-4B9C-A4AF-8EAF6D96F864}" dt="2024-02-13T16:00:07.956" v="832" actId="13822"/>
          <ac:spMkLst>
            <pc:docMk/>
            <pc:sldMk cId="1062464959" sldId="309"/>
            <ac:spMk id="8" creationId="{09B987C6-7CD4-2DE9-7383-CB8C5105ED56}"/>
          </ac:spMkLst>
        </pc:spChg>
        <pc:spChg chg="add mod">
          <ac:chgData name="Vivek B" userId="486bf0f89b013777" providerId="LiveId" clId="{46D3B20B-6E6A-4B9C-A4AF-8EAF6D96F864}" dt="2024-02-13T15:21:53.636" v="460" actId="13822"/>
          <ac:spMkLst>
            <pc:docMk/>
            <pc:sldMk cId="1062464959" sldId="309"/>
            <ac:spMk id="9" creationId="{BA44F082-CE2B-3751-5EA2-DEBBD4703FD0}"/>
          </ac:spMkLst>
        </pc:spChg>
        <pc:spChg chg="mod">
          <ac:chgData name="Vivek B" userId="486bf0f89b013777" providerId="LiveId" clId="{46D3B20B-6E6A-4B9C-A4AF-8EAF6D96F864}" dt="2024-02-13T15:17:10.675" v="307" actId="6549"/>
          <ac:spMkLst>
            <pc:docMk/>
            <pc:sldMk cId="1062464959" sldId="309"/>
            <ac:spMk id="49" creationId="{B3921115-298E-E3EB-BEEA-06F4CDDAE6B0}"/>
          </ac:spMkLst>
        </pc:spChg>
        <pc:spChg chg="mod">
          <ac:chgData name="Vivek B" userId="486bf0f89b013777" providerId="LiveId" clId="{46D3B20B-6E6A-4B9C-A4AF-8EAF6D96F864}" dt="2024-02-13T15:16:48.674" v="298" actId="404"/>
          <ac:spMkLst>
            <pc:docMk/>
            <pc:sldMk cId="1062464959" sldId="309"/>
            <ac:spMk id="50" creationId="{F1F37205-D677-A248-C1C1-A7B89AA790B0}"/>
          </ac:spMkLst>
        </pc:spChg>
        <pc:spChg chg="mod">
          <ac:chgData name="Vivek B" userId="486bf0f89b013777" providerId="LiveId" clId="{46D3B20B-6E6A-4B9C-A4AF-8EAF6D96F864}" dt="2024-02-13T15:17:37.805" v="321" actId="404"/>
          <ac:spMkLst>
            <pc:docMk/>
            <pc:sldMk cId="1062464959" sldId="309"/>
            <ac:spMk id="51" creationId="{E98338A5-6D73-B1BA-0560-C6C0BC2A1E64}"/>
          </ac:spMkLst>
        </pc:spChg>
        <pc:spChg chg="del">
          <ac:chgData name="Vivek B" userId="486bf0f89b013777" providerId="LiveId" clId="{46D3B20B-6E6A-4B9C-A4AF-8EAF6D96F864}" dt="2024-02-13T15:14:39.508" v="248" actId="478"/>
          <ac:spMkLst>
            <pc:docMk/>
            <pc:sldMk cId="1062464959" sldId="309"/>
            <ac:spMk id="54" creationId="{B8E9B30B-3449-D918-A82C-12134DB28F40}"/>
          </ac:spMkLst>
        </pc:spChg>
      </pc:sldChg>
      <pc:sldChg chg="new">
        <pc:chgData name="Vivek B" userId="486bf0f89b013777" providerId="LiveId" clId="{46D3B20B-6E6A-4B9C-A4AF-8EAF6D96F864}" dt="2024-02-13T15:13:41.958" v="232" actId="680"/>
        <pc:sldMkLst>
          <pc:docMk/>
          <pc:sldMk cId="1214105271" sldId="313"/>
        </pc:sldMkLst>
      </pc:sldChg>
      <pc:sldChg chg="addSp delSp modSp new mod modClrScheme chgLayout">
        <pc:chgData name="Vivek B" userId="486bf0f89b013777" providerId="LiveId" clId="{46D3B20B-6E6A-4B9C-A4AF-8EAF6D96F864}" dt="2024-02-13T15:18:14.244" v="334" actId="20577"/>
        <pc:sldMkLst>
          <pc:docMk/>
          <pc:sldMk cId="567986876" sldId="314"/>
        </pc:sldMkLst>
        <pc:spChg chg="del mod ord">
          <ac:chgData name="Vivek B" userId="486bf0f89b013777" providerId="LiveId" clId="{46D3B20B-6E6A-4B9C-A4AF-8EAF6D96F864}" dt="2024-02-13T15:18:11.745" v="327" actId="700"/>
          <ac:spMkLst>
            <pc:docMk/>
            <pc:sldMk cId="567986876" sldId="314"/>
            <ac:spMk id="2" creationId="{5F124C80-8A47-92F0-03D9-FD7B10C053A9}"/>
          </ac:spMkLst>
        </pc:spChg>
        <pc:spChg chg="add mod ord">
          <ac:chgData name="Vivek B" userId="486bf0f89b013777" providerId="LiveId" clId="{46D3B20B-6E6A-4B9C-A4AF-8EAF6D96F864}" dt="2024-02-13T15:18:14.244" v="334" actId="20577"/>
          <ac:spMkLst>
            <pc:docMk/>
            <pc:sldMk cId="567986876" sldId="314"/>
            <ac:spMk id="3" creationId="{881BE142-F2D3-6151-2FD5-E028E5ABD794}"/>
          </ac:spMkLst>
        </pc:spChg>
        <pc:spChg chg="add mod ord">
          <ac:chgData name="Vivek B" userId="486bf0f89b013777" providerId="LiveId" clId="{46D3B20B-6E6A-4B9C-A4AF-8EAF6D96F864}" dt="2024-02-13T15:18:11.745" v="327" actId="700"/>
          <ac:spMkLst>
            <pc:docMk/>
            <pc:sldMk cId="567986876" sldId="314"/>
            <ac:spMk id="4" creationId="{44C1FE2F-6C89-9985-9884-3F6E0551B989}"/>
          </ac:spMkLst>
        </pc:spChg>
      </pc:sldChg>
      <pc:sldChg chg="modSp new mod ord">
        <pc:chgData name="Vivek B" userId="486bf0f89b013777" providerId="LiveId" clId="{46D3B20B-6E6A-4B9C-A4AF-8EAF6D96F864}" dt="2024-02-13T15:56:30.593" v="784"/>
        <pc:sldMkLst>
          <pc:docMk/>
          <pc:sldMk cId="650576461" sldId="315"/>
        </pc:sldMkLst>
        <pc:spChg chg="mod">
          <ac:chgData name="Vivek B" userId="486bf0f89b013777" providerId="LiveId" clId="{46D3B20B-6E6A-4B9C-A4AF-8EAF6D96F864}" dt="2024-02-13T15:18:23.110" v="343" actId="20577"/>
          <ac:spMkLst>
            <pc:docMk/>
            <pc:sldMk cId="650576461" sldId="315"/>
            <ac:spMk id="2" creationId="{A699F0A2-7870-054F-090B-DAB8D8533003}"/>
          </ac:spMkLst>
        </pc:spChg>
      </pc:sldChg>
      <pc:sldChg chg="modSp new del mod">
        <pc:chgData name="Vivek B" userId="486bf0f89b013777" providerId="LiveId" clId="{46D3B20B-6E6A-4B9C-A4AF-8EAF6D96F864}" dt="2024-02-13T15:49:01.831" v="466" actId="2696"/>
        <pc:sldMkLst>
          <pc:docMk/>
          <pc:sldMk cId="1889344890" sldId="316"/>
        </pc:sldMkLst>
        <pc:spChg chg="mod">
          <ac:chgData name="Vivek B" userId="486bf0f89b013777" providerId="LiveId" clId="{46D3B20B-6E6A-4B9C-A4AF-8EAF6D96F864}" dt="2024-02-13T15:18:35.497" v="374" actId="20577"/>
          <ac:spMkLst>
            <pc:docMk/>
            <pc:sldMk cId="1889344890" sldId="316"/>
            <ac:spMk id="2" creationId="{879998A9-19D0-6C19-FD69-11BDFA0FD230}"/>
          </ac:spMkLst>
        </pc:spChg>
      </pc:sldChg>
      <pc:sldChg chg="addSp modSp new mod">
        <pc:chgData name="Vivek B" userId="486bf0f89b013777" providerId="LiveId" clId="{46D3B20B-6E6A-4B9C-A4AF-8EAF6D96F864}" dt="2024-02-13T15:59:23.180" v="831" actId="403"/>
        <pc:sldMkLst>
          <pc:docMk/>
          <pc:sldMk cId="185857524" sldId="317"/>
        </pc:sldMkLst>
        <pc:spChg chg="mod">
          <ac:chgData name="Vivek B" userId="486bf0f89b013777" providerId="LiveId" clId="{46D3B20B-6E6A-4B9C-A4AF-8EAF6D96F864}" dt="2024-02-13T15:18:43.126" v="381" actId="20577"/>
          <ac:spMkLst>
            <pc:docMk/>
            <pc:sldMk cId="185857524" sldId="317"/>
            <ac:spMk id="2" creationId="{C8034D46-8FC3-1278-DC59-B51FBE94661E}"/>
          </ac:spMkLst>
        </pc:spChg>
        <pc:spChg chg="mod">
          <ac:chgData name="Vivek B" userId="486bf0f89b013777" providerId="LiveId" clId="{46D3B20B-6E6A-4B9C-A4AF-8EAF6D96F864}" dt="2024-02-13T15:59:23.180" v="831" actId="403"/>
          <ac:spMkLst>
            <pc:docMk/>
            <pc:sldMk cId="185857524" sldId="317"/>
            <ac:spMk id="4" creationId="{BFB3DA20-30C4-1F91-4579-BF9BB09934FA}"/>
          </ac:spMkLst>
        </pc:spChg>
        <pc:spChg chg="add mod">
          <ac:chgData name="Vivek B" userId="486bf0f89b013777" providerId="LiveId" clId="{46D3B20B-6E6A-4B9C-A4AF-8EAF6D96F864}" dt="2024-02-13T15:59:02.243" v="825" actId="1076"/>
          <ac:spMkLst>
            <pc:docMk/>
            <pc:sldMk cId="185857524" sldId="317"/>
            <ac:spMk id="5" creationId="{6F266917-8B8D-9AF8-3B5C-B734B7B97118}"/>
          </ac:spMkLst>
        </pc:spChg>
        <pc:spChg chg="mod">
          <ac:chgData name="Vivek B" userId="486bf0f89b013777" providerId="LiveId" clId="{46D3B20B-6E6A-4B9C-A4AF-8EAF6D96F864}" dt="2024-02-13T15:57:15.686" v="792" actId="20577"/>
          <ac:spMkLst>
            <pc:docMk/>
            <pc:sldMk cId="185857524" sldId="317"/>
            <ac:spMk id="7" creationId="{07B8CF25-5384-06BD-6598-8EC5CF187DDA}"/>
          </ac:spMkLst>
        </pc:spChg>
        <pc:spChg chg="mod">
          <ac:chgData name="Vivek B" userId="486bf0f89b013777" providerId="LiveId" clId="{46D3B20B-6E6A-4B9C-A4AF-8EAF6D96F864}" dt="2024-02-13T15:57:13.169" v="791" actId="6549"/>
          <ac:spMkLst>
            <pc:docMk/>
            <pc:sldMk cId="185857524" sldId="317"/>
            <ac:spMk id="8" creationId="{83EC23B9-1650-63C6-622F-20CB77479474}"/>
          </ac:spMkLst>
        </pc:spChg>
        <pc:spChg chg="add mod">
          <ac:chgData name="Vivek B" userId="486bf0f89b013777" providerId="LiveId" clId="{46D3B20B-6E6A-4B9C-A4AF-8EAF6D96F864}" dt="2024-02-13T15:59:05.133" v="826" actId="1076"/>
          <ac:spMkLst>
            <pc:docMk/>
            <pc:sldMk cId="185857524" sldId="317"/>
            <ac:spMk id="11" creationId="{44DCCBD5-74F4-EFBF-78DD-69D4857F1F52}"/>
          </ac:spMkLst>
        </pc:spChg>
      </pc:sldChg>
      <pc:sldChg chg="modSp new mod">
        <pc:chgData name="Vivek B" userId="486bf0f89b013777" providerId="LiveId" clId="{46D3B20B-6E6A-4B9C-A4AF-8EAF6D96F864}" dt="2024-02-13T16:16:25.818" v="875" actId="27636"/>
        <pc:sldMkLst>
          <pc:docMk/>
          <pc:sldMk cId="1360796085" sldId="318"/>
        </pc:sldMkLst>
        <pc:spChg chg="mod">
          <ac:chgData name="Vivek B" userId="486bf0f89b013777" providerId="LiveId" clId="{46D3B20B-6E6A-4B9C-A4AF-8EAF6D96F864}" dt="2024-02-13T15:19:04.335" v="394" actId="20577"/>
          <ac:spMkLst>
            <pc:docMk/>
            <pc:sldMk cId="1360796085" sldId="318"/>
            <ac:spMk id="2" creationId="{AE7431B8-C4EE-0212-4C2C-6B21022F0D40}"/>
          </ac:spMkLst>
        </pc:spChg>
        <pc:spChg chg="mod">
          <ac:chgData name="Vivek B" userId="486bf0f89b013777" providerId="LiveId" clId="{46D3B20B-6E6A-4B9C-A4AF-8EAF6D96F864}" dt="2024-02-13T16:16:25.818" v="875" actId="27636"/>
          <ac:spMkLst>
            <pc:docMk/>
            <pc:sldMk cId="1360796085" sldId="318"/>
            <ac:spMk id="3" creationId="{FFCBBAAD-A9AC-480C-3E04-D5ABD5282B47}"/>
          </ac:spMkLst>
        </pc:spChg>
      </pc:sldChg>
      <pc:sldChg chg="new">
        <pc:chgData name="Vivek B" userId="486bf0f89b013777" providerId="LiveId" clId="{46D3B20B-6E6A-4B9C-A4AF-8EAF6D96F864}" dt="2024-02-13T15:19:53.175" v="451" actId="680"/>
        <pc:sldMkLst>
          <pc:docMk/>
          <pc:sldMk cId="162481670" sldId="319"/>
        </pc:sldMkLst>
      </pc:sldChg>
      <pc:sldChg chg="modSp mod ord modClrScheme chgLayout">
        <pc:chgData name="Vivek B" userId="486bf0f89b013777" providerId="LiveId" clId="{46D3B20B-6E6A-4B9C-A4AF-8EAF6D96F864}" dt="2024-02-13T15:48:57.447" v="465"/>
        <pc:sldMkLst>
          <pc:docMk/>
          <pc:sldMk cId="4114417020" sldId="319"/>
        </pc:sldMkLst>
        <pc:spChg chg="mod ord">
          <ac:chgData name="Vivek B" userId="486bf0f89b013777" providerId="LiveId" clId="{46D3B20B-6E6A-4B9C-A4AF-8EAF6D96F864}" dt="2024-02-13T15:48:57.447" v="465"/>
          <ac:spMkLst>
            <pc:docMk/>
            <pc:sldMk cId="4114417020" sldId="319"/>
            <ac:spMk id="2" creationId="{24B3429E-921C-E2F2-352E-A3433C58D53E}"/>
          </ac:spMkLst>
        </pc:spChg>
      </pc:sldChg>
      <pc:sldChg chg="modSp del mod">
        <pc:chgData name="Vivek B" userId="486bf0f89b013777" providerId="LiveId" clId="{46D3B20B-6E6A-4B9C-A4AF-8EAF6D96F864}" dt="2024-02-13T16:16:43.911" v="885" actId="2696"/>
        <pc:sldMkLst>
          <pc:docMk/>
          <pc:sldMk cId="162481670" sldId="320"/>
        </pc:sldMkLst>
        <pc:spChg chg="mod">
          <ac:chgData name="Vivek B" userId="486bf0f89b013777" providerId="LiveId" clId="{46D3B20B-6E6A-4B9C-A4AF-8EAF6D96F864}" dt="2024-02-13T15:19:55.850" v="458" actId="20577"/>
          <ac:spMkLst>
            <pc:docMk/>
            <pc:sldMk cId="162481670" sldId="320"/>
            <ac:spMk id="2" creationId="{34FC462B-1166-66FF-04CA-2273705BFCFD}"/>
          </ac:spMkLst>
        </pc:spChg>
      </pc:sldChg>
      <pc:sldChg chg="addSp modSp new mod">
        <pc:chgData name="Vivek B" userId="486bf0f89b013777" providerId="LiveId" clId="{46D3B20B-6E6A-4B9C-A4AF-8EAF6D96F864}" dt="2024-02-13T15:58:37.922" v="821" actId="13822"/>
        <pc:sldMkLst>
          <pc:docMk/>
          <pc:sldMk cId="1339428204" sldId="321"/>
        </pc:sldMkLst>
        <pc:spChg chg="mod">
          <ac:chgData name="Vivek B" userId="486bf0f89b013777" providerId="LiveId" clId="{46D3B20B-6E6A-4B9C-A4AF-8EAF6D96F864}" dt="2024-02-13T15:52:55.015" v="607" actId="20577"/>
          <ac:spMkLst>
            <pc:docMk/>
            <pc:sldMk cId="1339428204" sldId="321"/>
            <ac:spMk id="2" creationId="{44710428-BD5B-8501-5B95-D0BD3586955E}"/>
          </ac:spMkLst>
        </pc:spChg>
        <pc:spChg chg="add mod">
          <ac:chgData name="Vivek B" userId="486bf0f89b013777" providerId="LiveId" clId="{46D3B20B-6E6A-4B9C-A4AF-8EAF6D96F864}" dt="2024-02-13T15:53:02.168" v="620" actId="20577"/>
          <ac:spMkLst>
            <pc:docMk/>
            <pc:sldMk cId="1339428204" sldId="321"/>
            <ac:spMk id="3" creationId="{8CE3FC8C-13C8-03D1-D3C5-198F8523CDBC}"/>
          </ac:spMkLst>
        </pc:spChg>
        <pc:spChg chg="add mod">
          <ac:chgData name="Vivek B" userId="486bf0f89b013777" providerId="LiveId" clId="{46D3B20B-6E6A-4B9C-A4AF-8EAF6D96F864}" dt="2024-02-13T15:58:30.020" v="818" actId="13822"/>
          <ac:spMkLst>
            <pc:docMk/>
            <pc:sldMk cId="1339428204" sldId="321"/>
            <ac:spMk id="4" creationId="{D6337F7F-86DF-FE4D-5702-7BF04690B473}"/>
          </ac:spMkLst>
        </pc:spChg>
        <pc:spChg chg="add mod">
          <ac:chgData name="Vivek B" userId="486bf0f89b013777" providerId="LiveId" clId="{46D3B20B-6E6A-4B9C-A4AF-8EAF6D96F864}" dt="2024-02-13T15:58:37.922" v="821" actId="13822"/>
          <ac:spMkLst>
            <pc:docMk/>
            <pc:sldMk cId="1339428204" sldId="321"/>
            <ac:spMk id="5" creationId="{A2D384BC-5BA9-5D53-DAFC-CABDAA71444A}"/>
          </ac:spMkLst>
        </pc:spChg>
        <pc:spChg chg="add mod">
          <ac:chgData name="Vivek B" userId="486bf0f89b013777" providerId="LiveId" clId="{46D3B20B-6E6A-4B9C-A4AF-8EAF6D96F864}" dt="2024-02-13T15:58:33.162" v="819" actId="13822"/>
          <ac:spMkLst>
            <pc:docMk/>
            <pc:sldMk cId="1339428204" sldId="321"/>
            <ac:spMk id="6" creationId="{9565B2E6-A987-5F5D-4962-D90D182925E9}"/>
          </ac:spMkLst>
        </pc:spChg>
        <pc:spChg chg="add mod">
          <ac:chgData name="Vivek B" userId="486bf0f89b013777" providerId="LiveId" clId="{46D3B20B-6E6A-4B9C-A4AF-8EAF6D96F864}" dt="2024-02-13T15:58:35.203" v="820" actId="13822"/>
          <ac:spMkLst>
            <pc:docMk/>
            <pc:sldMk cId="1339428204" sldId="321"/>
            <ac:spMk id="7" creationId="{F78AC8F2-737F-9A56-CD4C-870F84FA4D70}"/>
          </ac:spMkLst>
        </pc:spChg>
        <pc:spChg chg="add mod">
          <ac:chgData name="Vivek B" userId="486bf0f89b013777" providerId="LiveId" clId="{46D3B20B-6E6A-4B9C-A4AF-8EAF6D96F864}" dt="2024-02-13T15:55:52.640" v="780" actId="1076"/>
          <ac:spMkLst>
            <pc:docMk/>
            <pc:sldMk cId="1339428204" sldId="321"/>
            <ac:spMk id="28" creationId="{732E30EE-83CC-B9E3-0B03-1B79F505E212}"/>
          </ac:spMkLst>
        </pc:spChg>
        <pc:spChg chg="add mod">
          <ac:chgData name="Vivek B" userId="486bf0f89b013777" providerId="LiveId" clId="{46D3B20B-6E6A-4B9C-A4AF-8EAF6D96F864}" dt="2024-02-13T15:55:49.988" v="779" actId="1076"/>
          <ac:spMkLst>
            <pc:docMk/>
            <pc:sldMk cId="1339428204" sldId="321"/>
            <ac:spMk id="29" creationId="{6424630A-E944-ABC7-CC0A-33D058086B8C}"/>
          </ac:spMkLst>
        </pc:spChg>
        <pc:cxnChg chg="add mod">
          <ac:chgData name="Vivek B" userId="486bf0f89b013777" providerId="LiveId" clId="{46D3B20B-6E6A-4B9C-A4AF-8EAF6D96F864}" dt="2024-02-13T15:54:51.206" v="726" actId="1076"/>
          <ac:cxnSpMkLst>
            <pc:docMk/>
            <pc:sldMk cId="1339428204" sldId="321"/>
            <ac:cxnSpMk id="9" creationId="{63364A92-4125-ECDE-930D-6FC3B157BEF8}"/>
          </ac:cxnSpMkLst>
        </pc:cxnChg>
        <pc:cxnChg chg="add mod">
          <ac:chgData name="Vivek B" userId="486bf0f89b013777" providerId="LiveId" clId="{46D3B20B-6E6A-4B9C-A4AF-8EAF6D96F864}" dt="2024-02-13T15:55:08.058" v="730" actId="1076"/>
          <ac:cxnSpMkLst>
            <pc:docMk/>
            <pc:sldMk cId="1339428204" sldId="321"/>
            <ac:cxnSpMk id="10" creationId="{DABA0B7A-2B00-FF51-AFF4-8593F1A51190}"/>
          </ac:cxnSpMkLst>
        </pc:cxnChg>
        <pc:cxnChg chg="add mod">
          <ac:chgData name="Vivek B" userId="486bf0f89b013777" providerId="LiveId" clId="{46D3B20B-6E6A-4B9C-A4AF-8EAF6D96F864}" dt="2024-02-13T15:56:01.275" v="782" actId="1076"/>
          <ac:cxnSpMkLst>
            <pc:docMk/>
            <pc:sldMk cId="1339428204" sldId="321"/>
            <ac:cxnSpMk id="13" creationId="{388F11BD-9E54-5E06-A022-3CEBEDF2B7B1}"/>
          </ac:cxnSpMkLst>
        </pc:cxnChg>
        <pc:cxnChg chg="add mod">
          <ac:chgData name="Vivek B" userId="486bf0f89b013777" providerId="LiveId" clId="{46D3B20B-6E6A-4B9C-A4AF-8EAF6D96F864}" dt="2024-02-13T15:56:01.275" v="782" actId="1076"/>
          <ac:cxnSpMkLst>
            <pc:docMk/>
            <pc:sldMk cId="1339428204" sldId="321"/>
            <ac:cxnSpMk id="16" creationId="{0088B26D-844F-A12C-9D1C-E5D3EB33C1B9}"/>
          </ac:cxnSpMkLst>
        </pc:cxnChg>
      </pc:sldChg>
      <pc:sldChg chg="addSp delSp new del mod">
        <pc:chgData name="Vivek B" userId="486bf0f89b013777" providerId="LiveId" clId="{46D3B20B-6E6A-4B9C-A4AF-8EAF6D96F864}" dt="2024-02-13T16:16:29.567" v="876" actId="2696"/>
        <pc:sldMkLst>
          <pc:docMk/>
          <pc:sldMk cId="765250721" sldId="322"/>
        </pc:sldMkLst>
        <pc:spChg chg="add del">
          <ac:chgData name="Vivek B" userId="486bf0f89b013777" providerId="LiveId" clId="{46D3B20B-6E6A-4B9C-A4AF-8EAF6D96F864}" dt="2024-02-13T16:14:45.596" v="841" actId="22"/>
          <ac:spMkLst>
            <pc:docMk/>
            <pc:sldMk cId="765250721" sldId="322"/>
            <ac:spMk id="5" creationId="{B23768A5-6781-E833-64A8-F80DD9C993AB}"/>
          </ac:spMkLst>
        </pc:spChg>
      </pc:sldChg>
      <pc:sldChg chg="modSp add mod">
        <pc:chgData name="Vivek B" userId="486bf0f89b013777" providerId="LiveId" clId="{46D3B20B-6E6A-4B9C-A4AF-8EAF6D96F864}" dt="2024-02-13T16:16:39.487" v="884" actId="20577"/>
        <pc:sldMkLst>
          <pc:docMk/>
          <pc:sldMk cId="2145603630" sldId="322"/>
        </pc:sldMkLst>
        <pc:spChg chg="mod">
          <ac:chgData name="Vivek B" userId="486bf0f89b013777" providerId="LiveId" clId="{46D3B20B-6E6A-4B9C-A4AF-8EAF6D96F864}" dt="2024-02-13T16:16:39.487" v="884" actId="20577"/>
          <ac:spMkLst>
            <pc:docMk/>
            <pc:sldMk cId="2145603630" sldId="322"/>
            <ac:spMk id="2" creationId="{EDB1F6FB-CEFA-7D9C-19FB-85227214EBD6}"/>
          </ac:spMkLst>
        </pc:spChg>
      </pc:sldChg>
    </pc:docChg>
  </pc:docChgLst>
  <pc:docChgLst>
    <pc:chgData name="santhosh s" userId="c67fe8511dd53aac" providerId="LiveId" clId="{AA4D2604-AA76-4167-A20E-04FE57B83184}"/>
    <pc:docChg chg="undo custSel addSld modSld sldOrd">
      <pc:chgData name="santhosh s" userId="c67fe8511dd53aac" providerId="LiveId" clId="{AA4D2604-AA76-4167-A20E-04FE57B83184}" dt="2024-02-13T15:49:03.335" v="430"/>
      <pc:docMkLst>
        <pc:docMk/>
      </pc:docMkLst>
      <pc:sldChg chg="addSp delSp modSp new mod modClrScheme chgLayout">
        <pc:chgData name="santhosh s" userId="c67fe8511dd53aac" providerId="LiveId" clId="{AA4D2604-AA76-4167-A20E-04FE57B83184}" dt="2024-02-13T13:55:36.126" v="76" actId="12084"/>
        <pc:sldMkLst>
          <pc:docMk/>
          <pc:sldMk cId="4020726497" sldId="301"/>
        </pc:sldMkLst>
        <pc:spChg chg="del">
          <ac:chgData name="santhosh s" userId="c67fe8511dd53aac" providerId="LiveId" clId="{AA4D2604-AA76-4167-A20E-04FE57B83184}" dt="2024-02-13T13:37:58.706" v="1" actId="700"/>
          <ac:spMkLst>
            <pc:docMk/>
            <pc:sldMk cId="4020726497" sldId="301"/>
            <ac:spMk id="2" creationId="{2B58B0D0-D2D2-2008-9063-8422E1B9EDB5}"/>
          </ac:spMkLst>
        </pc:spChg>
        <pc:spChg chg="del">
          <ac:chgData name="santhosh s" userId="c67fe8511dd53aac" providerId="LiveId" clId="{AA4D2604-AA76-4167-A20E-04FE57B83184}" dt="2024-02-13T13:37:58.706" v="1" actId="700"/>
          <ac:spMkLst>
            <pc:docMk/>
            <pc:sldMk cId="4020726497" sldId="301"/>
            <ac:spMk id="3" creationId="{E327977A-2C77-E884-51C9-AC79DAA05009}"/>
          </ac:spMkLst>
        </pc:spChg>
        <pc:spChg chg="add mod">
          <ac:chgData name="santhosh s" userId="c67fe8511dd53aac" providerId="LiveId" clId="{AA4D2604-AA76-4167-A20E-04FE57B83184}" dt="2024-02-13T13:39:20.013" v="2"/>
          <ac:spMkLst>
            <pc:docMk/>
            <pc:sldMk cId="4020726497" sldId="301"/>
            <ac:spMk id="4" creationId="{22ADE84C-7E04-FDCF-3FC5-141CC2E4046A}"/>
          </ac:spMkLst>
        </pc:spChg>
        <pc:spChg chg="add mod">
          <ac:chgData name="santhosh s" userId="c67fe8511dd53aac" providerId="LiveId" clId="{AA4D2604-AA76-4167-A20E-04FE57B83184}" dt="2024-02-13T13:39:20.013" v="2"/>
          <ac:spMkLst>
            <pc:docMk/>
            <pc:sldMk cId="4020726497" sldId="301"/>
            <ac:spMk id="5" creationId="{AF0040FF-8AB5-BC13-866B-E9693515F6FA}"/>
          </ac:spMkLst>
        </pc:spChg>
        <pc:spChg chg="add mod">
          <ac:chgData name="santhosh s" userId="c67fe8511dd53aac" providerId="LiveId" clId="{AA4D2604-AA76-4167-A20E-04FE57B83184}" dt="2024-02-13T13:39:20.013" v="2"/>
          <ac:spMkLst>
            <pc:docMk/>
            <pc:sldMk cId="4020726497" sldId="301"/>
            <ac:spMk id="6" creationId="{751328EC-ABB0-A21C-E59D-4FCEA409BFD0}"/>
          </ac:spMkLst>
        </pc:spChg>
        <pc:spChg chg="add mod">
          <ac:chgData name="santhosh s" userId="c67fe8511dd53aac" providerId="LiveId" clId="{AA4D2604-AA76-4167-A20E-04FE57B83184}" dt="2024-02-13T13:39:20.013" v="2"/>
          <ac:spMkLst>
            <pc:docMk/>
            <pc:sldMk cId="4020726497" sldId="301"/>
            <ac:spMk id="7" creationId="{D4895894-1D16-CF57-8288-52A0759C19FD}"/>
          </ac:spMkLst>
        </pc:spChg>
        <pc:spChg chg="add mod">
          <ac:chgData name="santhosh s" userId="c67fe8511dd53aac" providerId="LiveId" clId="{AA4D2604-AA76-4167-A20E-04FE57B83184}" dt="2024-02-13T13:39:20.013" v="2"/>
          <ac:spMkLst>
            <pc:docMk/>
            <pc:sldMk cId="4020726497" sldId="301"/>
            <ac:spMk id="8" creationId="{9E630F3E-2933-73CD-5F8D-D32CE1A3FB9D}"/>
          </ac:spMkLst>
        </pc:spChg>
        <pc:spChg chg="add mod">
          <ac:chgData name="santhosh s" userId="c67fe8511dd53aac" providerId="LiveId" clId="{AA4D2604-AA76-4167-A20E-04FE57B83184}" dt="2024-02-13T13:39:20.013" v="2"/>
          <ac:spMkLst>
            <pc:docMk/>
            <pc:sldMk cId="4020726497" sldId="301"/>
            <ac:spMk id="9" creationId="{28709C40-C5DC-E2F8-FD61-587B8C07500B}"/>
          </ac:spMkLst>
        </pc:spChg>
        <pc:spChg chg="add mod">
          <ac:chgData name="santhosh s" userId="c67fe8511dd53aac" providerId="LiveId" clId="{AA4D2604-AA76-4167-A20E-04FE57B83184}" dt="2024-02-13T13:39:20.013" v="2"/>
          <ac:spMkLst>
            <pc:docMk/>
            <pc:sldMk cId="4020726497" sldId="301"/>
            <ac:spMk id="10" creationId="{8EC1F476-597A-F101-4D86-70B1F577915C}"/>
          </ac:spMkLst>
        </pc:spChg>
        <pc:spChg chg="add mod">
          <ac:chgData name="santhosh s" userId="c67fe8511dd53aac" providerId="LiveId" clId="{AA4D2604-AA76-4167-A20E-04FE57B83184}" dt="2024-02-13T13:39:20.013" v="2"/>
          <ac:spMkLst>
            <pc:docMk/>
            <pc:sldMk cId="4020726497" sldId="301"/>
            <ac:spMk id="11" creationId="{E2764E0C-8D62-469F-EA1F-1DCECD1A40BE}"/>
          </ac:spMkLst>
        </pc:spChg>
        <pc:spChg chg="add mod">
          <ac:chgData name="santhosh s" userId="c67fe8511dd53aac" providerId="LiveId" clId="{AA4D2604-AA76-4167-A20E-04FE57B83184}" dt="2024-02-13T13:39:20.013" v="2"/>
          <ac:spMkLst>
            <pc:docMk/>
            <pc:sldMk cId="4020726497" sldId="301"/>
            <ac:spMk id="12" creationId="{CE06237B-5185-B9A9-C2B2-1ABD51952355}"/>
          </ac:spMkLst>
        </pc:spChg>
        <pc:spChg chg="add mod">
          <ac:chgData name="santhosh s" userId="c67fe8511dd53aac" providerId="LiveId" clId="{AA4D2604-AA76-4167-A20E-04FE57B83184}" dt="2024-02-13T13:39:20.013" v="2"/>
          <ac:spMkLst>
            <pc:docMk/>
            <pc:sldMk cId="4020726497" sldId="301"/>
            <ac:spMk id="13" creationId="{0AE4731E-43A7-2AD8-79F0-FA0B650ADBC7}"/>
          </ac:spMkLst>
        </pc:spChg>
        <pc:spChg chg="add mod">
          <ac:chgData name="santhosh s" userId="c67fe8511dd53aac" providerId="LiveId" clId="{AA4D2604-AA76-4167-A20E-04FE57B83184}" dt="2024-02-13T13:39:20.013" v="2"/>
          <ac:spMkLst>
            <pc:docMk/>
            <pc:sldMk cId="4020726497" sldId="301"/>
            <ac:spMk id="14" creationId="{27DA3FF9-2688-C4FC-4E5D-877F196679BA}"/>
          </ac:spMkLst>
        </pc:spChg>
        <pc:spChg chg="add mod">
          <ac:chgData name="santhosh s" userId="c67fe8511dd53aac" providerId="LiveId" clId="{AA4D2604-AA76-4167-A20E-04FE57B83184}" dt="2024-02-13T13:47:44.672" v="41" actId="1076"/>
          <ac:spMkLst>
            <pc:docMk/>
            <pc:sldMk cId="4020726497" sldId="301"/>
            <ac:spMk id="15" creationId="{9AB11AD3-3CC5-7CD0-904D-A956C8D2773C}"/>
          </ac:spMkLst>
        </pc:spChg>
        <pc:spChg chg="add mod">
          <ac:chgData name="santhosh s" userId="c67fe8511dd53aac" providerId="LiveId" clId="{AA4D2604-AA76-4167-A20E-04FE57B83184}" dt="2024-02-13T13:46:48.745" v="29" actId="1076"/>
          <ac:spMkLst>
            <pc:docMk/>
            <pc:sldMk cId="4020726497" sldId="301"/>
            <ac:spMk id="16" creationId="{1A307AED-7CBB-F335-99B0-6CE2D3190EAD}"/>
          </ac:spMkLst>
        </pc:spChg>
        <pc:spChg chg="add mod">
          <ac:chgData name="santhosh s" userId="c67fe8511dd53aac" providerId="LiveId" clId="{AA4D2604-AA76-4167-A20E-04FE57B83184}" dt="2024-02-13T13:39:47.709" v="3"/>
          <ac:spMkLst>
            <pc:docMk/>
            <pc:sldMk cId="4020726497" sldId="301"/>
            <ac:spMk id="17" creationId="{EF4AF701-ED63-2830-AA9D-12AFF03FFB50}"/>
          </ac:spMkLst>
        </pc:spChg>
        <pc:spChg chg="add mod">
          <ac:chgData name="santhosh s" userId="c67fe8511dd53aac" providerId="LiveId" clId="{AA4D2604-AA76-4167-A20E-04FE57B83184}" dt="2024-02-13T13:39:47.709" v="3"/>
          <ac:spMkLst>
            <pc:docMk/>
            <pc:sldMk cId="4020726497" sldId="301"/>
            <ac:spMk id="18" creationId="{73AD5F7F-4089-D230-A6BA-926674DF87F3}"/>
          </ac:spMkLst>
        </pc:spChg>
        <pc:spChg chg="add del mod">
          <ac:chgData name="santhosh s" userId="c67fe8511dd53aac" providerId="LiveId" clId="{AA4D2604-AA76-4167-A20E-04FE57B83184}" dt="2024-02-13T13:55:36.126" v="76" actId="12084"/>
          <ac:spMkLst>
            <pc:docMk/>
            <pc:sldMk cId="4020726497" sldId="301"/>
            <ac:spMk id="19" creationId="{D589E09E-5418-3C1B-20CD-5E1736EFC4DA}"/>
          </ac:spMkLst>
        </pc:spChg>
        <pc:spChg chg="add mod">
          <ac:chgData name="santhosh s" userId="c67fe8511dd53aac" providerId="LiveId" clId="{AA4D2604-AA76-4167-A20E-04FE57B83184}" dt="2024-02-13T13:39:47.709" v="3"/>
          <ac:spMkLst>
            <pc:docMk/>
            <pc:sldMk cId="4020726497" sldId="301"/>
            <ac:spMk id="20" creationId="{FA44008D-EAE9-D94B-4DBA-E6DC3F359AA8}"/>
          </ac:spMkLst>
        </pc:spChg>
        <pc:spChg chg="add del mod">
          <ac:chgData name="santhosh s" userId="c67fe8511dd53aac" providerId="LiveId" clId="{AA4D2604-AA76-4167-A20E-04FE57B83184}" dt="2024-02-13T13:55:20.950" v="74" actId="12084"/>
          <ac:spMkLst>
            <pc:docMk/>
            <pc:sldMk cId="4020726497" sldId="301"/>
            <ac:spMk id="21" creationId="{0D146180-2A0B-8768-A64E-7A8C16EDEA7A}"/>
          </ac:spMkLst>
        </pc:spChg>
        <pc:spChg chg="add mod">
          <ac:chgData name="santhosh s" userId="c67fe8511dd53aac" providerId="LiveId" clId="{AA4D2604-AA76-4167-A20E-04FE57B83184}" dt="2024-02-13T13:39:47.709" v="3"/>
          <ac:spMkLst>
            <pc:docMk/>
            <pc:sldMk cId="4020726497" sldId="301"/>
            <ac:spMk id="22" creationId="{C4962A86-A30C-6732-0F81-4E8CC5999688}"/>
          </ac:spMkLst>
        </pc:spChg>
        <pc:spChg chg="add del mod">
          <ac:chgData name="santhosh s" userId="c67fe8511dd53aac" providerId="LiveId" clId="{AA4D2604-AA76-4167-A20E-04FE57B83184}" dt="2024-02-13T13:55:29.740" v="75" actId="12084"/>
          <ac:spMkLst>
            <pc:docMk/>
            <pc:sldMk cId="4020726497" sldId="301"/>
            <ac:spMk id="23" creationId="{F479D4AC-CE6D-3E2E-987E-1FF5C922DFA3}"/>
          </ac:spMkLst>
        </pc:spChg>
        <pc:spChg chg="add mod">
          <ac:chgData name="santhosh s" userId="c67fe8511dd53aac" providerId="LiveId" clId="{AA4D2604-AA76-4167-A20E-04FE57B83184}" dt="2024-02-13T13:39:47.709" v="3"/>
          <ac:spMkLst>
            <pc:docMk/>
            <pc:sldMk cId="4020726497" sldId="301"/>
            <ac:spMk id="24" creationId="{DE08A205-648A-3184-38D9-0273254FC306}"/>
          </ac:spMkLst>
        </pc:spChg>
        <pc:spChg chg="add del mod">
          <ac:chgData name="santhosh s" userId="c67fe8511dd53aac" providerId="LiveId" clId="{AA4D2604-AA76-4167-A20E-04FE57B83184}" dt="2024-02-13T13:47:07.023" v="35" actId="21"/>
          <ac:spMkLst>
            <pc:docMk/>
            <pc:sldMk cId="4020726497" sldId="301"/>
            <ac:spMk id="25" creationId="{0C3C9184-FCA7-E7E3-1E27-F878255D4F36}"/>
          </ac:spMkLst>
        </pc:spChg>
        <pc:spChg chg="add del">
          <ac:chgData name="santhosh s" userId="c67fe8511dd53aac" providerId="LiveId" clId="{AA4D2604-AA76-4167-A20E-04FE57B83184}" dt="2024-02-13T13:42:05.440" v="5" actId="21"/>
          <ac:spMkLst>
            <pc:docMk/>
            <pc:sldMk cId="4020726497" sldId="301"/>
            <ac:spMk id="26" creationId="{66060322-7315-E60B-25E7-CF032F68883D}"/>
          </ac:spMkLst>
        </pc:spChg>
        <pc:spChg chg="add del mod">
          <ac:chgData name="santhosh s" userId="c67fe8511dd53aac" providerId="LiveId" clId="{AA4D2604-AA76-4167-A20E-04FE57B83184}" dt="2024-02-13T13:47:09.279" v="36" actId="21"/>
          <ac:spMkLst>
            <pc:docMk/>
            <pc:sldMk cId="4020726497" sldId="301"/>
            <ac:spMk id="27" creationId="{E5C69E61-0D04-0E62-DC4C-C9D781752843}"/>
          </ac:spMkLst>
        </pc:spChg>
        <pc:spChg chg="add del">
          <ac:chgData name="santhosh s" userId="c67fe8511dd53aac" providerId="LiveId" clId="{AA4D2604-AA76-4167-A20E-04FE57B83184}" dt="2024-02-13T13:43:13.681" v="14" actId="21"/>
          <ac:spMkLst>
            <pc:docMk/>
            <pc:sldMk cId="4020726497" sldId="301"/>
            <ac:spMk id="28" creationId="{8A610504-CC10-D113-BADA-BCC7F5A6D27B}"/>
          </ac:spMkLst>
        </pc:spChg>
        <pc:spChg chg="add del mod">
          <ac:chgData name="santhosh s" userId="c67fe8511dd53aac" providerId="LiveId" clId="{AA4D2604-AA76-4167-A20E-04FE57B83184}" dt="2024-02-13T13:47:11.400" v="37" actId="21"/>
          <ac:spMkLst>
            <pc:docMk/>
            <pc:sldMk cId="4020726497" sldId="301"/>
            <ac:spMk id="29" creationId="{CA0AE6C0-5239-DF94-1754-44FB9D20BD51}"/>
          </ac:spMkLst>
        </pc:spChg>
        <pc:spChg chg="add del mod">
          <ac:chgData name="santhosh s" userId="c67fe8511dd53aac" providerId="LiveId" clId="{AA4D2604-AA76-4167-A20E-04FE57B83184}" dt="2024-02-13T13:50:02.737" v="54" actId="21"/>
          <ac:spMkLst>
            <pc:docMk/>
            <pc:sldMk cId="4020726497" sldId="301"/>
            <ac:spMk id="43" creationId="{5B0CD1E7-5374-D0B4-D468-F1E7F17B230F}"/>
          </ac:spMkLst>
        </pc:spChg>
        <pc:spChg chg="add del mod">
          <ac:chgData name="santhosh s" userId="c67fe8511dd53aac" providerId="LiveId" clId="{AA4D2604-AA76-4167-A20E-04FE57B83184}" dt="2024-02-13T13:50:06.211" v="55" actId="21"/>
          <ac:spMkLst>
            <pc:docMk/>
            <pc:sldMk cId="4020726497" sldId="301"/>
            <ac:spMk id="44" creationId="{056E5511-27F7-A495-BF7E-D7D13C8B23EA}"/>
          </ac:spMkLst>
        </pc:spChg>
        <pc:graphicFrameChg chg="add mod">
          <ac:chgData name="santhosh s" userId="c67fe8511dd53aac" providerId="LiveId" clId="{AA4D2604-AA76-4167-A20E-04FE57B83184}" dt="2024-02-13T13:55:20.950" v="74" actId="12084"/>
          <ac:graphicFrameMkLst>
            <pc:docMk/>
            <pc:sldMk cId="4020726497" sldId="301"/>
            <ac:graphicFrameMk id="61" creationId="{B58BBB10-CBC0-00F8-4197-C30BB958E7AB}"/>
          </ac:graphicFrameMkLst>
        </pc:graphicFrameChg>
        <pc:graphicFrameChg chg="add mod">
          <ac:chgData name="santhosh s" userId="c67fe8511dd53aac" providerId="LiveId" clId="{AA4D2604-AA76-4167-A20E-04FE57B83184}" dt="2024-02-13T13:55:29.740" v="75" actId="12084"/>
          <ac:graphicFrameMkLst>
            <pc:docMk/>
            <pc:sldMk cId="4020726497" sldId="301"/>
            <ac:graphicFrameMk id="62" creationId="{67E7CE04-F03B-4CE9-7931-E107DD6778CF}"/>
          </ac:graphicFrameMkLst>
        </pc:graphicFrameChg>
        <pc:graphicFrameChg chg="add mod">
          <ac:chgData name="santhosh s" userId="c67fe8511dd53aac" providerId="LiveId" clId="{AA4D2604-AA76-4167-A20E-04FE57B83184}" dt="2024-02-13T13:55:36.126" v="76" actId="12084"/>
          <ac:graphicFrameMkLst>
            <pc:docMk/>
            <pc:sldMk cId="4020726497" sldId="301"/>
            <ac:graphicFrameMk id="63" creationId="{FA7ED34F-AD6A-73DD-5C3F-A38EA9CCF978}"/>
          </ac:graphicFrameMkLst>
        </pc:graphicFrameChg>
        <pc:cxnChg chg="add del mod">
          <ac:chgData name="santhosh s" userId="c67fe8511dd53aac" providerId="LiveId" clId="{AA4D2604-AA76-4167-A20E-04FE57B83184}" dt="2024-02-13T13:46:50.978" v="32" actId="11529"/>
          <ac:cxnSpMkLst>
            <pc:docMk/>
            <pc:sldMk cId="4020726497" sldId="301"/>
            <ac:cxnSpMk id="31" creationId="{E14451B4-9F1B-AC0A-3A45-FFFBA5EB30F6}"/>
          </ac:cxnSpMkLst>
        </pc:cxnChg>
        <pc:cxnChg chg="add del">
          <ac:chgData name="santhosh s" userId="c67fe8511dd53aac" providerId="LiveId" clId="{AA4D2604-AA76-4167-A20E-04FE57B83184}" dt="2024-02-13T13:47:04.743" v="34" actId="21"/>
          <ac:cxnSpMkLst>
            <pc:docMk/>
            <pc:sldMk cId="4020726497" sldId="301"/>
            <ac:cxnSpMk id="36" creationId="{63246A41-B913-A9E8-F47E-AD4284475E16}"/>
          </ac:cxnSpMkLst>
        </pc:cxnChg>
        <pc:cxnChg chg="add mod">
          <ac:chgData name="santhosh s" userId="c67fe8511dd53aac" providerId="LiveId" clId="{AA4D2604-AA76-4167-A20E-04FE57B83184}" dt="2024-02-13T13:47:32.086" v="39" actId="13822"/>
          <ac:cxnSpMkLst>
            <pc:docMk/>
            <pc:sldMk cId="4020726497" sldId="301"/>
            <ac:cxnSpMk id="38" creationId="{C660D20B-C5E0-78A5-D414-8957E458D12B}"/>
          </ac:cxnSpMkLst>
        </pc:cxnChg>
        <pc:cxnChg chg="add mod">
          <ac:chgData name="santhosh s" userId="c67fe8511dd53aac" providerId="LiveId" clId="{AA4D2604-AA76-4167-A20E-04FE57B83184}" dt="2024-02-13T13:47:58.652" v="43" actId="13822"/>
          <ac:cxnSpMkLst>
            <pc:docMk/>
            <pc:sldMk cId="4020726497" sldId="301"/>
            <ac:cxnSpMk id="40" creationId="{800545FD-DEF2-5C90-8AD4-4B65628C4942}"/>
          </ac:cxnSpMkLst>
        </pc:cxnChg>
        <pc:cxnChg chg="add mod">
          <ac:chgData name="santhosh s" userId="c67fe8511dd53aac" providerId="LiveId" clId="{AA4D2604-AA76-4167-A20E-04FE57B83184}" dt="2024-02-13T13:48:13.294" v="45" actId="13822"/>
          <ac:cxnSpMkLst>
            <pc:docMk/>
            <pc:sldMk cId="4020726497" sldId="301"/>
            <ac:cxnSpMk id="42" creationId="{AE6EF653-A1DE-53B8-8E9E-898EFF4F93D9}"/>
          </ac:cxnSpMkLst>
        </pc:cxnChg>
        <pc:cxnChg chg="add mod">
          <ac:chgData name="santhosh s" userId="c67fe8511dd53aac" providerId="LiveId" clId="{AA4D2604-AA76-4167-A20E-04FE57B83184}" dt="2024-02-13T13:50:38.829" v="57" actId="13822"/>
          <ac:cxnSpMkLst>
            <pc:docMk/>
            <pc:sldMk cId="4020726497" sldId="301"/>
            <ac:cxnSpMk id="46" creationId="{6D212246-8224-67FB-1293-05F40C76A49F}"/>
          </ac:cxnSpMkLst>
        </pc:cxnChg>
        <pc:cxnChg chg="add del mod">
          <ac:chgData name="santhosh s" userId="c67fe8511dd53aac" providerId="LiveId" clId="{AA4D2604-AA76-4167-A20E-04FE57B83184}" dt="2024-02-13T13:50:55.130" v="59" actId="21"/>
          <ac:cxnSpMkLst>
            <pc:docMk/>
            <pc:sldMk cId="4020726497" sldId="301"/>
            <ac:cxnSpMk id="48" creationId="{49BC852A-4BC4-FD15-7732-11166F3826FE}"/>
          </ac:cxnSpMkLst>
        </pc:cxnChg>
        <pc:cxnChg chg="add del mod">
          <ac:chgData name="santhosh s" userId="c67fe8511dd53aac" providerId="LiveId" clId="{AA4D2604-AA76-4167-A20E-04FE57B83184}" dt="2024-02-13T13:51:23.624" v="62" actId="21"/>
          <ac:cxnSpMkLst>
            <pc:docMk/>
            <pc:sldMk cId="4020726497" sldId="301"/>
            <ac:cxnSpMk id="50" creationId="{340536DB-7E41-3EE8-FCF3-FC342B49844B}"/>
          </ac:cxnSpMkLst>
        </pc:cxnChg>
        <pc:cxnChg chg="add mod">
          <ac:chgData name="santhosh s" userId="c67fe8511dd53aac" providerId="LiveId" clId="{AA4D2604-AA76-4167-A20E-04FE57B83184}" dt="2024-02-13T13:51:37.919" v="64" actId="13822"/>
          <ac:cxnSpMkLst>
            <pc:docMk/>
            <pc:sldMk cId="4020726497" sldId="301"/>
            <ac:cxnSpMk id="52" creationId="{014EEC7A-B35D-8253-337E-0142469ED1A3}"/>
          </ac:cxnSpMkLst>
        </pc:cxnChg>
        <pc:cxnChg chg="add mod">
          <ac:chgData name="santhosh s" userId="c67fe8511dd53aac" providerId="LiveId" clId="{AA4D2604-AA76-4167-A20E-04FE57B83184}" dt="2024-02-13T13:51:52.642" v="66" actId="13822"/>
          <ac:cxnSpMkLst>
            <pc:docMk/>
            <pc:sldMk cId="4020726497" sldId="301"/>
            <ac:cxnSpMk id="54" creationId="{BBC15D2A-D8DD-10D1-3F87-7218D3E3553F}"/>
          </ac:cxnSpMkLst>
        </pc:cxnChg>
        <pc:cxnChg chg="add mod">
          <ac:chgData name="santhosh s" userId="c67fe8511dd53aac" providerId="LiveId" clId="{AA4D2604-AA76-4167-A20E-04FE57B83184}" dt="2024-02-13T13:52:10.190" v="68" actId="13822"/>
          <ac:cxnSpMkLst>
            <pc:docMk/>
            <pc:sldMk cId="4020726497" sldId="301"/>
            <ac:cxnSpMk id="56" creationId="{5EE696FC-38F9-62E8-8497-AA90D98E652D}"/>
          </ac:cxnSpMkLst>
        </pc:cxnChg>
        <pc:cxnChg chg="add mod">
          <ac:chgData name="santhosh s" userId="c67fe8511dd53aac" providerId="LiveId" clId="{AA4D2604-AA76-4167-A20E-04FE57B83184}" dt="2024-02-13T13:53:02.647" v="71" actId="1076"/>
          <ac:cxnSpMkLst>
            <pc:docMk/>
            <pc:sldMk cId="4020726497" sldId="301"/>
            <ac:cxnSpMk id="58" creationId="{D2A9CB5D-BE94-6EF9-8134-97DA6F931CAC}"/>
          </ac:cxnSpMkLst>
        </pc:cxnChg>
        <pc:cxnChg chg="add mod">
          <ac:chgData name="santhosh s" userId="c67fe8511dd53aac" providerId="LiveId" clId="{AA4D2604-AA76-4167-A20E-04FE57B83184}" dt="2024-02-13T13:53:19.727" v="73" actId="13822"/>
          <ac:cxnSpMkLst>
            <pc:docMk/>
            <pc:sldMk cId="4020726497" sldId="301"/>
            <ac:cxnSpMk id="60" creationId="{49C3426B-8111-58C0-479F-A03280E63C67}"/>
          </ac:cxnSpMkLst>
        </pc:cxnChg>
      </pc:sldChg>
      <pc:sldChg chg="addSp delSp modSp new mod ord modClrScheme chgLayout">
        <pc:chgData name="santhosh s" userId="c67fe8511dd53aac" providerId="LiveId" clId="{AA4D2604-AA76-4167-A20E-04FE57B83184}" dt="2024-02-13T15:49:03.335" v="430"/>
        <pc:sldMkLst>
          <pc:docMk/>
          <pc:sldMk cId="4114417020" sldId="319"/>
        </pc:sldMkLst>
        <pc:spChg chg="add mod ord">
          <ac:chgData name="santhosh s" userId="c67fe8511dd53aac" providerId="LiveId" clId="{AA4D2604-AA76-4167-A20E-04FE57B83184}" dt="2024-02-13T15:34:40.647" v="282" actId="20577"/>
          <ac:spMkLst>
            <pc:docMk/>
            <pc:sldMk cId="4114417020" sldId="319"/>
            <ac:spMk id="2" creationId="{24B3429E-921C-E2F2-352E-A3433C58D53E}"/>
          </ac:spMkLst>
        </pc:spChg>
        <pc:spChg chg="add del mod">
          <ac:chgData name="santhosh s" userId="c67fe8511dd53aac" providerId="LiveId" clId="{AA4D2604-AA76-4167-A20E-04FE57B83184}" dt="2024-02-13T15:21:20.121" v="81" actId="700"/>
          <ac:spMkLst>
            <pc:docMk/>
            <pc:sldMk cId="4114417020" sldId="319"/>
            <ac:spMk id="3" creationId="{A4ADC610-5965-8A3B-6082-DB5050BFACAD}"/>
          </ac:spMkLst>
        </pc:spChg>
        <pc:spChg chg="add mod">
          <ac:chgData name="santhosh s" userId="c67fe8511dd53aac" providerId="LiveId" clId="{AA4D2604-AA76-4167-A20E-04FE57B83184}" dt="2024-02-13T15:36:27.982" v="292" actId="1076"/>
          <ac:spMkLst>
            <pc:docMk/>
            <pc:sldMk cId="4114417020" sldId="319"/>
            <ac:spMk id="4" creationId="{69FD0794-9AE4-1739-0FCC-8C7D673A8B57}"/>
          </ac:spMkLst>
        </pc:spChg>
        <pc:spChg chg="add mod">
          <ac:chgData name="santhosh s" userId="c67fe8511dd53aac" providerId="LiveId" clId="{AA4D2604-AA76-4167-A20E-04FE57B83184}" dt="2024-02-13T15:36:58.300" v="296" actId="14100"/>
          <ac:spMkLst>
            <pc:docMk/>
            <pc:sldMk cId="4114417020" sldId="319"/>
            <ac:spMk id="5" creationId="{D924565B-C2E3-F456-9501-1EB39BE0F7D3}"/>
          </ac:spMkLst>
        </pc:spChg>
        <pc:spChg chg="add mod">
          <ac:chgData name="santhosh s" userId="c67fe8511dd53aac" providerId="LiveId" clId="{AA4D2604-AA76-4167-A20E-04FE57B83184}" dt="2024-02-13T15:38:01.973" v="325" actId="14100"/>
          <ac:spMkLst>
            <pc:docMk/>
            <pc:sldMk cId="4114417020" sldId="319"/>
            <ac:spMk id="6" creationId="{AF556B42-79CE-65D1-D8A4-9686FBB4B210}"/>
          </ac:spMkLst>
        </pc:spChg>
        <pc:spChg chg="add del mod">
          <ac:chgData name="santhosh s" userId="c67fe8511dd53aac" providerId="LiveId" clId="{AA4D2604-AA76-4167-A20E-04FE57B83184}" dt="2024-02-13T15:37:50.032" v="323" actId="21"/>
          <ac:spMkLst>
            <pc:docMk/>
            <pc:sldMk cId="4114417020" sldId="319"/>
            <ac:spMk id="9" creationId="{2415336E-3924-A2A2-DC70-60DC5A902A0A}"/>
          </ac:spMkLst>
        </pc:spChg>
        <pc:spChg chg="add del mod">
          <ac:chgData name="santhosh s" userId="c67fe8511dd53aac" providerId="LiveId" clId="{AA4D2604-AA76-4167-A20E-04FE57B83184}" dt="2024-02-13T15:37:08.733" v="297" actId="478"/>
          <ac:spMkLst>
            <pc:docMk/>
            <pc:sldMk cId="4114417020" sldId="319"/>
            <ac:spMk id="18" creationId="{14960DEC-4E0B-9E7C-CB04-C4B3410D448E}"/>
          </ac:spMkLst>
        </pc:spChg>
        <pc:spChg chg="add del mod">
          <ac:chgData name="santhosh s" userId="c67fe8511dd53aac" providerId="LiveId" clId="{AA4D2604-AA76-4167-A20E-04FE57B83184}" dt="2024-02-13T15:37:30.657" v="307" actId="21"/>
          <ac:spMkLst>
            <pc:docMk/>
            <pc:sldMk cId="4114417020" sldId="319"/>
            <ac:spMk id="19" creationId="{F670514A-641B-0EDD-C91D-14B5EAC716FC}"/>
          </ac:spMkLst>
        </pc:spChg>
        <pc:spChg chg="add del mod">
          <ac:chgData name="santhosh s" userId="c67fe8511dd53aac" providerId="LiveId" clId="{AA4D2604-AA76-4167-A20E-04FE57B83184}" dt="2024-02-13T15:37:08.733" v="297" actId="478"/>
          <ac:spMkLst>
            <pc:docMk/>
            <pc:sldMk cId="4114417020" sldId="319"/>
            <ac:spMk id="20" creationId="{27D8A8D0-688A-F4BC-73EE-ED0BA41834B5}"/>
          </ac:spMkLst>
        </pc:spChg>
        <pc:spChg chg="add mod">
          <ac:chgData name="santhosh s" userId="c67fe8511dd53aac" providerId="LiveId" clId="{AA4D2604-AA76-4167-A20E-04FE57B83184}" dt="2024-02-13T15:39:01.012" v="332" actId="20577"/>
          <ac:spMkLst>
            <pc:docMk/>
            <pc:sldMk cId="4114417020" sldId="319"/>
            <ac:spMk id="30" creationId="{4118A379-CEA2-38A6-283A-3CDE9835B7AA}"/>
          </ac:spMkLst>
        </pc:spChg>
        <pc:spChg chg="add mod">
          <ac:chgData name="santhosh s" userId="c67fe8511dd53aac" providerId="LiveId" clId="{AA4D2604-AA76-4167-A20E-04FE57B83184}" dt="2024-02-13T15:40:24.243" v="338" actId="20577"/>
          <ac:spMkLst>
            <pc:docMk/>
            <pc:sldMk cId="4114417020" sldId="319"/>
            <ac:spMk id="33" creationId="{61A128DC-15AC-1ECC-7B1B-FAC64A9703A3}"/>
          </ac:spMkLst>
        </pc:spChg>
        <pc:spChg chg="add mod">
          <ac:chgData name="santhosh s" userId="c67fe8511dd53aac" providerId="LiveId" clId="{AA4D2604-AA76-4167-A20E-04FE57B83184}" dt="2024-02-13T15:41:35.864" v="345" actId="20577"/>
          <ac:spMkLst>
            <pc:docMk/>
            <pc:sldMk cId="4114417020" sldId="319"/>
            <ac:spMk id="36" creationId="{EFDC7D45-9D60-C5AD-A7FA-7F73DEA9086C}"/>
          </ac:spMkLst>
        </pc:spChg>
        <pc:spChg chg="add mod">
          <ac:chgData name="santhosh s" userId="c67fe8511dd53aac" providerId="LiveId" clId="{AA4D2604-AA76-4167-A20E-04FE57B83184}" dt="2024-02-13T15:44:55.948" v="373" actId="1076"/>
          <ac:spMkLst>
            <pc:docMk/>
            <pc:sldMk cId="4114417020" sldId="319"/>
            <ac:spMk id="48" creationId="{3E5327C3-96FE-67B8-0128-51AC65A1576F}"/>
          </ac:spMkLst>
        </pc:spChg>
        <pc:spChg chg="add mod">
          <ac:chgData name="santhosh s" userId="c67fe8511dd53aac" providerId="LiveId" clId="{AA4D2604-AA76-4167-A20E-04FE57B83184}" dt="2024-02-13T15:45:35.276" v="385" actId="1076"/>
          <ac:spMkLst>
            <pc:docMk/>
            <pc:sldMk cId="4114417020" sldId="319"/>
            <ac:spMk id="49" creationId="{DAA45B6D-36E5-26ED-C9E9-E2C22C33271A}"/>
          </ac:spMkLst>
        </pc:spChg>
        <pc:spChg chg="add mod">
          <ac:chgData name="santhosh s" userId="c67fe8511dd53aac" providerId="LiveId" clId="{AA4D2604-AA76-4167-A20E-04FE57B83184}" dt="2024-02-13T15:48:10.513" v="428" actId="1076"/>
          <ac:spMkLst>
            <pc:docMk/>
            <pc:sldMk cId="4114417020" sldId="319"/>
            <ac:spMk id="50" creationId="{446D4215-224E-B55B-D0AA-0D557D645BA9}"/>
          </ac:spMkLst>
        </pc:spChg>
        <pc:spChg chg="add mod">
          <ac:chgData name="santhosh s" userId="c67fe8511dd53aac" providerId="LiveId" clId="{AA4D2604-AA76-4167-A20E-04FE57B83184}" dt="2024-02-13T15:47:59.430" v="427" actId="1076"/>
          <ac:spMkLst>
            <pc:docMk/>
            <pc:sldMk cId="4114417020" sldId="319"/>
            <ac:spMk id="51" creationId="{28482F9C-05CF-28A7-57F4-2741C96E4571}"/>
          </ac:spMkLst>
        </pc:spChg>
        <pc:cxnChg chg="add del mod">
          <ac:chgData name="santhosh s" userId="c67fe8511dd53aac" providerId="LiveId" clId="{AA4D2604-AA76-4167-A20E-04FE57B83184}" dt="2024-02-13T15:38:08.977" v="326" actId="21"/>
          <ac:cxnSpMkLst>
            <pc:docMk/>
            <pc:sldMk cId="4114417020" sldId="319"/>
            <ac:cxnSpMk id="8" creationId="{8CE7BE97-44C4-ECF8-7908-AC63863D7293}"/>
          </ac:cxnSpMkLst>
        </pc:cxnChg>
        <pc:cxnChg chg="add del mod">
          <ac:chgData name="santhosh s" userId="c67fe8511dd53aac" providerId="LiveId" clId="{AA4D2604-AA76-4167-A20E-04FE57B83184}" dt="2024-02-13T15:35:30.733" v="288" actId="21"/>
          <ac:cxnSpMkLst>
            <pc:docMk/>
            <pc:sldMk cId="4114417020" sldId="319"/>
            <ac:cxnSpMk id="11" creationId="{AFDAB992-30F8-B0AF-0B2F-99E2C4C92C91}"/>
          </ac:cxnSpMkLst>
        </pc:cxnChg>
        <pc:cxnChg chg="add del mod">
          <ac:chgData name="santhosh s" userId="c67fe8511dd53aac" providerId="LiveId" clId="{AA4D2604-AA76-4167-A20E-04FE57B83184}" dt="2024-02-13T15:28:09.907" v="174" actId="21"/>
          <ac:cxnSpMkLst>
            <pc:docMk/>
            <pc:sldMk cId="4114417020" sldId="319"/>
            <ac:cxnSpMk id="13" creationId="{7559D537-FCC0-2E70-3761-617346AE2975}"/>
          </ac:cxnSpMkLst>
        </pc:cxnChg>
        <pc:cxnChg chg="add del mod">
          <ac:chgData name="santhosh s" userId="c67fe8511dd53aac" providerId="LiveId" clId="{AA4D2604-AA76-4167-A20E-04FE57B83184}" dt="2024-02-13T15:37:34.607" v="308" actId="21"/>
          <ac:cxnSpMkLst>
            <pc:docMk/>
            <pc:sldMk cId="4114417020" sldId="319"/>
            <ac:cxnSpMk id="15" creationId="{554C870A-A21D-4080-910F-5BEC456B7942}"/>
          </ac:cxnSpMkLst>
        </pc:cxnChg>
        <pc:cxnChg chg="add del mod">
          <ac:chgData name="santhosh s" userId="c67fe8511dd53aac" providerId="LiveId" clId="{AA4D2604-AA76-4167-A20E-04FE57B83184}" dt="2024-02-13T15:37:38.258" v="309" actId="21"/>
          <ac:cxnSpMkLst>
            <pc:docMk/>
            <pc:sldMk cId="4114417020" sldId="319"/>
            <ac:cxnSpMk id="17" creationId="{2E482FD7-05FE-5360-ABB2-8FE1CF79DC5D}"/>
          </ac:cxnSpMkLst>
        </pc:cxnChg>
        <pc:cxnChg chg="add del mod">
          <ac:chgData name="santhosh s" userId="c67fe8511dd53aac" providerId="LiveId" clId="{AA4D2604-AA76-4167-A20E-04FE57B83184}" dt="2024-02-13T15:37:14.839" v="298" actId="21"/>
          <ac:cxnSpMkLst>
            <pc:docMk/>
            <pc:sldMk cId="4114417020" sldId="319"/>
            <ac:cxnSpMk id="23" creationId="{78B86B35-06B7-83D0-5C4F-E626997DAEB2}"/>
          </ac:cxnSpMkLst>
        </pc:cxnChg>
        <pc:cxnChg chg="add mod">
          <ac:chgData name="santhosh s" userId="c67fe8511dd53aac" providerId="LiveId" clId="{AA4D2604-AA76-4167-A20E-04FE57B83184}" dt="2024-02-13T15:39:33.063" v="334" actId="13822"/>
          <ac:cxnSpMkLst>
            <pc:docMk/>
            <pc:sldMk cId="4114417020" sldId="319"/>
            <ac:cxnSpMk id="32" creationId="{371D1790-5CFD-9B43-6442-C37B06C506A5}"/>
          </ac:cxnSpMkLst>
        </pc:cxnChg>
        <pc:cxnChg chg="add mod">
          <ac:chgData name="santhosh s" userId="c67fe8511dd53aac" providerId="LiveId" clId="{AA4D2604-AA76-4167-A20E-04FE57B83184}" dt="2024-02-13T15:40:48.606" v="340" actId="13822"/>
          <ac:cxnSpMkLst>
            <pc:docMk/>
            <pc:sldMk cId="4114417020" sldId="319"/>
            <ac:cxnSpMk id="35" creationId="{12025DB7-BE37-79EE-DB81-A54EA523DCCB}"/>
          </ac:cxnSpMkLst>
        </pc:cxnChg>
        <pc:cxnChg chg="add mod">
          <ac:chgData name="santhosh s" userId="c67fe8511dd53aac" providerId="LiveId" clId="{AA4D2604-AA76-4167-A20E-04FE57B83184}" dt="2024-02-13T15:41:51.960" v="347" actId="13822"/>
          <ac:cxnSpMkLst>
            <pc:docMk/>
            <pc:sldMk cId="4114417020" sldId="319"/>
            <ac:cxnSpMk id="38" creationId="{B8CF51AC-5835-0725-0496-5F01B43A0B4D}"/>
          </ac:cxnSpMkLst>
        </pc:cxnChg>
        <pc:cxnChg chg="add mod">
          <ac:chgData name="santhosh s" userId="c67fe8511dd53aac" providerId="LiveId" clId="{AA4D2604-AA76-4167-A20E-04FE57B83184}" dt="2024-02-13T15:42:10.823" v="349" actId="13822"/>
          <ac:cxnSpMkLst>
            <pc:docMk/>
            <pc:sldMk cId="4114417020" sldId="319"/>
            <ac:cxnSpMk id="40" creationId="{31AFB85E-5820-F9E4-F7A2-42631D729AE8}"/>
          </ac:cxnSpMkLst>
        </pc:cxnChg>
        <pc:cxnChg chg="add mod">
          <ac:chgData name="santhosh s" userId="c67fe8511dd53aac" providerId="LiveId" clId="{AA4D2604-AA76-4167-A20E-04FE57B83184}" dt="2024-02-13T15:42:53.342" v="351" actId="13822"/>
          <ac:cxnSpMkLst>
            <pc:docMk/>
            <pc:sldMk cId="4114417020" sldId="319"/>
            <ac:cxnSpMk id="42" creationId="{C28B728A-6AE3-DE13-E447-7A5817FE8498}"/>
          </ac:cxnSpMkLst>
        </pc:cxnChg>
        <pc:cxnChg chg="add mod">
          <ac:chgData name="santhosh s" userId="c67fe8511dd53aac" providerId="LiveId" clId="{AA4D2604-AA76-4167-A20E-04FE57B83184}" dt="2024-02-13T15:43:37.131" v="355" actId="693"/>
          <ac:cxnSpMkLst>
            <pc:docMk/>
            <pc:sldMk cId="4114417020" sldId="319"/>
            <ac:cxnSpMk id="44" creationId="{99D2D256-EED1-E95A-8B6B-6DA8F5EE7E6A}"/>
          </ac:cxnSpMkLst>
        </pc:cxnChg>
        <pc:cxnChg chg="add mod">
          <ac:chgData name="santhosh s" userId="c67fe8511dd53aac" providerId="LiveId" clId="{AA4D2604-AA76-4167-A20E-04FE57B83184}" dt="2024-02-13T15:44:00.235" v="358" actId="693"/>
          <ac:cxnSpMkLst>
            <pc:docMk/>
            <pc:sldMk cId="4114417020" sldId="319"/>
            <ac:cxnSpMk id="47" creationId="{C9CAA992-C8B5-F2E0-653C-EAD317A01B51}"/>
          </ac:cxnSpMkLst>
        </pc:cxnChg>
      </pc:sldChg>
    </pc:docChg>
  </pc:docChgLst>
  <pc:docChgLst>
    <pc:chgData name="Shrishaila REAL STAR" userId="bb877d2b68f5a675" providerId="LiveId" clId="{67101D6D-6108-4358-9BE6-0C2BD8015F50}"/>
    <pc:docChg chg="undo redo custSel addSld delSld modSld sldOrd">
      <pc:chgData name="Shrishaila REAL STAR" userId="bb877d2b68f5a675" providerId="LiveId" clId="{67101D6D-6108-4358-9BE6-0C2BD8015F50}" dt="2024-02-13T15:08:54.725" v="475" actId="14100"/>
      <pc:docMkLst>
        <pc:docMk/>
      </pc:docMkLst>
      <pc:sldChg chg="new del ord">
        <pc:chgData name="Shrishaila REAL STAR" userId="bb877d2b68f5a675" providerId="LiveId" clId="{67101D6D-6108-4358-9BE6-0C2BD8015F50}" dt="2024-02-13T13:34:02.185" v="4" actId="47"/>
        <pc:sldMkLst>
          <pc:docMk/>
          <pc:sldMk cId="3191624748" sldId="260"/>
        </pc:sldMkLst>
      </pc:sldChg>
      <pc:sldChg chg="addSp delSp modSp mod">
        <pc:chgData name="Shrishaila REAL STAR" userId="bb877d2b68f5a675" providerId="LiveId" clId="{67101D6D-6108-4358-9BE6-0C2BD8015F50}" dt="2024-02-13T14:53:23.616" v="407" actId="108"/>
        <pc:sldMkLst>
          <pc:docMk/>
          <pc:sldMk cId="3682159439" sldId="260"/>
        </pc:sldMkLst>
        <pc:cxnChg chg="add mod">
          <ac:chgData name="Shrishaila REAL STAR" userId="bb877d2b68f5a675" providerId="LiveId" clId="{67101D6D-6108-4358-9BE6-0C2BD8015F50}" dt="2024-02-13T14:53:23.616" v="407" actId="108"/>
          <ac:cxnSpMkLst>
            <pc:docMk/>
            <pc:sldMk cId="3682159439" sldId="260"/>
            <ac:cxnSpMk id="3" creationId="{35AEAAF3-3A42-E2CB-82A4-B0603ED30D72}"/>
          </ac:cxnSpMkLst>
        </pc:cxnChg>
        <pc:cxnChg chg="del">
          <ac:chgData name="Shrishaila REAL STAR" userId="bb877d2b68f5a675" providerId="LiveId" clId="{67101D6D-6108-4358-9BE6-0C2BD8015F50}" dt="2024-02-13T14:53:12.523" v="404" actId="478"/>
          <ac:cxnSpMkLst>
            <pc:docMk/>
            <pc:sldMk cId="3682159439" sldId="260"/>
            <ac:cxnSpMk id="75" creationId="{EB2AF370-6633-A48C-9408-2B1B36D93649}"/>
          </ac:cxnSpMkLst>
        </pc:cxnChg>
        <pc:cxnChg chg="del mod">
          <ac:chgData name="Shrishaila REAL STAR" userId="bb877d2b68f5a675" providerId="LiveId" clId="{67101D6D-6108-4358-9BE6-0C2BD8015F50}" dt="2024-02-13T14:53:11.805" v="403" actId="478"/>
          <ac:cxnSpMkLst>
            <pc:docMk/>
            <pc:sldMk cId="3682159439" sldId="260"/>
            <ac:cxnSpMk id="76" creationId="{E8B7024F-E0BF-B5DC-26AD-4DFDFE6A542D}"/>
          </ac:cxnSpMkLst>
        </pc:cxnChg>
      </pc:sldChg>
      <pc:sldChg chg="addSp delSp modSp add del mod ord">
        <pc:chgData name="Shrishaila REAL STAR" userId="bb877d2b68f5a675" providerId="LiveId" clId="{67101D6D-6108-4358-9BE6-0C2BD8015F50}" dt="2024-02-13T15:01:29.747" v="418" actId="2696"/>
        <pc:sldMkLst>
          <pc:docMk/>
          <pc:sldMk cId="3114687418" sldId="300"/>
        </pc:sldMkLst>
        <pc:spChg chg="add mod">
          <ac:chgData name="Shrishaila REAL STAR" userId="bb877d2b68f5a675" providerId="LiveId" clId="{67101D6D-6108-4358-9BE6-0C2BD8015F50}" dt="2024-02-13T13:36:12.048" v="13" actId="122"/>
          <ac:spMkLst>
            <pc:docMk/>
            <pc:sldMk cId="3114687418" sldId="300"/>
            <ac:spMk id="2" creationId="{2A50AA29-8A7E-0EB1-9CDD-BA9E749E1C56}"/>
          </ac:spMkLst>
        </pc:spChg>
        <pc:spChg chg="add mod">
          <ac:chgData name="Shrishaila REAL STAR" userId="bb877d2b68f5a675" providerId="LiveId" clId="{67101D6D-6108-4358-9BE6-0C2BD8015F50}" dt="2024-02-13T14:50:40.538" v="392" actId="13822"/>
          <ac:spMkLst>
            <pc:docMk/>
            <pc:sldMk cId="3114687418" sldId="300"/>
            <ac:spMk id="3" creationId="{EFA5CC27-6BAC-532C-168D-4C101E0C53D6}"/>
          </ac:spMkLst>
        </pc:spChg>
        <pc:spChg chg="add mod">
          <ac:chgData name="Shrishaila REAL STAR" userId="bb877d2b68f5a675" providerId="LiveId" clId="{67101D6D-6108-4358-9BE6-0C2BD8015F50}" dt="2024-02-13T14:52:41.014" v="401" actId="14100"/>
          <ac:spMkLst>
            <pc:docMk/>
            <pc:sldMk cId="3114687418" sldId="300"/>
            <ac:spMk id="4" creationId="{1E9EECEC-DB78-677A-B8A7-005D5670B34E}"/>
          </ac:spMkLst>
        </pc:spChg>
        <pc:spChg chg="add mod">
          <ac:chgData name="Shrishaila REAL STAR" userId="bb877d2b68f5a675" providerId="LiveId" clId="{67101D6D-6108-4358-9BE6-0C2BD8015F50}" dt="2024-02-13T14:50:47.911" v="395" actId="14100"/>
          <ac:spMkLst>
            <pc:docMk/>
            <pc:sldMk cId="3114687418" sldId="300"/>
            <ac:spMk id="5" creationId="{C1FAA181-4EC5-7B2F-6E8D-8D7FA417637A}"/>
          </ac:spMkLst>
        </pc:spChg>
        <pc:spChg chg="add mod">
          <ac:chgData name="Shrishaila REAL STAR" userId="bb877d2b68f5a675" providerId="LiveId" clId="{67101D6D-6108-4358-9BE6-0C2BD8015F50}" dt="2024-02-13T14:54:55.534" v="413" actId="1076"/>
          <ac:spMkLst>
            <pc:docMk/>
            <pc:sldMk cId="3114687418" sldId="300"/>
            <ac:spMk id="6" creationId="{52F011A9-951F-6301-1E35-9A90B6907372}"/>
          </ac:spMkLst>
        </pc:spChg>
        <pc:spChg chg="add del mod">
          <ac:chgData name="Shrishaila REAL STAR" userId="bb877d2b68f5a675" providerId="LiveId" clId="{67101D6D-6108-4358-9BE6-0C2BD8015F50}" dt="2024-02-13T14:54:46.236" v="410" actId="478"/>
          <ac:spMkLst>
            <pc:docMk/>
            <pc:sldMk cId="3114687418" sldId="300"/>
            <ac:spMk id="14" creationId="{02C08E73-4EEF-E46F-450C-61AD8EE0D140}"/>
          </ac:spMkLst>
        </pc:spChg>
        <pc:spChg chg="del mod">
          <ac:chgData name="Shrishaila REAL STAR" userId="bb877d2b68f5a675" providerId="LiveId" clId="{67101D6D-6108-4358-9BE6-0C2BD8015F50}" dt="2024-02-13T14:48:06.662" v="361" actId="478"/>
          <ac:spMkLst>
            <pc:docMk/>
            <pc:sldMk cId="3114687418" sldId="300"/>
            <ac:spMk id="88" creationId="{685C0715-EB20-A980-44A1-97514881BC83}"/>
          </ac:spMkLst>
        </pc:spChg>
        <pc:spChg chg="del mod">
          <ac:chgData name="Shrishaila REAL STAR" userId="bb877d2b68f5a675" providerId="LiveId" clId="{67101D6D-6108-4358-9BE6-0C2BD8015F50}" dt="2024-02-13T14:48:06.662" v="361" actId="478"/>
          <ac:spMkLst>
            <pc:docMk/>
            <pc:sldMk cId="3114687418" sldId="300"/>
            <ac:spMk id="90" creationId="{CC5C0E93-5006-B21B-690F-DCF863401919}"/>
          </ac:spMkLst>
        </pc:spChg>
        <pc:spChg chg="mod">
          <ac:chgData name="Shrishaila REAL STAR" userId="bb877d2b68f5a675" providerId="LiveId" clId="{67101D6D-6108-4358-9BE6-0C2BD8015F50}" dt="2024-02-13T14:48:15.135" v="363" actId="1076"/>
          <ac:spMkLst>
            <pc:docMk/>
            <pc:sldMk cId="3114687418" sldId="300"/>
            <ac:spMk id="165" creationId="{F8D8C76C-2AAC-68C0-BC44-B1794C72574E}"/>
          </ac:spMkLst>
        </pc:spChg>
        <pc:spChg chg="mod">
          <ac:chgData name="Shrishaila REAL STAR" userId="bb877d2b68f5a675" providerId="LiveId" clId="{67101D6D-6108-4358-9BE6-0C2BD8015F50}" dt="2024-02-13T14:48:15.135" v="363" actId="1076"/>
          <ac:spMkLst>
            <pc:docMk/>
            <pc:sldMk cId="3114687418" sldId="300"/>
            <ac:spMk id="167" creationId="{55F90D27-29D0-D1F1-7647-2E01CC5C13C4}"/>
          </ac:spMkLst>
        </pc:spChg>
        <pc:spChg chg="del mod">
          <ac:chgData name="Shrishaila REAL STAR" userId="bb877d2b68f5a675" providerId="LiveId" clId="{67101D6D-6108-4358-9BE6-0C2BD8015F50}" dt="2024-02-13T14:54:44.129" v="408" actId="478"/>
          <ac:spMkLst>
            <pc:docMk/>
            <pc:sldMk cId="3114687418" sldId="300"/>
            <ac:spMk id="169" creationId="{04AD38C9-4DFD-6DD9-0ADF-2C5ED84E1F77}"/>
          </ac:spMkLst>
        </pc:spChg>
        <pc:graphicFrameChg chg="del mod">
          <ac:chgData name="Shrishaila REAL STAR" userId="bb877d2b68f5a675" providerId="LiveId" clId="{67101D6D-6108-4358-9BE6-0C2BD8015F50}" dt="2024-02-13T14:49:51.977" v="380" actId="11529"/>
          <ac:graphicFrameMkLst>
            <pc:docMk/>
            <pc:sldMk cId="3114687418" sldId="300"/>
            <ac:graphicFrameMk id="188" creationId="{F672394E-303C-188C-5320-FF2FE2E1469E}"/>
          </ac:graphicFrameMkLst>
        </pc:graphicFrameChg>
        <pc:graphicFrameChg chg="del mod">
          <ac:chgData name="Shrishaila REAL STAR" userId="bb877d2b68f5a675" providerId="LiveId" clId="{67101D6D-6108-4358-9BE6-0C2BD8015F50}" dt="2024-02-13T14:48:29.143" v="365" actId="11529"/>
          <ac:graphicFrameMkLst>
            <pc:docMk/>
            <pc:sldMk cId="3114687418" sldId="300"/>
            <ac:graphicFrameMk id="207" creationId="{0E2BC10F-45EB-DD73-B4E7-67786BF84064}"/>
          </ac:graphicFrameMkLst>
        </pc:graphicFrameChg>
        <pc:graphicFrameChg chg="del mod">
          <ac:chgData name="Shrishaila REAL STAR" userId="bb877d2b68f5a675" providerId="LiveId" clId="{67101D6D-6108-4358-9BE6-0C2BD8015F50}" dt="2024-02-13T14:48:46.126" v="367" actId="11529"/>
          <ac:graphicFrameMkLst>
            <pc:docMk/>
            <pc:sldMk cId="3114687418" sldId="300"/>
            <ac:graphicFrameMk id="208" creationId="{5283860F-8CF3-FD31-1277-5E59AB1B9F2E}"/>
          </ac:graphicFrameMkLst>
        </pc:graphicFrameChg>
        <pc:graphicFrameChg chg="del mod">
          <ac:chgData name="Shrishaila REAL STAR" userId="bb877d2b68f5a675" providerId="LiveId" clId="{67101D6D-6108-4358-9BE6-0C2BD8015F50}" dt="2024-02-13T14:49:25.991" v="378" actId="11529"/>
          <ac:graphicFrameMkLst>
            <pc:docMk/>
            <pc:sldMk cId="3114687418" sldId="300"/>
            <ac:graphicFrameMk id="210" creationId="{7A3C9214-3A10-FB25-91B8-22D33AAE832D}"/>
          </ac:graphicFrameMkLst>
        </pc:graphicFrameChg>
        <pc:cxnChg chg="mod">
          <ac:chgData name="Shrishaila REAL STAR" userId="bb877d2b68f5a675" providerId="LiveId" clId="{67101D6D-6108-4358-9BE6-0C2BD8015F50}" dt="2024-02-13T14:54:55.534" v="413" actId="1076"/>
          <ac:cxnSpMkLst>
            <pc:docMk/>
            <pc:sldMk cId="3114687418" sldId="300"/>
            <ac:cxnSpMk id="71" creationId="{DDE2BC9B-A453-71DF-562A-7E25B30CDA8E}"/>
          </ac:cxnSpMkLst>
        </pc:cxnChg>
        <pc:cxnChg chg="del mod">
          <ac:chgData name="Shrishaila REAL STAR" userId="bb877d2b68f5a675" providerId="LiveId" clId="{67101D6D-6108-4358-9BE6-0C2BD8015F50}" dt="2024-02-13T14:54:44.943" v="409" actId="478"/>
          <ac:cxnSpMkLst>
            <pc:docMk/>
            <pc:sldMk cId="3114687418" sldId="300"/>
            <ac:cxnSpMk id="73" creationId="{CACD5939-5E82-F2BC-FE23-16409B842A8B}"/>
          </ac:cxnSpMkLst>
        </pc:cxnChg>
        <pc:cxnChg chg="mod">
          <ac:chgData name="Shrishaila REAL STAR" userId="bb877d2b68f5a675" providerId="LiveId" clId="{67101D6D-6108-4358-9BE6-0C2BD8015F50}" dt="2024-02-13T14:54:55.534" v="413" actId="1076"/>
          <ac:cxnSpMkLst>
            <pc:docMk/>
            <pc:sldMk cId="3114687418" sldId="300"/>
            <ac:cxnSpMk id="77" creationId="{732245B4-9180-9DFD-C902-35AE537A9B2D}"/>
          </ac:cxnSpMkLst>
        </pc:cxnChg>
        <pc:cxnChg chg="mod">
          <ac:chgData name="Shrishaila REAL STAR" userId="bb877d2b68f5a675" providerId="LiveId" clId="{67101D6D-6108-4358-9BE6-0C2BD8015F50}" dt="2024-02-13T14:58:54.477" v="417" actId="14100"/>
          <ac:cxnSpMkLst>
            <pc:docMk/>
            <pc:sldMk cId="3114687418" sldId="300"/>
            <ac:cxnSpMk id="81" creationId="{049F4122-51D9-2C68-86E1-12943AA00BA8}"/>
          </ac:cxnSpMkLst>
        </pc:cxnChg>
        <pc:cxnChg chg="mod">
          <ac:chgData name="Shrishaila REAL STAR" userId="bb877d2b68f5a675" providerId="LiveId" clId="{67101D6D-6108-4358-9BE6-0C2BD8015F50}" dt="2024-02-13T14:58:50.845" v="416" actId="14100"/>
          <ac:cxnSpMkLst>
            <pc:docMk/>
            <pc:sldMk cId="3114687418" sldId="300"/>
            <ac:cxnSpMk id="84" creationId="{3BA879AC-AEF2-B18A-DE87-73249D832A25}"/>
          </ac:cxnSpMkLst>
        </pc:cxnChg>
        <pc:cxnChg chg="del mod">
          <ac:chgData name="Shrishaila REAL STAR" userId="bb877d2b68f5a675" providerId="LiveId" clId="{67101D6D-6108-4358-9BE6-0C2BD8015F50}" dt="2024-02-13T14:48:08.874" v="362" actId="478"/>
          <ac:cxnSpMkLst>
            <pc:docMk/>
            <pc:sldMk cId="3114687418" sldId="300"/>
            <ac:cxnSpMk id="130" creationId="{12DC88D4-9154-9E17-BBCC-C6B1FFDC4E3D}"/>
          </ac:cxnSpMkLst>
        </pc:cxnChg>
        <pc:cxnChg chg="del mod">
          <ac:chgData name="Shrishaila REAL STAR" userId="bb877d2b68f5a675" providerId="LiveId" clId="{67101D6D-6108-4358-9BE6-0C2BD8015F50}" dt="2024-02-13T14:48:08.874" v="362" actId="478"/>
          <ac:cxnSpMkLst>
            <pc:docMk/>
            <pc:sldMk cId="3114687418" sldId="300"/>
            <ac:cxnSpMk id="134" creationId="{8B7F1237-C860-B04F-5E6A-D16F51692BBB}"/>
          </ac:cxnSpMkLst>
        </pc:cxnChg>
        <pc:cxnChg chg="mod">
          <ac:chgData name="Shrishaila REAL STAR" userId="bb877d2b68f5a675" providerId="LiveId" clId="{67101D6D-6108-4358-9BE6-0C2BD8015F50}" dt="2024-02-13T14:48:15.135" v="363" actId="1076"/>
          <ac:cxnSpMkLst>
            <pc:docMk/>
            <pc:sldMk cId="3114687418" sldId="300"/>
            <ac:cxnSpMk id="143" creationId="{CD1BC6F8-E0D0-A019-A84D-755E29AA2764}"/>
          </ac:cxnSpMkLst>
        </pc:cxnChg>
      </pc:sldChg>
      <pc:sldChg chg="add">
        <pc:chgData name="Shrishaila REAL STAR" userId="bb877d2b68f5a675" providerId="LiveId" clId="{67101D6D-6108-4358-9BE6-0C2BD8015F50}" dt="2024-02-13T15:01:32.112" v="419"/>
        <pc:sldMkLst>
          <pc:docMk/>
          <pc:sldMk cId="3199695101" sldId="300"/>
        </pc:sldMkLst>
      </pc:sldChg>
      <pc:sldChg chg="addSp delSp modSp new del mod">
        <pc:chgData name="Shrishaila REAL STAR" userId="bb877d2b68f5a675" providerId="LiveId" clId="{67101D6D-6108-4358-9BE6-0C2BD8015F50}" dt="2024-02-13T14:47:54.651" v="360" actId="47"/>
        <pc:sldMkLst>
          <pc:docMk/>
          <pc:sldMk cId="39097760" sldId="303"/>
        </pc:sldMkLst>
        <pc:spChg chg="del">
          <ac:chgData name="Shrishaila REAL STAR" userId="bb877d2b68f5a675" providerId="LiveId" clId="{67101D6D-6108-4358-9BE6-0C2BD8015F50}" dt="2024-02-13T14:00:13.906" v="21" actId="478"/>
          <ac:spMkLst>
            <pc:docMk/>
            <pc:sldMk cId="39097760" sldId="303"/>
            <ac:spMk id="2" creationId="{44614B83-6A8F-B41B-FEE0-703951476A06}"/>
          </ac:spMkLst>
        </pc:spChg>
        <pc:spChg chg="del">
          <ac:chgData name="Shrishaila REAL STAR" userId="bb877d2b68f5a675" providerId="LiveId" clId="{67101D6D-6108-4358-9BE6-0C2BD8015F50}" dt="2024-02-13T14:00:13.906" v="21" actId="478"/>
          <ac:spMkLst>
            <pc:docMk/>
            <pc:sldMk cId="39097760" sldId="303"/>
            <ac:spMk id="3" creationId="{3D7E8395-72A6-8357-5D38-1815E7EBFCA8}"/>
          </ac:spMkLst>
        </pc:spChg>
        <pc:spChg chg="del">
          <ac:chgData name="Shrishaila REAL STAR" userId="bb877d2b68f5a675" providerId="LiveId" clId="{67101D6D-6108-4358-9BE6-0C2BD8015F50}" dt="2024-02-13T14:00:13.906" v="21" actId="478"/>
          <ac:spMkLst>
            <pc:docMk/>
            <pc:sldMk cId="39097760" sldId="303"/>
            <ac:spMk id="4" creationId="{5A232783-E391-94B7-2FCC-4FC2C5FE8B9D}"/>
          </ac:spMkLst>
        </pc:spChg>
        <pc:spChg chg="del">
          <ac:chgData name="Shrishaila REAL STAR" userId="bb877d2b68f5a675" providerId="LiveId" clId="{67101D6D-6108-4358-9BE6-0C2BD8015F50}" dt="2024-02-13T14:00:13.906" v="21" actId="478"/>
          <ac:spMkLst>
            <pc:docMk/>
            <pc:sldMk cId="39097760" sldId="303"/>
            <ac:spMk id="5" creationId="{98B46E5B-7949-DFC2-A054-0AA61BAB0FD3}"/>
          </ac:spMkLst>
        </pc:spChg>
        <pc:spChg chg="del">
          <ac:chgData name="Shrishaila REAL STAR" userId="bb877d2b68f5a675" providerId="LiveId" clId="{67101D6D-6108-4358-9BE6-0C2BD8015F50}" dt="2024-02-13T14:00:13.906" v="21" actId="478"/>
          <ac:spMkLst>
            <pc:docMk/>
            <pc:sldMk cId="39097760" sldId="303"/>
            <ac:spMk id="6" creationId="{DBA0D219-C390-41AB-1650-B2BF70C8F426}"/>
          </ac:spMkLst>
        </pc:spChg>
        <pc:spChg chg="del">
          <ac:chgData name="Shrishaila REAL STAR" userId="bb877d2b68f5a675" providerId="LiveId" clId="{67101D6D-6108-4358-9BE6-0C2BD8015F50}" dt="2024-02-13T14:00:13.906" v="21" actId="478"/>
          <ac:spMkLst>
            <pc:docMk/>
            <pc:sldMk cId="39097760" sldId="303"/>
            <ac:spMk id="7" creationId="{9113B7FC-06A3-9CF9-88BA-BC3F323326A0}"/>
          </ac:spMkLst>
        </pc:spChg>
        <pc:spChg chg="del">
          <ac:chgData name="Shrishaila REAL STAR" userId="bb877d2b68f5a675" providerId="LiveId" clId="{67101D6D-6108-4358-9BE6-0C2BD8015F50}" dt="2024-02-13T14:00:13.906" v="21" actId="478"/>
          <ac:spMkLst>
            <pc:docMk/>
            <pc:sldMk cId="39097760" sldId="303"/>
            <ac:spMk id="8" creationId="{B45690FC-E25B-650D-4568-0105B336CA6E}"/>
          </ac:spMkLst>
        </pc:spChg>
        <pc:spChg chg="del">
          <ac:chgData name="Shrishaila REAL STAR" userId="bb877d2b68f5a675" providerId="LiveId" clId="{67101D6D-6108-4358-9BE6-0C2BD8015F50}" dt="2024-02-13T14:00:13.906" v="21" actId="478"/>
          <ac:spMkLst>
            <pc:docMk/>
            <pc:sldMk cId="39097760" sldId="303"/>
            <ac:spMk id="9" creationId="{DADFDD7D-4968-C650-2C73-4978B8ACFE36}"/>
          </ac:spMkLst>
        </pc:spChg>
        <pc:spChg chg="del">
          <ac:chgData name="Shrishaila REAL STAR" userId="bb877d2b68f5a675" providerId="LiveId" clId="{67101D6D-6108-4358-9BE6-0C2BD8015F50}" dt="2024-02-13T14:00:13.906" v="21" actId="478"/>
          <ac:spMkLst>
            <pc:docMk/>
            <pc:sldMk cId="39097760" sldId="303"/>
            <ac:spMk id="10" creationId="{549A8584-7458-07B1-BE77-CA8F966EBE87}"/>
          </ac:spMkLst>
        </pc:spChg>
        <pc:spChg chg="del">
          <ac:chgData name="Shrishaila REAL STAR" userId="bb877d2b68f5a675" providerId="LiveId" clId="{67101D6D-6108-4358-9BE6-0C2BD8015F50}" dt="2024-02-13T14:00:13.906" v="21" actId="478"/>
          <ac:spMkLst>
            <pc:docMk/>
            <pc:sldMk cId="39097760" sldId="303"/>
            <ac:spMk id="11" creationId="{8F43DCD1-3C80-6D99-B757-610AC1DF9B6C}"/>
          </ac:spMkLst>
        </pc:spChg>
        <pc:spChg chg="del">
          <ac:chgData name="Shrishaila REAL STAR" userId="bb877d2b68f5a675" providerId="LiveId" clId="{67101D6D-6108-4358-9BE6-0C2BD8015F50}" dt="2024-02-13T14:00:13.906" v="21" actId="478"/>
          <ac:spMkLst>
            <pc:docMk/>
            <pc:sldMk cId="39097760" sldId="303"/>
            <ac:spMk id="12" creationId="{2358754B-4AF9-7B03-726D-F2C091392CDE}"/>
          </ac:spMkLst>
        </pc:spChg>
        <pc:spChg chg="del">
          <ac:chgData name="Shrishaila REAL STAR" userId="bb877d2b68f5a675" providerId="LiveId" clId="{67101D6D-6108-4358-9BE6-0C2BD8015F50}" dt="2024-02-13T14:00:13.906" v="21" actId="478"/>
          <ac:spMkLst>
            <pc:docMk/>
            <pc:sldMk cId="39097760" sldId="303"/>
            <ac:spMk id="13" creationId="{219A19B6-D2D3-5DF7-6E02-64C56BA9BD66}"/>
          </ac:spMkLst>
        </pc:spChg>
        <pc:spChg chg="del">
          <ac:chgData name="Shrishaila REAL STAR" userId="bb877d2b68f5a675" providerId="LiveId" clId="{67101D6D-6108-4358-9BE6-0C2BD8015F50}" dt="2024-02-13T14:00:13.906" v="21" actId="478"/>
          <ac:spMkLst>
            <pc:docMk/>
            <pc:sldMk cId="39097760" sldId="303"/>
            <ac:spMk id="14" creationId="{2A838CF7-F155-0C29-988B-B18CC513B92F}"/>
          </ac:spMkLst>
        </pc:spChg>
        <pc:spChg chg="del">
          <ac:chgData name="Shrishaila REAL STAR" userId="bb877d2b68f5a675" providerId="LiveId" clId="{67101D6D-6108-4358-9BE6-0C2BD8015F50}" dt="2024-02-13T14:00:13.906" v="21" actId="478"/>
          <ac:spMkLst>
            <pc:docMk/>
            <pc:sldMk cId="39097760" sldId="303"/>
            <ac:spMk id="15" creationId="{8FD6F495-D67B-5932-FA65-8A8609D84A63}"/>
          </ac:spMkLst>
        </pc:spChg>
        <pc:spChg chg="del">
          <ac:chgData name="Shrishaila REAL STAR" userId="bb877d2b68f5a675" providerId="LiveId" clId="{67101D6D-6108-4358-9BE6-0C2BD8015F50}" dt="2024-02-13T14:00:13.906" v="21" actId="478"/>
          <ac:spMkLst>
            <pc:docMk/>
            <pc:sldMk cId="39097760" sldId="303"/>
            <ac:spMk id="16" creationId="{96AAD652-A70A-ED9F-01AC-49B06942F5BB}"/>
          </ac:spMkLst>
        </pc:spChg>
        <pc:spChg chg="del">
          <ac:chgData name="Shrishaila REAL STAR" userId="bb877d2b68f5a675" providerId="LiveId" clId="{67101D6D-6108-4358-9BE6-0C2BD8015F50}" dt="2024-02-13T14:00:13.906" v="21" actId="478"/>
          <ac:spMkLst>
            <pc:docMk/>
            <pc:sldMk cId="39097760" sldId="303"/>
            <ac:spMk id="17" creationId="{F1DB6BC5-4099-B583-0319-E014961B1C48}"/>
          </ac:spMkLst>
        </pc:spChg>
        <pc:spChg chg="del">
          <ac:chgData name="Shrishaila REAL STAR" userId="bb877d2b68f5a675" providerId="LiveId" clId="{67101D6D-6108-4358-9BE6-0C2BD8015F50}" dt="2024-02-13T14:00:13.906" v="21" actId="478"/>
          <ac:spMkLst>
            <pc:docMk/>
            <pc:sldMk cId="39097760" sldId="303"/>
            <ac:spMk id="18" creationId="{A660CC19-F09D-3FFA-0FF1-FA6FF274CECD}"/>
          </ac:spMkLst>
        </pc:spChg>
        <pc:spChg chg="del">
          <ac:chgData name="Shrishaila REAL STAR" userId="bb877d2b68f5a675" providerId="LiveId" clId="{67101D6D-6108-4358-9BE6-0C2BD8015F50}" dt="2024-02-13T14:00:13.906" v="21" actId="478"/>
          <ac:spMkLst>
            <pc:docMk/>
            <pc:sldMk cId="39097760" sldId="303"/>
            <ac:spMk id="19" creationId="{D55FE4BB-75BD-84A8-D21E-320F299B60FF}"/>
          </ac:spMkLst>
        </pc:spChg>
        <pc:spChg chg="del">
          <ac:chgData name="Shrishaila REAL STAR" userId="bb877d2b68f5a675" providerId="LiveId" clId="{67101D6D-6108-4358-9BE6-0C2BD8015F50}" dt="2024-02-13T14:00:13.906" v="21" actId="478"/>
          <ac:spMkLst>
            <pc:docMk/>
            <pc:sldMk cId="39097760" sldId="303"/>
            <ac:spMk id="20" creationId="{5AD46176-7975-FD4D-F689-DE91FDD7343D}"/>
          </ac:spMkLst>
        </pc:spChg>
        <pc:spChg chg="del">
          <ac:chgData name="Shrishaila REAL STAR" userId="bb877d2b68f5a675" providerId="LiveId" clId="{67101D6D-6108-4358-9BE6-0C2BD8015F50}" dt="2024-02-13T14:00:13.906" v="21" actId="478"/>
          <ac:spMkLst>
            <pc:docMk/>
            <pc:sldMk cId="39097760" sldId="303"/>
            <ac:spMk id="21" creationId="{D9E610E5-285A-EEBF-3FB1-44C4D1F9622F}"/>
          </ac:spMkLst>
        </pc:spChg>
        <pc:spChg chg="del">
          <ac:chgData name="Shrishaila REAL STAR" userId="bb877d2b68f5a675" providerId="LiveId" clId="{67101D6D-6108-4358-9BE6-0C2BD8015F50}" dt="2024-02-13T14:00:13.906" v="21" actId="478"/>
          <ac:spMkLst>
            <pc:docMk/>
            <pc:sldMk cId="39097760" sldId="303"/>
            <ac:spMk id="22" creationId="{E354A057-2546-1DE8-AD40-F1C04F38C6E5}"/>
          </ac:spMkLst>
        </pc:spChg>
        <pc:spChg chg="del">
          <ac:chgData name="Shrishaila REAL STAR" userId="bb877d2b68f5a675" providerId="LiveId" clId="{67101D6D-6108-4358-9BE6-0C2BD8015F50}" dt="2024-02-13T14:00:13.906" v="21" actId="478"/>
          <ac:spMkLst>
            <pc:docMk/>
            <pc:sldMk cId="39097760" sldId="303"/>
            <ac:spMk id="23" creationId="{BD535A43-4AC0-9AC9-892D-DED47762FDE9}"/>
          </ac:spMkLst>
        </pc:spChg>
        <pc:spChg chg="del">
          <ac:chgData name="Shrishaila REAL STAR" userId="bb877d2b68f5a675" providerId="LiveId" clId="{67101D6D-6108-4358-9BE6-0C2BD8015F50}" dt="2024-02-13T14:00:13.906" v="21" actId="478"/>
          <ac:spMkLst>
            <pc:docMk/>
            <pc:sldMk cId="39097760" sldId="303"/>
            <ac:spMk id="24" creationId="{4003D563-FAF4-0115-D7C5-8DC49313C46C}"/>
          </ac:spMkLst>
        </pc:spChg>
        <pc:spChg chg="del">
          <ac:chgData name="Shrishaila REAL STAR" userId="bb877d2b68f5a675" providerId="LiveId" clId="{67101D6D-6108-4358-9BE6-0C2BD8015F50}" dt="2024-02-13T14:00:13.906" v="21" actId="478"/>
          <ac:spMkLst>
            <pc:docMk/>
            <pc:sldMk cId="39097760" sldId="303"/>
            <ac:spMk id="25" creationId="{CFB7DE10-E5B6-F6B8-C67E-7382CDBE6D30}"/>
          </ac:spMkLst>
        </pc:spChg>
        <pc:spChg chg="del">
          <ac:chgData name="Shrishaila REAL STAR" userId="bb877d2b68f5a675" providerId="LiveId" clId="{67101D6D-6108-4358-9BE6-0C2BD8015F50}" dt="2024-02-13T14:00:13.906" v="21" actId="478"/>
          <ac:spMkLst>
            <pc:docMk/>
            <pc:sldMk cId="39097760" sldId="303"/>
            <ac:spMk id="26" creationId="{DB878B76-FF90-865E-7563-E0542F2A7557}"/>
          </ac:spMkLst>
        </pc:spChg>
        <pc:spChg chg="del">
          <ac:chgData name="Shrishaila REAL STAR" userId="bb877d2b68f5a675" providerId="LiveId" clId="{67101D6D-6108-4358-9BE6-0C2BD8015F50}" dt="2024-02-13T14:00:13.906" v="21" actId="478"/>
          <ac:spMkLst>
            <pc:docMk/>
            <pc:sldMk cId="39097760" sldId="303"/>
            <ac:spMk id="27" creationId="{FEC119D4-E5AF-C165-41A4-E86F202677FA}"/>
          </ac:spMkLst>
        </pc:spChg>
        <pc:spChg chg="del">
          <ac:chgData name="Shrishaila REAL STAR" userId="bb877d2b68f5a675" providerId="LiveId" clId="{67101D6D-6108-4358-9BE6-0C2BD8015F50}" dt="2024-02-13T14:00:13.906" v="21" actId="478"/>
          <ac:spMkLst>
            <pc:docMk/>
            <pc:sldMk cId="39097760" sldId="303"/>
            <ac:spMk id="28" creationId="{1D6A2B6A-725E-A3FC-0E78-D18A80B8DB74}"/>
          </ac:spMkLst>
        </pc:spChg>
        <pc:spChg chg="del">
          <ac:chgData name="Shrishaila REAL STAR" userId="bb877d2b68f5a675" providerId="LiveId" clId="{67101D6D-6108-4358-9BE6-0C2BD8015F50}" dt="2024-02-13T14:00:13.906" v="21" actId="478"/>
          <ac:spMkLst>
            <pc:docMk/>
            <pc:sldMk cId="39097760" sldId="303"/>
            <ac:spMk id="29" creationId="{5DE994AE-BAE5-6A5D-3056-9A245C6CD868}"/>
          </ac:spMkLst>
        </pc:spChg>
        <pc:spChg chg="del">
          <ac:chgData name="Shrishaila REAL STAR" userId="bb877d2b68f5a675" providerId="LiveId" clId="{67101D6D-6108-4358-9BE6-0C2BD8015F50}" dt="2024-02-13T14:00:13.906" v="21" actId="478"/>
          <ac:spMkLst>
            <pc:docMk/>
            <pc:sldMk cId="39097760" sldId="303"/>
            <ac:spMk id="30" creationId="{2402BB74-D315-F019-44C5-8B81BABF26FB}"/>
          </ac:spMkLst>
        </pc:spChg>
        <pc:spChg chg="del">
          <ac:chgData name="Shrishaila REAL STAR" userId="bb877d2b68f5a675" providerId="LiveId" clId="{67101D6D-6108-4358-9BE6-0C2BD8015F50}" dt="2024-02-13T14:00:13.906" v="21" actId="478"/>
          <ac:spMkLst>
            <pc:docMk/>
            <pc:sldMk cId="39097760" sldId="303"/>
            <ac:spMk id="31" creationId="{933F1422-4D28-59BD-7DEF-7DBE7F6177E2}"/>
          </ac:spMkLst>
        </pc:spChg>
        <pc:spChg chg="del">
          <ac:chgData name="Shrishaila REAL STAR" userId="bb877d2b68f5a675" providerId="LiveId" clId="{67101D6D-6108-4358-9BE6-0C2BD8015F50}" dt="2024-02-13T14:00:13.906" v="21" actId="478"/>
          <ac:spMkLst>
            <pc:docMk/>
            <pc:sldMk cId="39097760" sldId="303"/>
            <ac:spMk id="32" creationId="{FBFE5A3C-95D8-FDBD-F986-99BA46B7FFD7}"/>
          </ac:spMkLst>
        </pc:spChg>
        <pc:spChg chg="del">
          <ac:chgData name="Shrishaila REAL STAR" userId="bb877d2b68f5a675" providerId="LiveId" clId="{67101D6D-6108-4358-9BE6-0C2BD8015F50}" dt="2024-02-13T14:00:13.906" v="21" actId="478"/>
          <ac:spMkLst>
            <pc:docMk/>
            <pc:sldMk cId="39097760" sldId="303"/>
            <ac:spMk id="33" creationId="{47BC7876-8589-AF6C-BA83-72923C7F3328}"/>
          </ac:spMkLst>
        </pc:spChg>
        <pc:spChg chg="del">
          <ac:chgData name="Shrishaila REAL STAR" userId="bb877d2b68f5a675" providerId="LiveId" clId="{67101D6D-6108-4358-9BE6-0C2BD8015F50}" dt="2024-02-13T14:00:13.906" v="21" actId="478"/>
          <ac:spMkLst>
            <pc:docMk/>
            <pc:sldMk cId="39097760" sldId="303"/>
            <ac:spMk id="34" creationId="{75E5CB89-43B4-C32A-B114-B92BDF80F897}"/>
          </ac:spMkLst>
        </pc:spChg>
        <pc:spChg chg="del">
          <ac:chgData name="Shrishaila REAL STAR" userId="bb877d2b68f5a675" providerId="LiveId" clId="{67101D6D-6108-4358-9BE6-0C2BD8015F50}" dt="2024-02-13T14:00:13.906" v="21" actId="478"/>
          <ac:spMkLst>
            <pc:docMk/>
            <pc:sldMk cId="39097760" sldId="303"/>
            <ac:spMk id="35" creationId="{E8787D2D-8182-917B-2C91-8EFD7F37E86E}"/>
          </ac:spMkLst>
        </pc:spChg>
        <pc:spChg chg="del">
          <ac:chgData name="Shrishaila REAL STAR" userId="bb877d2b68f5a675" providerId="LiveId" clId="{67101D6D-6108-4358-9BE6-0C2BD8015F50}" dt="2024-02-13T14:00:13.906" v="21" actId="478"/>
          <ac:spMkLst>
            <pc:docMk/>
            <pc:sldMk cId="39097760" sldId="303"/>
            <ac:spMk id="36" creationId="{343F410D-0595-B2E9-86F6-0938B837B129}"/>
          </ac:spMkLst>
        </pc:spChg>
        <pc:spChg chg="del">
          <ac:chgData name="Shrishaila REAL STAR" userId="bb877d2b68f5a675" providerId="LiveId" clId="{67101D6D-6108-4358-9BE6-0C2BD8015F50}" dt="2024-02-13T14:00:13.906" v="21" actId="478"/>
          <ac:spMkLst>
            <pc:docMk/>
            <pc:sldMk cId="39097760" sldId="303"/>
            <ac:spMk id="37" creationId="{FE76CC07-F3A7-FBC1-1626-04068CC4FB15}"/>
          </ac:spMkLst>
        </pc:spChg>
        <pc:spChg chg="del">
          <ac:chgData name="Shrishaila REAL STAR" userId="bb877d2b68f5a675" providerId="LiveId" clId="{67101D6D-6108-4358-9BE6-0C2BD8015F50}" dt="2024-02-13T14:00:13.906" v="21" actId="478"/>
          <ac:spMkLst>
            <pc:docMk/>
            <pc:sldMk cId="39097760" sldId="303"/>
            <ac:spMk id="38" creationId="{AF11943E-CEA0-D707-67E3-43A6A6449072}"/>
          </ac:spMkLst>
        </pc:spChg>
        <pc:spChg chg="del">
          <ac:chgData name="Shrishaila REAL STAR" userId="bb877d2b68f5a675" providerId="LiveId" clId="{67101D6D-6108-4358-9BE6-0C2BD8015F50}" dt="2024-02-13T14:00:13.906" v="21" actId="478"/>
          <ac:spMkLst>
            <pc:docMk/>
            <pc:sldMk cId="39097760" sldId="303"/>
            <ac:spMk id="39" creationId="{2477EA7B-7513-84C1-0136-B73A9BCF1D56}"/>
          </ac:spMkLst>
        </pc:spChg>
        <pc:spChg chg="del">
          <ac:chgData name="Shrishaila REAL STAR" userId="bb877d2b68f5a675" providerId="LiveId" clId="{67101D6D-6108-4358-9BE6-0C2BD8015F50}" dt="2024-02-13T14:00:13.906" v="21" actId="478"/>
          <ac:spMkLst>
            <pc:docMk/>
            <pc:sldMk cId="39097760" sldId="303"/>
            <ac:spMk id="40" creationId="{4F67363B-1B69-A0A6-7833-9E82FFCDCAF3}"/>
          </ac:spMkLst>
        </pc:spChg>
        <pc:spChg chg="del">
          <ac:chgData name="Shrishaila REAL STAR" userId="bb877d2b68f5a675" providerId="LiveId" clId="{67101D6D-6108-4358-9BE6-0C2BD8015F50}" dt="2024-02-13T14:00:13.906" v="21" actId="478"/>
          <ac:spMkLst>
            <pc:docMk/>
            <pc:sldMk cId="39097760" sldId="303"/>
            <ac:spMk id="41" creationId="{1E455C81-C33B-84F4-E691-8EC3DBB8F69D}"/>
          </ac:spMkLst>
        </pc:spChg>
        <pc:spChg chg="add mod">
          <ac:chgData name="Shrishaila REAL STAR" userId="bb877d2b68f5a675" providerId="LiveId" clId="{67101D6D-6108-4358-9BE6-0C2BD8015F50}" dt="2024-02-13T14:00:39.524" v="27" actId="1076"/>
          <ac:spMkLst>
            <pc:docMk/>
            <pc:sldMk cId="39097760" sldId="303"/>
            <ac:spMk id="42" creationId="{20BE461C-E27A-57FE-8C36-B08C7E54199A}"/>
          </ac:spMkLst>
        </pc:spChg>
        <pc:spChg chg="add del mod">
          <ac:chgData name="Shrishaila REAL STAR" userId="bb877d2b68f5a675" providerId="LiveId" clId="{67101D6D-6108-4358-9BE6-0C2BD8015F50}" dt="2024-02-13T14:17:53.003" v="257" actId="12084"/>
          <ac:spMkLst>
            <pc:docMk/>
            <pc:sldMk cId="39097760" sldId="303"/>
            <ac:spMk id="43" creationId="{12B2FDEE-D34D-32DF-5B1E-5048009F2BC5}"/>
          </ac:spMkLst>
        </pc:spChg>
        <pc:spChg chg="add del mod">
          <ac:chgData name="Shrishaila REAL STAR" userId="bb877d2b68f5a675" providerId="LiveId" clId="{67101D6D-6108-4358-9BE6-0C2BD8015F50}" dt="2024-02-13T14:05:13.185" v="102" actId="478"/>
          <ac:spMkLst>
            <pc:docMk/>
            <pc:sldMk cId="39097760" sldId="303"/>
            <ac:spMk id="44" creationId="{24985ACB-53AC-6AD9-32C3-BF23C1A287A6}"/>
          </ac:spMkLst>
        </pc:spChg>
        <pc:spChg chg="add del mod">
          <ac:chgData name="Shrishaila REAL STAR" userId="bb877d2b68f5a675" providerId="LiveId" clId="{67101D6D-6108-4358-9BE6-0C2BD8015F50}" dt="2024-02-13T14:13:38.629" v="201" actId="478"/>
          <ac:spMkLst>
            <pc:docMk/>
            <pc:sldMk cId="39097760" sldId="303"/>
            <ac:spMk id="45" creationId="{41D9712D-4C94-7C63-D60D-B4EA4223E0BA}"/>
          </ac:spMkLst>
        </pc:spChg>
        <pc:spChg chg="add del mod">
          <ac:chgData name="Shrishaila REAL STAR" userId="bb877d2b68f5a675" providerId="LiveId" clId="{67101D6D-6108-4358-9BE6-0C2BD8015F50}" dt="2024-02-13T14:14:29.973" v="223" actId="478"/>
          <ac:spMkLst>
            <pc:docMk/>
            <pc:sldMk cId="39097760" sldId="303"/>
            <ac:spMk id="46" creationId="{42287AEE-C659-69BD-3243-6FE418D8374E}"/>
          </ac:spMkLst>
        </pc:spChg>
        <pc:spChg chg="add del mod">
          <ac:chgData name="Shrishaila REAL STAR" userId="bb877d2b68f5a675" providerId="LiveId" clId="{67101D6D-6108-4358-9BE6-0C2BD8015F50}" dt="2024-02-13T14:14:29.973" v="223" actId="478"/>
          <ac:spMkLst>
            <pc:docMk/>
            <pc:sldMk cId="39097760" sldId="303"/>
            <ac:spMk id="47" creationId="{434EE494-2631-B350-2B95-0E15C6CB422C}"/>
          </ac:spMkLst>
        </pc:spChg>
        <pc:spChg chg="add del">
          <ac:chgData name="Shrishaila REAL STAR" userId="bb877d2b68f5a675" providerId="LiveId" clId="{67101D6D-6108-4358-9BE6-0C2BD8015F50}" dt="2024-02-13T14:10:42.794" v="155" actId="22"/>
          <ac:spMkLst>
            <pc:docMk/>
            <pc:sldMk cId="39097760" sldId="303"/>
            <ac:spMk id="49" creationId="{041257F8-D3E0-B3BA-E5C2-16726151488C}"/>
          </ac:spMkLst>
        </pc:spChg>
        <pc:spChg chg="add del mod">
          <ac:chgData name="Shrishaila REAL STAR" userId="bb877d2b68f5a675" providerId="LiveId" clId="{67101D6D-6108-4358-9BE6-0C2BD8015F50}" dt="2024-02-13T14:14:29.973" v="223" actId="478"/>
          <ac:spMkLst>
            <pc:docMk/>
            <pc:sldMk cId="39097760" sldId="303"/>
            <ac:spMk id="50" creationId="{DC6E390E-6E73-BD57-81A9-87A149E49862}"/>
          </ac:spMkLst>
        </pc:spChg>
        <pc:spChg chg="add del mod">
          <ac:chgData name="Shrishaila REAL STAR" userId="bb877d2b68f5a675" providerId="LiveId" clId="{67101D6D-6108-4358-9BE6-0C2BD8015F50}" dt="2024-02-13T14:13:43.782" v="203" actId="478"/>
          <ac:spMkLst>
            <pc:docMk/>
            <pc:sldMk cId="39097760" sldId="303"/>
            <ac:spMk id="51" creationId="{F402D8DD-789F-B91A-6CBF-6AF75AB94501}"/>
          </ac:spMkLst>
        </pc:spChg>
        <pc:spChg chg="add del">
          <ac:chgData name="Shrishaila REAL STAR" userId="bb877d2b68f5a675" providerId="LiveId" clId="{67101D6D-6108-4358-9BE6-0C2BD8015F50}" dt="2024-02-13T14:24:49.319" v="306" actId="22"/>
          <ac:spMkLst>
            <pc:docMk/>
            <pc:sldMk cId="39097760" sldId="303"/>
            <ac:spMk id="56" creationId="{59E5F398-E89C-40F6-2EA7-E51E74934C2E}"/>
          </ac:spMkLst>
        </pc:spChg>
        <pc:spChg chg="add del mod">
          <ac:chgData name="Shrishaila REAL STAR" userId="bb877d2b68f5a675" providerId="LiveId" clId="{67101D6D-6108-4358-9BE6-0C2BD8015F50}" dt="2024-02-13T14:29:29.097" v="342" actId="12084"/>
          <ac:spMkLst>
            <pc:docMk/>
            <pc:sldMk cId="39097760" sldId="303"/>
            <ac:spMk id="58" creationId="{41365C19-652C-37F2-986F-425F6167E047}"/>
          </ac:spMkLst>
        </pc:spChg>
        <pc:graphicFrameChg chg="add mod">
          <ac:chgData name="Shrishaila REAL STAR" userId="bb877d2b68f5a675" providerId="LiveId" clId="{67101D6D-6108-4358-9BE6-0C2BD8015F50}" dt="2024-02-13T14:13:24.219" v="196" actId="12084"/>
          <ac:graphicFrameMkLst>
            <pc:docMk/>
            <pc:sldMk cId="39097760" sldId="303"/>
            <ac:graphicFrameMk id="52" creationId="{576F7181-AB9B-8A15-6732-BDE57AEED3D1}"/>
          </ac:graphicFrameMkLst>
        </pc:graphicFrameChg>
        <pc:graphicFrameChg chg="add mod">
          <ac:chgData name="Shrishaila REAL STAR" userId="bb877d2b68f5a675" providerId="LiveId" clId="{67101D6D-6108-4358-9BE6-0C2BD8015F50}" dt="2024-02-13T14:15:55.422" v="237" actId="14100"/>
          <ac:graphicFrameMkLst>
            <pc:docMk/>
            <pc:sldMk cId="39097760" sldId="303"/>
            <ac:graphicFrameMk id="53" creationId="{F6EAB5CE-71DD-599B-0810-63EE7D017856}"/>
          </ac:graphicFrameMkLst>
        </pc:graphicFrameChg>
        <pc:graphicFrameChg chg="add del mod modGraphic">
          <ac:chgData name="Shrishaila REAL STAR" userId="bb877d2b68f5a675" providerId="LiveId" clId="{67101D6D-6108-4358-9BE6-0C2BD8015F50}" dt="2024-02-13T14:24:43.104" v="304" actId="478"/>
          <ac:graphicFrameMkLst>
            <pc:docMk/>
            <pc:sldMk cId="39097760" sldId="303"/>
            <ac:graphicFrameMk id="54" creationId="{FE527BEA-F746-1E07-26A1-0C8BF5D0D794}"/>
          </ac:graphicFrameMkLst>
        </pc:graphicFrameChg>
        <pc:graphicFrameChg chg="add mod">
          <ac:chgData name="Shrishaila REAL STAR" userId="bb877d2b68f5a675" providerId="LiveId" clId="{67101D6D-6108-4358-9BE6-0C2BD8015F50}" dt="2024-02-13T14:29:18.615" v="340" actId="12084"/>
          <ac:graphicFrameMkLst>
            <pc:docMk/>
            <pc:sldMk cId="39097760" sldId="303"/>
            <ac:graphicFrameMk id="59" creationId="{57ADBD34-9DE7-8510-B9A9-A346982C507C}"/>
          </ac:graphicFrameMkLst>
        </pc:graphicFrameChg>
        <pc:graphicFrameChg chg="add mod">
          <ac:chgData name="Shrishaila REAL STAR" userId="bb877d2b68f5a675" providerId="LiveId" clId="{67101D6D-6108-4358-9BE6-0C2BD8015F50}" dt="2024-02-13T14:29:46.127" v="350" actId="12269"/>
          <ac:graphicFrameMkLst>
            <pc:docMk/>
            <pc:sldMk cId="39097760" sldId="303"/>
            <ac:graphicFrameMk id="60" creationId="{139E0809-5617-6224-A21F-013E8FE96E76}"/>
          </ac:graphicFrameMkLst>
        </pc:graphicFrameChg>
      </pc:sldChg>
      <pc:sldChg chg="addSp delSp modSp new del mod">
        <pc:chgData name="Shrishaila REAL STAR" userId="bb877d2b68f5a675" providerId="LiveId" clId="{67101D6D-6108-4358-9BE6-0C2BD8015F50}" dt="2024-02-13T14:37:49.871" v="357" actId="2696"/>
        <pc:sldMkLst>
          <pc:docMk/>
          <pc:sldMk cId="2470482773" sldId="304"/>
        </pc:sldMkLst>
        <pc:spChg chg="del">
          <ac:chgData name="Shrishaila REAL STAR" userId="bb877d2b68f5a675" providerId="LiveId" clId="{67101D6D-6108-4358-9BE6-0C2BD8015F50}" dt="2024-02-13T14:18:24.716" v="265" actId="478"/>
          <ac:spMkLst>
            <pc:docMk/>
            <pc:sldMk cId="2470482773" sldId="304"/>
            <ac:spMk id="2" creationId="{EEA93503-7C06-9DDC-0BF8-B5D85A29A771}"/>
          </ac:spMkLst>
        </pc:spChg>
        <pc:spChg chg="del">
          <ac:chgData name="Shrishaila REAL STAR" userId="bb877d2b68f5a675" providerId="LiveId" clId="{67101D6D-6108-4358-9BE6-0C2BD8015F50}" dt="2024-02-13T14:18:24.716" v="265" actId="478"/>
          <ac:spMkLst>
            <pc:docMk/>
            <pc:sldMk cId="2470482773" sldId="304"/>
            <ac:spMk id="3" creationId="{16596BAD-D07E-5DE5-10D6-5624CFC1E4F3}"/>
          </ac:spMkLst>
        </pc:spChg>
        <pc:spChg chg="del">
          <ac:chgData name="Shrishaila REAL STAR" userId="bb877d2b68f5a675" providerId="LiveId" clId="{67101D6D-6108-4358-9BE6-0C2BD8015F50}" dt="2024-02-13T14:18:24.716" v="265" actId="478"/>
          <ac:spMkLst>
            <pc:docMk/>
            <pc:sldMk cId="2470482773" sldId="304"/>
            <ac:spMk id="4" creationId="{D3289BF0-232A-3A40-1EA4-168C972C7090}"/>
          </ac:spMkLst>
        </pc:spChg>
        <pc:spChg chg="del">
          <ac:chgData name="Shrishaila REAL STAR" userId="bb877d2b68f5a675" providerId="LiveId" clId="{67101D6D-6108-4358-9BE6-0C2BD8015F50}" dt="2024-02-13T14:18:24.716" v="265" actId="478"/>
          <ac:spMkLst>
            <pc:docMk/>
            <pc:sldMk cId="2470482773" sldId="304"/>
            <ac:spMk id="5" creationId="{7E854AEE-B234-435C-98E2-AC54F508152C}"/>
          </ac:spMkLst>
        </pc:spChg>
        <pc:spChg chg="del">
          <ac:chgData name="Shrishaila REAL STAR" userId="bb877d2b68f5a675" providerId="LiveId" clId="{67101D6D-6108-4358-9BE6-0C2BD8015F50}" dt="2024-02-13T14:18:24.716" v="265" actId="478"/>
          <ac:spMkLst>
            <pc:docMk/>
            <pc:sldMk cId="2470482773" sldId="304"/>
            <ac:spMk id="6" creationId="{5D837716-5EE2-4A16-E0E2-26B05E5A1A07}"/>
          </ac:spMkLst>
        </pc:spChg>
        <pc:spChg chg="del">
          <ac:chgData name="Shrishaila REAL STAR" userId="bb877d2b68f5a675" providerId="LiveId" clId="{67101D6D-6108-4358-9BE6-0C2BD8015F50}" dt="2024-02-13T14:18:24.716" v="265" actId="478"/>
          <ac:spMkLst>
            <pc:docMk/>
            <pc:sldMk cId="2470482773" sldId="304"/>
            <ac:spMk id="7" creationId="{76CEE4A8-5466-42F2-60FB-47A1D01C14FC}"/>
          </ac:spMkLst>
        </pc:spChg>
        <pc:spChg chg="del">
          <ac:chgData name="Shrishaila REAL STAR" userId="bb877d2b68f5a675" providerId="LiveId" clId="{67101D6D-6108-4358-9BE6-0C2BD8015F50}" dt="2024-02-13T14:18:24.716" v="265" actId="478"/>
          <ac:spMkLst>
            <pc:docMk/>
            <pc:sldMk cId="2470482773" sldId="304"/>
            <ac:spMk id="8" creationId="{6E20E7BE-55B4-DA2B-E418-1AEDCF4DB227}"/>
          </ac:spMkLst>
        </pc:spChg>
        <pc:spChg chg="del">
          <ac:chgData name="Shrishaila REAL STAR" userId="bb877d2b68f5a675" providerId="LiveId" clId="{67101D6D-6108-4358-9BE6-0C2BD8015F50}" dt="2024-02-13T14:18:24.716" v="265" actId="478"/>
          <ac:spMkLst>
            <pc:docMk/>
            <pc:sldMk cId="2470482773" sldId="304"/>
            <ac:spMk id="9" creationId="{F89B4A61-9DB6-BF14-AEE7-C90284DBB5E1}"/>
          </ac:spMkLst>
        </pc:spChg>
        <pc:spChg chg="del">
          <ac:chgData name="Shrishaila REAL STAR" userId="bb877d2b68f5a675" providerId="LiveId" clId="{67101D6D-6108-4358-9BE6-0C2BD8015F50}" dt="2024-02-13T14:18:24.716" v="265" actId="478"/>
          <ac:spMkLst>
            <pc:docMk/>
            <pc:sldMk cId="2470482773" sldId="304"/>
            <ac:spMk id="10" creationId="{A1B3892C-0F3D-7FCE-4792-FAD2ACEDB612}"/>
          </ac:spMkLst>
        </pc:spChg>
        <pc:spChg chg="del">
          <ac:chgData name="Shrishaila REAL STAR" userId="bb877d2b68f5a675" providerId="LiveId" clId="{67101D6D-6108-4358-9BE6-0C2BD8015F50}" dt="2024-02-13T14:18:24.716" v="265" actId="478"/>
          <ac:spMkLst>
            <pc:docMk/>
            <pc:sldMk cId="2470482773" sldId="304"/>
            <ac:spMk id="11" creationId="{9F10EF0B-0CEA-F693-C870-6F6B250987F2}"/>
          </ac:spMkLst>
        </pc:spChg>
        <pc:spChg chg="del">
          <ac:chgData name="Shrishaila REAL STAR" userId="bb877d2b68f5a675" providerId="LiveId" clId="{67101D6D-6108-4358-9BE6-0C2BD8015F50}" dt="2024-02-13T14:18:24.716" v="265" actId="478"/>
          <ac:spMkLst>
            <pc:docMk/>
            <pc:sldMk cId="2470482773" sldId="304"/>
            <ac:spMk id="12" creationId="{70FEED83-1760-DF07-BB95-718506A10534}"/>
          </ac:spMkLst>
        </pc:spChg>
        <pc:spChg chg="del">
          <ac:chgData name="Shrishaila REAL STAR" userId="bb877d2b68f5a675" providerId="LiveId" clId="{67101D6D-6108-4358-9BE6-0C2BD8015F50}" dt="2024-02-13T14:18:24.716" v="265" actId="478"/>
          <ac:spMkLst>
            <pc:docMk/>
            <pc:sldMk cId="2470482773" sldId="304"/>
            <ac:spMk id="13" creationId="{A6E3163B-0FAA-E40E-1CA7-43EDCD21BB0A}"/>
          </ac:spMkLst>
        </pc:spChg>
        <pc:spChg chg="del">
          <ac:chgData name="Shrishaila REAL STAR" userId="bb877d2b68f5a675" providerId="LiveId" clId="{67101D6D-6108-4358-9BE6-0C2BD8015F50}" dt="2024-02-13T14:18:24.716" v="265" actId="478"/>
          <ac:spMkLst>
            <pc:docMk/>
            <pc:sldMk cId="2470482773" sldId="304"/>
            <ac:spMk id="14" creationId="{E98CAE86-F571-918F-D9F6-B765014BAE5F}"/>
          </ac:spMkLst>
        </pc:spChg>
        <pc:spChg chg="del">
          <ac:chgData name="Shrishaila REAL STAR" userId="bb877d2b68f5a675" providerId="LiveId" clId="{67101D6D-6108-4358-9BE6-0C2BD8015F50}" dt="2024-02-13T14:18:24.716" v="265" actId="478"/>
          <ac:spMkLst>
            <pc:docMk/>
            <pc:sldMk cId="2470482773" sldId="304"/>
            <ac:spMk id="15" creationId="{F71C88A7-BA2D-CED0-9DA6-78437359AE76}"/>
          </ac:spMkLst>
        </pc:spChg>
        <pc:spChg chg="del">
          <ac:chgData name="Shrishaila REAL STAR" userId="bb877d2b68f5a675" providerId="LiveId" clId="{67101D6D-6108-4358-9BE6-0C2BD8015F50}" dt="2024-02-13T14:18:24.716" v="265" actId="478"/>
          <ac:spMkLst>
            <pc:docMk/>
            <pc:sldMk cId="2470482773" sldId="304"/>
            <ac:spMk id="16" creationId="{EC4126B3-E201-C23D-4182-C07C1BC00653}"/>
          </ac:spMkLst>
        </pc:spChg>
        <pc:spChg chg="del">
          <ac:chgData name="Shrishaila REAL STAR" userId="bb877d2b68f5a675" providerId="LiveId" clId="{67101D6D-6108-4358-9BE6-0C2BD8015F50}" dt="2024-02-13T14:18:24.716" v="265" actId="478"/>
          <ac:spMkLst>
            <pc:docMk/>
            <pc:sldMk cId="2470482773" sldId="304"/>
            <ac:spMk id="17" creationId="{641ABE6C-F910-89A2-9DC5-4CCF59CF3D56}"/>
          </ac:spMkLst>
        </pc:spChg>
        <pc:spChg chg="del">
          <ac:chgData name="Shrishaila REAL STAR" userId="bb877d2b68f5a675" providerId="LiveId" clId="{67101D6D-6108-4358-9BE6-0C2BD8015F50}" dt="2024-02-13T14:18:24.716" v="265" actId="478"/>
          <ac:spMkLst>
            <pc:docMk/>
            <pc:sldMk cId="2470482773" sldId="304"/>
            <ac:spMk id="18" creationId="{03B722FA-2C85-E3F7-7E2A-A04912F5CB3B}"/>
          </ac:spMkLst>
        </pc:spChg>
        <pc:spChg chg="del">
          <ac:chgData name="Shrishaila REAL STAR" userId="bb877d2b68f5a675" providerId="LiveId" clId="{67101D6D-6108-4358-9BE6-0C2BD8015F50}" dt="2024-02-13T14:18:24.716" v="265" actId="478"/>
          <ac:spMkLst>
            <pc:docMk/>
            <pc:sldMk cId="2470482773" sldId="304"/>
            <ac:spMk id="19" creationId="{F60EC294-C7CE-1645-77D3-2027836839C9}"/>
          </ac:spMkLst>
        </pc:spChg>
        <pc:spChg chg="del">
          <ac:chgData name="Shrishaila REAL STAR" userId="bb877d2b68f5a675" providerId="LiveId" clId="{67101D6D-6108-4358-9BE6-0C2BD8015F50}" dt="2024-02-13T14:18:24.716" v="265" actId="478"/>
          <ac:spMkLst>
            <pc:docMk/>
            <pc:sldMk cId="2470482773" sldId="304"/>
            <ac:spMk id="20" creationId="{D325E297-C462-F7B5-D97B-818974AE4E41}"/>
          </ac:spMkLst>
        </pc:spChg>
        <pc:spChg chg="del">
          <ac:chgData name="Shrishaila REAL STAR" userId="bb877d2b68f5a675" providerId="LiveId" clId="{67101D6D-6108-4358-9BE6-0C2BD8015F50}" dt="2024-02-13T14:18:24.716" v="265" actId="478"/>
          <ac:spMkLst>
            <pc:docMk/>
            <pc:sldMk cId="2470482773" sldId="304"/>
            <ac:spMk id="21" creationId="{249166DC-02FD-A720-6744-EDA244263CF6}"/>
          </ac:spMkLst>
        </pc:spChg>
        <pc:spChg chg="del">
          <ac:chgData name="Shrishaila REAL STAR" userId="bb877d2b68f5a675" providerId="LiveId" clId="{67101D6D-6108-4358-9BE6-0C2BD8015F50}" dt="2024-02-13T14:18:24.716" v="265" actId="478"/>
          <ac:spMkLst>
            <pc:docMk/>
            <pc:sldMk cId="2470482773" sldId="304"/>
            <ac:spMk id="22" creationId="{A856905E-C31A-B03E-F5C8-01D2D408F43F}"/>
          </ac:spMkLst>
        </pc:spChg>
        <pc:spChg chg="del">
          <ac:chgData name="Shrishaila REAL STAR" userId="bb877d2b68f5a675" providerId="LiveId" clId="{67101D6D-6108-4358-9BE6-0C2BD8015F50}" dt="2024-02-13T14:18:24.716" v="265" actId="478"/>
          <ac:spMkLst>
            <pc:docMk/>
            <pc:sldMk cId="2470482773" sldId="304"/>
            <ac:spMk id="23" creationId="{31182E33-B16B-B5A2-3A43-97861AA11A26}"/>
          </ac:spMkLst>
        </pc:spChg>
        <pc:spChg chg="del">
          <ac:chgData name="Shrishaila REAL STAR" userId="bb877d2b68f5a675" providerId="LiveId" clId="{67101D6D-6108-4358-9BE6-0C2BD8015F50}" dt="2024-02-13T14:18:24.716" v="265" actId="478"/>
          <ac:spMkLst>
            <pc:docMk/>
            <pc:sldMk cId="2470482773" sldId="304"/>
            <ac:spMk id="24" creationId="{90B370EC-7264-13C4-B119-6F03F34C423C}"/>
          </ac:spMkLst>
        </pc:spChg>
        <pc:spChg chg="del">
          <ac:chgData name="Shrishaila REAL STAR" userId="bb877d2b68f5a675" providerId="LiveId" clId="{67101D6D-6108-4358-9BE6-0C2BD8015F50}" dt="2024-02-13T14:18:24.716" v="265" actId="478"/>
          <ac:spMkLst>
            <pc:docMk/>
            <pc:sldMk cId="2470482773" sldId="304"/>
            <ac:spMk id="25" creationId="{40F843F8-03F8-4DF0-09A8-88104FF5971B}"/>
          </ac:spMkLst>
        </pc:spChg>
        <pc:spChg chg="del">
          <ac:chgData name="Shrishaila REAL STAR" userId="bb877d2b68f5a675" providerId="LiveId" clId="{67101D6D-6108-4358-9BE6-0C2BD8015F50}" dt="2024-02-13T14:18:24.716" v="265" actId="478"/>
          <ac:spMkLst>
            <pc:docMk/>
            <pc:sldMk cId="2470482773" sldId="304"/>
            <ac:spMk id="26" creationId="{D16E2434-46BA-6FC6-DDBE-3DF085E0E41D}"/>
          </ac:spMkLst>
        </pc:spChg>
        <pc:spChg chg="del">
          <ac:chgData name="Shrishaila REAL STAR" userId="bb877d2b68f5a675" providerId="LiveId" clId="{67101D6D-6108-4358-9BE6-0C2BD8015F50}" dt="2024-02-13T14:18:24.716" v="265" actId="478"/>
          <ac:spMkLst>
            <pc:docMk/>
            <pc:sldMk cId="2470482773" sldId="304"/>
            <ac:spMk id="27" creationId="{76725250-CB9B-0383-D41B-F181DB71F171}"/>
          </ac:spMkLst>
        </pc:spChg>
        <pc:spChg chg="del">
          <ac:chgData name="Shrishaila REAL STAR" userId="bb877d2b68f5a675" providerId="LiveId" clId="{67101D6D-6108-4358-9BE6-0C2BD8015F50}" dt="2024-02-13T14:18:24.716" v="265" actId="478"/>
          <ac:spMkLst>
            <pc:docMk/>
            <pc:sldMk cId="2470482773" sldId="304"/>
            <ac:spMk id="28" creationId="{2458AB95-6DD2-7FC7-60AB-DC74CBCB1B9B}"/>
          </ac:spMkLst>
        </pc:spChg>
        <pc:spChg chg="del">
          <ac:chgData name="Shrishaila REAL STAR" userId="bb877d2b68f5a675" providerId="LiveId" clId="{67101D6D-6108-4358-9BE6-0C2BD8015F50}" dt="2024-02-13T14:18:24.716" v="265" actId="478"/>
          <ac:spMkLst>
            <pc:docMk/>
            <pc:sldMk cId="2470482773" sldId="304"/>
            <ac:spMk id="29" creationId="{90A8C923-9844-9FC0-98EC-D1953BB87949}"/>
          </ac:spMkLst>
        </pc:spChg>
        <pc:spChg chg="del">
          <ac:chgData name="Shrishaila REAL STAR" userId="bb877d2b68f5a675" providerId="LiveId" clId="{67101D6D-6108-4358-9BE6-0C2BD8015F50}" dt="2024-02-13T14:18:24.716" v="265" actId="478"/>
          <ac:spMkLst>
            <pc:docMk/>
            <pc:sldMk cId="2470482773" sldId="304"/>
            <ac:spMk id="30" creationId="{721DDEB0-7DCB-5FAA-9397-994E91F50C43}"/>
          </ac:spMkLst>
        </pc:spChg>
        <pc:spChg chg="del">
          <ac:chgData name="Shrishaila REAL STAR" userId="bb877d2b68f5a675" providerId="LiveId" clId="{67101D6D-6108-4358-9BE6-0C2BD8015F50}" dt="2024-02-13T14:18:24.716" v="265" actId="478"/>
          <ac:spMkLst>
            <pc:docMk/>
            <pc:sldMk cId="2470482773" sldId="304"/>
            <ac:spMk id="31" creationId="{E33F6059-E56E-A171-E48C-63BA812118ED}"/>
          </ac:spMkLst>
        </pc:spChg>
        <pc:spChg chg="del">
          <ac:chgData name="Shrishaila REAL STAR" userId="bb877d2b68f5a675" providerId="LiveId" clId="{67101D6D-6108-4358-9BE6-0C2BD8015F50}" dt="2024-02-13T14:18:24.716" v="265" actId="478"/>
          <ac:spMkLst>
            <pc:docMk/>
            <pc:sldMk cId="2470482773" sldId="304"/>
            <ac:spMk id="32" creationId="{DD724319-38EF-E97D-F906-AD5B67B631AF}"/>
          </ac:spMkLst>
        </pc:spChg>
        <pc:spChg chg="del">
          <ac:chgData name="Shrishaila REAL STAR" userId="bb877d2b68f5a675" providerId="LiveId" clId="{67101D6D-6108-4358-9BE6-0C2BD8015F50}" dt="2024-02-13T14:18:24.716" v="265" actId="478"/>
          <ac:spMkLst>
            <pc:docMk/>
            <pc:sldMk cId="2470482773" sldId="304"/>
            <ac:spMk id="33" creationId="{B22D1C2B-C0A7-BCA8-CA70-DAC43330EEBC}"/>
          </ac:spMkLst>
        </pc:spChg>
        <pc:spChg chg="del">
          <ac:chgData name="Shrishaila REAL STAR" userId="bb877d2b68f5a675" providerId="LiveId" clId="{67101D6D-6108-4358-9BE6-0C2BD8015F50}" dt="2024-02-13T14:18:24.716" v="265" actId="478"/>
          <ac:spMkLst>
            <pc:docMk/>
            <pc:sldMk cId="2470482773" sldId="304"/>
            <ac:spMk id="34" creationId="{12AB2597-B3DD-664F-D60D-202E4CD1C774}"/>
          </ac:spMkLst>
        </pc:spChg>
        <pc:spChg chg="del">
          <ac:chgData name="Shrishaila REAL STAR" userId="bb877d2b68f5a675" providerId="LiveId" clId="{67101D6D-6108-4358-9BE6-0C2BD8015F50}" dt="2024-02-13T14:18:24.716" v="265" actId="478"/>
          <ac:spMkLst>
            <pc:docMk/>
            <pc:sldMk cId="2470482773" sldId="304"/>
            <ac:spMk id="35" creationId="{792814E4-C944-FE9C-6AA0-CCB6299D0E3D}"/>
          </ac:spMkLst>
        </pc:spChg>
        <pc:spChg chg="del">
          <ac:chgData name="Shrishaila REAL STAR" userId="bb877d2b68f5a675" providerId="LiveId" clId="{67101D6D-6108-4358-9BE6-0C2BD8015F50}" dt="2024-02-13T14:18:24.716" v="265" actId="478"/>
          <ac:spMkLst>
            <pc:docMk/>
            <pc:sldMk cId="2470482773" sldId="304"/>
            <ac:spMk id="36" creationId="{CDF8C4B3-D14D-49CB-ED43-E16416F6F20A}"/>
          </ac:spMkLst>
        </pc:spChg>
        <pc:spChg chg="del">
          <ac:chgData name="Shrishaila REAL STAR" userId="bb877d2b68f5a675" providerId="LiveId" clId="{67101D6D-6108-4358-9BE6-0C2BD8015F50}" dt="2024-02-13T14:18:24.716" v="265" actId="478"/>
          <ac:spMkLst>
            <pc:docMk/>
            <pc:sldMk cId="2470482773" sldId="304"/>
            <ac:spMk id="37" creationId="{7DE462F2-A24D-6958-E30F-110FD2752FB6}"/>
          </ac:spMkLst>
        </pc:spChg>
        <pc:spChg chg="del">
          <ac:chgData name="Shrishaila REAL STAR" userId="bb877d2b68f5a675" providerId="LiveId" clId="{67101D6D-6108-4358-9BE6-0C2BD8015F50}" dt="2024-02-13T14:18:24.716" v="265" actId="478"/>
          <ac:spMkLst>
            <pc:docMk/>
            <pc:sldMk cId="2470482773" sldId="304"/>
            <ac:spMk id="38" creationId="{26A15414-F1E4-7FF9-49E3-BA684E7EE5B1}"/>
          </ac:spMkLst>
        </pc:spChg>
        <pc:spChg chg="del">
          <ac:chgData name="Shrishaila REAL STAR" userId="bb877d2b68f5a675" providerId="LiveId" clId="{67101D6D-6108-4358-9BE6-0C2BD8015F50}" dt="2024-02-13T14:18:24.716" v="265" actId="478"/>
          <ac:spMkLst>
            <pc:docMk/>
            <pc:sldMk cId="2470482773" sldId="304"/>
            <ac:spMk id="39" creationId="{9371508A-3F27-638E-6048-471C19005697}"/>
          </ac:spMkLst>
        </pc:spChg>
        <pc:spChg chg="del">
          <ac:chgData name="Shrishaila REAL STAR" userId="bb877d2b68f5a675" providerId="LiveId" clId="{67101D6D-6108-4358-9BE6-0C2BD8015F50}" dt="2024-02-13T14:18:24.716" v="265" actId="478"/>
          <ac:spMkLst>
            <pc:docMk/>
            <pc:sldMk cId="2470482773" sldId="304"/>
            <ac:spMk id="40" creationId="{444DAF75-A5CC-E80E-015A-DB90B35B21F4}"/>
          </ac:spMkLst>
        </pc:spChg>
        <pc:spChg chg="del">
          <ac:chgData name="Shrishaila REAL STAR" userId="bb877d2b68f5a675" providerId="LiveId" clId="{67101D6D-6108-4358-9BE6-0C2BD8015F50}" dt="2024-02-13T14:18:24.716" v="265" actId="478"/>
          <ac:spMkLst>
            <pc:docMk/>
            <pc:sldMk cId="2470482773" sldId="304"/>
            <ac:spMk id="41" creationId="{C92C4A8E-AF01-684D-02F6-0C14DB830B0C}"/>
          </ac:spMkLst>
        </pc:spChg>
        <pc:spChg chg="add del mod">
          <ac:chgData name="Shrishaila REAL STAR" userId="bb877d2b68f5a675" providerId="LiveId" clId="{67101D6D-6108-4358-9BE6-0C2BD8015F50}" dt="2024-02-13T14:23:07.696" v="298" actId="12084"/>
          <ac:spMkLst>
            <pc:docMk/>
            <pc:sldMk cId="2470482773" sldId="304"/>
            <ac:spMk id="42" creationId="{C4D34601-5B42-3D87-A737-0CB6A293EAB3}"/>
          </ac:spMkLst>
        </pc:spChg>
        <pc:spChg chg="add mod">
          <ac:chgData name="Shrishaila REAL STAR" userId="bb877d2b68f5a675" providerId="LiveId" clId="{67101D6D-6108-4358-9BE6-0C2BD8015F50}" dt="2024-02-13T14:23:48.551" v="303"/>
          <ac:spMkLst>
            <pc:docMk/>
            <pc:sldMk cId="2470482773" sldId="304"/>
            <ac:spMk id="46" creationId="{2578518B-D8A9-842A-16F0-B509A4202A0D}"/>
          </ac:spMkLst>
        </pc:spChg>
        <pc:graphicFrameChg chg="add mod">
          <ac:chgData name="Shrishaila REAL STAR" userId="bb877d2b68f5a675" providerId="LiveId" clId="{67101D6D-6108-4358-9BE6-0C2BD8015F50}" dt="2024-02-13T14:21:16.620" v="274" actId="1076"/>
          <ac:graphicFrameMkLst>
            <pc:docMk/>
            <pc:sldMk cId="2470482773" sldId="304"/>
            <ac:graphicFrameMk id="43" creationId="{A16483DE-B725-D89C-4D1D-22E69CDC59FE}"/>
          </ac:graphicFrameMkLst>
        </pc:graphicFrameChg>
        <pc:graphicFrameChg chg="add mod">
          <ac:chgData name="Shrishaila REAL STAR" userId="bb877d2b68f5a675" providerId="LiveId" clId="{67101D6D-6108-4358-9BE6-0C2BD8015F50}" dt="2024-02-13T14:22:37.032" v="287" actId="1076"/>
          <ac:graphicFrameMkLst>
            <pc:docMk/>
            <pc:sldMk cId="2470482773" sldId="304"/>
            <ac:graphicFrameMk id="44" creationId="{8D03F391-F3FE-C3BE-9430-BF4A35214038}"/>
          </ac:graphicFrameMkLst>
        </pc:graphicFrameChg>
        <pc:graphicFrameChg chg="add mod">
          <ac:chgData name="Shrishaila REAL STAR" userId="bb877d2b68f5a675" providerId="LiveId" clId="{67101D6D-6108-4358-9BE6-0C2BD8015F50}" dt="2024-02-13T14:30:11.045" v="352" actId="12269"/>
          <ac:graphicFrameMkLst>
            <pc:docMk/>
            <pc:sldMk cId="2470482773" sldId="304"/>
            <ac:graphicFrameMk id="45" creationId="{1832BD60-66BE-6B62-0977-26545D5CEEDA}"/>
          </ac:graphicFrameMkLst>
        </pc:graphicFrameChg>
        <pc:picChg chg="add mod">
          <ac:chgData name="Shrishaila REAL STAR" userId="bb877d2b68f5a675" providerId="LiveId" clId="{67101D6D-6108-4358-9BE6-0C2BD8015F50}" dt="2024-02-13T14:34:48.659" v="356" actId="1076"/>
          <ac:picMkLst>
            <pc:docMk/>
            <pc:sldMk cId="2470482773" sldId="304"/>
            <ac:picMk id="48" creationId="{7EE63681-A8DC-5CA4-5196-D2EC1E476C05}"/>
          </ac:picMkLst>
        </pc:picChg>
      </pc:sldChg>
      <pc:sldChg chg="del">
        <pc:chgData name="Shrishaila REAL STAR" userId="bb877d2b68f5a675" providerId="LiveId" clId="{67101D6D-6108-4358-9BE6-0C2BD8015F50}" dt="2024-02-13T15:01:33.618" v="420" actId="47"/>
        <pc:sldMkLst>
          <pc:docMk/>
          <pc:sldMk cId="3233206837" sldId="304"/>
        </pc:sldMkLst>
      </pc:sldChg>
      <pc:sldChg chg="modSp add mod">
        <pc:chgData name="Shrishaila REAL STAR" userId="bb877d2b68f5a675" providerId="LiveId" clId="{67101D6D-6108-4358-9BE6-0C2BD8015F50}" dt="2024-02-13T15:01:57.391" v="424" actId="21"/>
        <pc:sldMkLst>
          <pc:docMk/>
          <pc:sldMk cId="1131077279" sldId="307"/>
        </pc:sldMkLst>
        <pc:spChg chg="mod">
          <ac:chgData name="Shrishaila REAL STAR" userId="bb877d2b68f5a675" providerId="LiveId" clId="{67101D6D-6108-4358-9BE6-0C2BD8015F50}" dt="2024-02-13T15:01:57.391" v="424" actId="21"/>
          <ac:spMkLst>
            <pc:docMk/>
            <pc:sldMk cId="1131077279" sldId="307"/>
            <ac:spMk id="2" creationId="{2F67CD78-1B05-88F7-63CE-3250AF6CB311}"/>
          </ac:spMkLst>
        </pc:spChg>
      </pc:sldChg>
      <pc:sldChg chg="addSp modSp add mod">
        <pc:chgData name="Shrishaila REAL STAR" userId="bb877d2b68f5a675" providerId="LiveId" clId="{67101D6D-6108-4358-9BE6-0C2BD8015F50}" dt="2024-02-13T15:07:40.486" v="457" actId="13822"/>
        <pc:sldMkLst>
          <pc:docMk/>
          <pc:sldMk cId="2715234915" sldId="308"/>
        </pc:sldMkLst>
        <pc:spChg chg="mod">
          <ac:chgData name="Shrishaila REAL STAR" userId="bb877d2b68f5a675" providerId="LiveId" clId="{67101D6D-6108-4358-9BE6-0C2BD8015F50}" dt="2024-02-13T15:05:51.702" v="434" actId="14100"/>
          <ac:spMkLst>
            <pc:docMk/>
            <pc:sldMk cId="2715234915" sldId="308"/>
            <ac:spMk id="2" creationId="{F70FC1CF-DC5E-D7CB-3E30-5867735049EC}"/>
          </ac:spMkLst>
        </pc:spChg>
        <pc:spChg chg="add mod">
          <ac:chgData name="Shrishaila REAL STAR" userId="bb877d2b68f5a675" providerId="LiveId" clId="{67101D6D-6108-4358-9BE6-0C2BD8015F50}" dt="2024-02-13T15:07:12.322" v="451" actId="12"/>
          <ac:spMkLst>
            <pc:docMk/>
            <pc:sldMk cId="2715234915" sldId="308"/>
            <ac:spMk id="4" creationId="{B1B26D5D-678E-8285-703B-D6E764C1C7D0}"/>
          </ac:spMkLst>
        </pc:spChg>
        <pc:spChg chg="mod">
          <ac:chgData name="Shrishaila REAL STAR" userId="bb877d2b68f5a675" providerId="LiveId" clId="{67101D6D-6108-4358-9BE6-0C2BD8015F50}" dt="2024-02-13T15:05:51.702" v="434" actId="14100"/>
          <ac:spMkLst>
            <pc:docMk/>
            <pc:sldMk cId="2715234915" sldId="308"/>
            <ac:spMk id="6" creationId="{C54AD321-FD76-74B3-CB5D-3FA05693DB45}"/>
          </ac:spMkLst>
        </pc:spChg>
        <pc:spChg chg="mod">
          <ac:chgData name="Shrishaila REAL STAR" userId="bb877d2b68f5a675" providerId="LiveId" clId="{67101D6D-6108-4358-9BE6-0C2BD8015F50}" dt="2024-02-13T15:05:51.702" v="434" actId="14100"/>
          <ac:spMkLst>
            <pc:docMk/>
            <pc:sldMk cId="2715234915" sldId="308"/>
            <ac:spMk id="7" creationId="{35117F14-C31E-F94F-CED9-35CE73116DE7}"/>
          </ac:spMkLst>
        </pc:spChg>
        <pc:spChg chg="add mod">
          <ac:chgData name="Shrishaila REAL STAR" userId="bb877d2b68f5a675" providerId="LiveId" clId="{67101D6D-6108-4358-9BE6-0C2BD8015F50}" dt="2024-02-13T15:07:15.018" v="452" actId="12"/>
          <ac:spMkLst>
            <pc:docMk/>
            <pc:sldMk cId="2715234915" sldId="308"/>
            <ac:spMk id="9" creationId="{0320AD53-7D35-F496-85B6-4FDDEE322622}"/>
          </ac:spMkLst>
        </pc:spChg>
        <pc:spChg chg="add mod">
          <ac:chgData name="Shrishaila REAL STAR" userId="bb877d2b68f5a675" providerId="LiveId" clId="{67101D6D-6108-4358-9BE6-0C2BD8015F50}" dt="2024-02-13T15:07:40.486" v="457" actId="13822"/>
          <ac:spMkLst>
            <pc:docMk/>
            <pc:sldMk cId="2715234915" sldId="308"/>
            <ac:spMk id="13" creationId="{51F67906-9627-A81A-B7C8-EA0C2C96A03B}"/>
          </ac:spMkLst>
        </pc:spChg>
        <pc:spChg chg="mod">
          <ac:chgData name="Shrishaila REAL STAR" userId="bb877d2b68f5a675" providerId="LiveId" clId="{67101D6D-6108-4358-9BE6-0C2BD8015F50}" dt="2024-02-13T15:05:51.702" v="434" actId="14100"/>
          <ac:spMkLst>
            <pc:docMk/>
            <pc:sldMk cId="2715234915" sldId="308"/>
            <ac:spMk id="15" creationId="{D4C2D1B8-9A64-23DF-70E1-3AEB5C999527}"/>
          </ac:spMkLst>
        </pc:spChg>
        <pc:spChg chg="mod">
          <ac:chgData name="Shrishaila REAL STAR" userId="bb877d2b68f5a675" providerId="LiveId" clId="{67101D6D-6108-4358-9BE6-0C2BD8015F50}" dt="2024-02-13T15:05:51.702" v="434" actId="14100"/>
          <ac:spMkLst>
            <pc:docMk/>
            <pc:sldMk cId="2715234915" sldId="308"/>
            <ac:spMk id="16" creationId="{D759D94D-1486-84E2-52EC-3EF912442418}"/>
          </ac:spMkLst>
        </pc:spChg>
        <pc:cxnChg chg="mod">
          <ac:chgData name="Shrishaila REAL STAR" userId="bb877d2b68f5a675" providerId="LiveId" clId="{67101D6D-6108-4358-9BE6-0C2BD8015F50}" dt="2024-02-13T15:05:51.702" v="434" actId="14100"/>
          <ac:cxnSpMkLst>
            <pc:docMk/>
            <pc:sldMk cId="2715234915" sldId="308"/>
            <ac:cxnSpMk id="10" creationId="{857508B6-4D6D-C21C-413B-155BEEA24FBD}"/>
          </ac:cxnSpMkLst>
        </pc:cxnChg>
        <pc:cxnChg chg="mod">
          <ac:chgData name="Shrishaila REAL STAR" userId="bb877d2b68f5a675" providerId="LiveId" clId="{67101D6D-6108-4358-9BE6-0C2BD8015F50}" dt="2024-02-13T15:05:51.702" v="434" actId="14100"/>
          <ac:cxnSpMkLst>
            <pc:docMk/>
            <pc:sldMk cId="2715234915" sldId="308"/>
            <ac:cxnSpMk id="11" creationId="{61EAF13B-E7B6-0477-EBAC-764DBB3C83CF}"/>
          </ac:cxnSpMkLst>
        </pc:cxnChg>
      </pc:sldChg>
      <pc:sldChg chg="addSp delSp modSp new del mod modClrScheme chgLayout">
        <pc:chgData name="Shrishaila REAL STAR" userId="bb877d2b68f5a675" providerId="LiveId" clId="{67101D6D-6108-4358-9BE6-0C2BD8015F50}" dt="2024-02-13T15:05:09.668" v="428" actId="47"/>
        <pc:sldMkLst>
          <pc:docMk/>
          <pc:sldMk cId="3943087845" sldId="308"/>
        </pc:sldMkLst>
        <pc:spChg chg="del mod ord">
          <ac:chgData name="Shrishaila REAL STAR" userId="bb877d2b68f5a675" providerId="LiveId" clId="{67101D6D-6108-4358-9BE6-0C2BD8015F50}" dt="2024-02-13T15:01:53.409" v="423" actId="700"/>
          <ac:spMkLst>
            <pc:docMk/>
            <pc:sldMk cId="3943087845" sldId="308"/>
            <ac:spMk id="2" creationId="{62B1236C-8CA7-158B-8DB9-8FEF08FF34C7}"/>
          </ac:spMkLst>
        </pc:spChg>
        <pc:spChg chg="add mod ord">
          <ac:chgData name="Shrishaila REAL STAR" userId="bb877d2b68f5a675" providerId="LiveId" clId="{67101D6D-6108-4358-9BE6-0C2BD8015F50}" dt="2024-02-13T15:02:04.394" v="427" actId="20577"/>
          <ac:spMkLst>
            <pc:docMk/>
            <pc:sldMk cId="3943087845" sldId="308"/>
            <ac:spMk id="3" creationId="{3347AB98-A44C-5424-E5C8-CA0480CDB037}"/>
          </ac:spMkLst>
        </pc:spChg>
        <pc:spChg chg="add mod ord">
          <ac:chgData name="Shrishaila REAL STAR" userId="bb877d2b68f5a675" providerId="LiveId" clId="{67101D6D-6108-4358-9BE6-0C2BD8015F50}" dt="2024-02-13T15:01:53.409" v="423" actId="700"/>
          <ac:spMkLst>
            <pc:docMk/>
            <pc:sldMk cId="3943087845" sldId="308"/>
            <ac:spMk id="4" creationId="{5DECD0C5-F90A-F85D-A5E5-4C9341AC49EC}"/>
          </ac:spMkLst>
        </pc:spChg>
      </pc:sldChg>
      <pc:sldChg chg="addSp modSp mod ord">
        <pc:chgData name="Shrishaila REAL STAR" userId="bb877d2b68f5a675" providerId="LiveId" clId="{67101D6D-6108-4358-9BE6-0C2BD8015F50}" dt="2024-02-13T15:08:54.725" v="475" actId="14100"/>
        <pc:sldMkLst>
          <pc:docMk/>
          <pc:sldMk cId="2715234915" sldId="310"/>
        </pc:sldMkLst>
        <pc:spChg chg="mod">
          <ac:chgData name="Shrishaila REAL STAR" userId="bb877d2b68f5a675" providerId="LiveId" clId="{67101D6D-6108-4358-9BE6-0C2BD8015F50}" dt="2024-02-13T15:08:33.535" v="471" actId="1076"/>
          <ac:spMkLst>
            <pc:docMk/>
            <pc:sldMk cId="2715234915" sldId="310"/>
            <ac:spMk id="2" creationId="{F70FC1CF-DC5E-D7CB-3E30-5867735049EC}"/>
          </ac:spMkLst>
        </pc:spChg>
        <pc:spChg chg="mod">
          <ac:chgData name="Shrishaila REAL STAR" userId="bb877d2b68f5a675" providerId="LiveId" clId="{67101D6D-6108-4358-9BE6-0C2BD8015F50}" dt="2024-02-13T15:08:50.046" v="473" actId="1076"/>
          <ac:spMkLst>
            <pc:docMk/>
            <pc:sldMk cId="2715234915" sldId="310"/>
            <ac:spMk id="4" creationId="{B1B26D5D-678E-8285-703B-D6E764C1C7D0}"/>
          </ac:spMkLst>
        </pc:spChg>
        <pc:spChg chg="mod">
          <ac:chgData name="Shrishaila REAL STAR" userId="bb877d2b68f5a675" providerId="LiveId" clId="{67101D6D-6108-4358-9BE6-0C2BD8015F50}" dt="2024-02-13T15:08:42.142" v="472" actId="1076"/>
          <ac:spMkLst>
            <pc:docMk/>
            <pc:sldMk cId="2715234915" sldId="310"/>
            <ac:spMk id="6" creationId="{C54AD321-FD76-74B3-CB5D-3FA05693DB45}"/>
          </ac:spMkLst>
        </pc:spChg>
        <pc:spChg chg="mod">
          <ac:chgData name="Shrishaila REAL STAR" userId="bb877d2b68f5a675" providerId="LiveId" clId="{67101D6D-6108-4358-9BE6-0C2BD8015F50}" dt="2024-02-13T15:08:42.142" v="472" actId="1076"/>
          <ac:spMkLst>
            <pc:docMk/>
            <pc:sldMk cId="2715234915" sldId="310"/>
            <ac:spMk id="7" creationId="{35117F14-C31E-F94F-CED9-35CE73116DE7}"/>
          </ac:spMkLst>
        </pc:spChg>
        <pc:spChg chg="mod">
          <ac:chgData name="Shrishaila REAL STAR" userId="bb877d2b68f5a675" providerId="LiveId" clId="{67101D6D-6108-4358-9BE6-0C2BD8015F50}" dt="2024-02-13T15:08:50.046" v="473" actId="1076"/>
          <ac:spMkLst>
            <pc:docMk/>
            <pc:sldMk cId="2715234915" sldId="310"/>
            <ac:spMk id="9" creationId="{0320AD53-7D35-F496-85B6-4FDDEE322622}"/>
          </ac:spMkLst>
        </pc:spChg>
        <pc:spChg chg="mod">
          <ac:chgData name="Shrishaila REAL STAR" userId="bb877d2b68f5a675" providerId="LiveId" clId="{67101D6D-6108-4358-9BE6-0C2BD8015F50}" dt="2024-02-13T15:08:54.725" v="475" actId="14100"/>
          <ac:spMkLst>
            <pc:docMk/>
            <pc:sldMk cId="2715234915" sldId="310"/>
            <ac:spMk id="13" creationId="{51F67906-9627-A81A-B7C8-EA0C2C96A03B}"/>
          </ac:spMkLst>
        </pc:spChg>
        <pc:spChg chg="mod">
          <ac:chgData name="Shrishaila REAL STAR" userId="bb877d2b68f5a675" providerId="LiveId" clId="{67101D6D-6108-4358-9BE6-0C2BD8015F50}" dt="2024-02-13T15:08:42.142" v="472" actId="1076"/>
          <ac:spMkLst>
            <pc:docMk/>
            <pc:sldMk cId="2715234915" sldId="310"/>
            <ac:spMk id="15" creationId="{D4C2D1B8-9A64-23DF-70E1-3AEB5C999527}"/>
          </ac:spMkLst>
        </pc:spChg>
        <pc:spChg chg="mod">
          <ac:chgData name="Shrishaila REAL STAR" userId="bb877d2b68f5a675" providerId="LiveId" clId="{67101D6D-6108-4358-9BE6-0C2BD8015F50}" dt="2024-02-13T15:08:42.142" v="472" actId="1076"/>
          <ac:spMkLst>
            <pc:docMk/>
            <pc:sldMk cId="2715234915" sldId="310"/>
            <ac:spMk id="16" creationId="{D759D94D-1486-84E2-52EC-3EF912442418}"/>
          </ac:spMkLst>
        </pc:spChg>
        <pc:cxnChg chg="mod">
          <ac:chgData name="Shrishaila REAL STAR" userId="bb877d2b68f5a675" providerId="LiveId" clId="{67101D6D-6108-4358-9BE6-0C2BD8015F50}" dt="2024-02-13T15:08:42.142" v="472" actId="1076"/>
          <ac:cxnSpMkLst>
            <pc:docMk/>
            <pc:sldMk cId="2715234915" sldId="310"/>
            <ac:cxnSpMk id="10" creationId="{857508B6-4D6D-C21C-413B-155BEEA24FBD}"/>
          </ac:cxnSpMkLst>
        </pc:cxnChg>
        <pc:cxnChg chg="mod">
          <ac:chgData name="Shrishaila REAL STAR" userId="bb877d2b68f5a675" providerId="LiveId" clId="{67101D6D-6108-4358-9BE6-0C2BD8015F50}" dt="2024-02-13T15:08:42.142" v="472" actId="1076"/>
          <ac:cxnSpMkLst>
            <pc:docMk/>
            <pc:sldMk cId="2715234915" sldId="310"/>
            <ac:cxnSpMk id="11" creationId="{61EAF13B-E7B6-0477-EBAC-764DBB3C83CF}"/>
          </ac:cxnSpMkLst>
        </pc:cxnChg>
        <pc:cxnChg chg="add mod">
          <ac:chgData name="Shrishaila REAL STAR" userId="bb877d2b68f5a675" providerId="LiveId" clId="{67101D6D-6108-4358-9BE6-0C2BD8015F50}" dt="2024-02-13T15:08:50.046" v="473" actId="1076"/>
          <ac:cxnSpMkLst>
            <pc:docMk/>
            <pc:sldMk cId="2715234915" sldId="310"/>
            <ac:cxnSpMk id="17" creationId="{CC4BEABB-87A7-36AD-E29F-BC525C7EFAB2}"/>
          </ac:cxnSpMkLst>
        </pc:cxnChg>
        <pc:cxnChg chg="add mod">
          <ac:chgData name="Shrishaila REAL STAR" userId="bb877d2b68f5a675" providerId="LiveId" clId="{67101D6D-6108-4358-9BE6-0C2BD8015F50}" dt="2024-02-13T15:08:54.725" v="475" actId="14100"/>
          <ac:cxnSpMkLst>
            <pc:docMk/>
            <pc:sldMk cId="2715234915" sldId="310"/>
            <ac:cxnSpMk id="20" creationId="{66EEEFBB-5EE0-9FE2-3478-49A155E579C6}"/>
          </ac:cxnSpMkLst>
        </pc:cxnChg>
      </pc:sldChg>
    </pc:docChg>
  </pc:docChgLst>
  <pc:docChgLst>
    <pc:chgData name="ashwin 93" userId="74b53f799eb2c20f" providerId="Windows Live" clId="Web-{8FE95F49-F263-480D-BD8B-9E146CE321D5}"/>
    <pc:docChg chg="addSld delSld modSld">
      <pc:chgData name="ashwin 93" userId="74b53f799eb2c20f" providerId="Windows Live" clId="Web-{8FE95F49-F263-480D-BD8B-9E146CE321D5}" dt="2024-02-13T16:10:26.613" v="1085" actId="20577"/>
      <pc:docMkLst>
        <pc:docMk/>
      </pc:docMkLst>
      <pc:sldChg chg="delSp">
        <pc:chgData name="ashwin 93" userId="74b53f799eb2c20f" providerId="Windows Live" clId="Web-{8FE95F49-F263-480D-BD8B-9E146CE321D5}" dt="2024-02-13T13:50:24.129" v="1"/>
        <pc:sldMkLst>
          <pc:docMk/>
          <pc:sldMk cId="2793942730" sldId="256"/>
        </pc:sldMkLst>
        <pc:spChg chg="del">
          <ac:chgData name="ashwin 93" userId="74b53f799eb2c20f" providerId="Windows Live" clId="Web-{8FE95F49-F263-480D-BD8B-9E146CE321D5}" dt="2024-02-13T13:50:24.129" v="1"/>
          <ac:spMkLst>
            <pc:docMk/>
            <pc:sldMk cId="2793942730" sldId="256"/>
            <ac:spMk id="2" creationId="{00000000-0000-0000-0000-000000000000}"/>
          </ac:spMkLst>
        </pc:spChg>
        <pc:spChg chg="del">
          <ac:chgData name="ashwin 93" userId="74b53f799eb2c20f" providerId="Windows Live" clId="Web-{8FE95F49-F263-480D-BD8B-9E146CE321D5}" dt="2024-02-13T13:50:24.129" v="0"/>
          <ac:spMkLst>
            <pc:docMk/>
            <pc:sldMk cId="2793942730" sldId="256"/>
            <ac:spMk id="3" creationId="{00000000-0000-0000-0000-000000000000}"/>
          </ac:spMkLst>
        </pc:spChg>
      </pc:sldChg>
      <pc:sldChg chg="addSp delSp modSp add mod modClrScheme modShow chgLayout">
        <pc:chgData name="ashwin 93" userId="74b53f799eb2c20f" providerId="Windows Live" clId="Web-{8FE95F49-F263-480D-BD8B-9E146CE321D5}" dt="2024-02-13T15:04:37.876" v="635"/>
        <pc:sldMkLst>
          <pc:docMk/>
          <pc:sldMk cId="3682159439" sldId="260"/>
        </pc:sldMkLst>
        <pc:spChg chg="add del mod">
          <ac:chgData name="ashwin 93" userId="74b53f799eb2c20f" providerId="Windows Live" clId="Web-{8FE95F49-F263-480D-BD8B-9E146CE321D5}" dt="2024-02-13T14:01:14.817" v="40"/>
          <ac:spMkLst>
            <pc:docMk/>
            <pc:sldMk cId="3682159439" sldId="260"/>
            <ac:spMk id="2" creationId="{A8E6FAF1-8CFD-D257-FFB4-480783CA1764}"/>
          </ac:spMkLst>
        </pc:spChg>
        <pc:spChg chg="add del mod">
          <ac:chgData name="ashwin 93" userId="74b53f799eb2c20f" providerId="Windows Live" clId="Web-{8FE95F49-F263-480D-BD8B-9E146CE321D5}" dt="2024-02-13T14:01:14.817" v="39"/>
          <ac:spMkLst>
            <pc:docMk/>
            <pc:sldMk cId="3682159439" sldId="260"/>
            <ac:spMk id="3" creationId="{372C80F8-F79F-AAB2-DAA9-E9EDB9F399B3}"/>
          </ac:spMkLst>
        </pc:spChg>
        <pc:spChg chg="add mod">
          <ac:chgData name="ashwin 93" userId="74b53f799eb2c20f" providerId="Windows Live" clId="Web-{8FE95F49-F263-480D-BD8B-9E146CE321D5}" dt="2024-02-13T14:31:05.594" v="362" actId="1076"/>
          <ac:spMkLst>
            <pc:docMk/>
            <pc:sldMk cId="3682159439" sldId="260"/>
            <ac:spMk id="4" creationId="{6B861396-FD76-94A5-9B5E-85473273679C}"/>
          </ac:spMkLst>
        </pc:spChg>
        <pc:spChg chg="mod">
          <ac:chgData name="ashwin 93" userId="74b53f799eb2c20f" providerId="Windows Live" clId="Web-{8FE95F49-F263-480D-BD8B-9E146CE321D5}" dt="2024-02-13T15:04:37.876" v="635"/>
          <ac:spMkLst>
            <pc:docMk/>
            <pc:sldMk cId="3682159439" sldId="260"/>
            <ac:spMk id="5" creationId="{7631CF24-6C88-94C7-6DEA-EC50BF6E05E2}"/>
          </ac:spMkLst>
        </pc:spChg>
        <pc:spChg chg="mod">
          <ac:chgData name="ashwin 93" userId="74b53f799eb2c20f" providerId="Windows Live" clId="Web-{8FE95F49-F263-480D-BD8B-9E146CE321D5}" dt="2024-02-13T15:02:50.311" v="611" actId="1076"/>
          <ac:spMkLst>
            <pc:docMk/>
            <pc:sldMk cId="3682159439" sldId="260"/>
            <ac:spMk id="6" creationId="{9B706006-E8CC-E71D-EBA7-80746B36DC70}"/>
          </ac:spMkLst>
        </pc:spChg>
        <pc:spChg chg="add mod">
          <ac:chgData name="ashwin 93" userId="74b53f799eb2c20f" providerId="Windows Live" clId="Web-{8FE95F49-F263-480D-BD8B-9E146CE321D5}" dt="2024-02-13T14:31:00.828" v="361" actId="1076"/>
          <ac:spMkLst>
            <pc:docMk/>
            <pc:sldMk cId="3682159439" sldId="260"/>
            <ac:spMk id="7" creationId="{815D4A7C-BC6C-819A-0D8D-9C8666E607C7}"/>
          </ac:spMkLst>
        </pc:spChg>
        <pc:spChg chg="add mod">
          <ac:chgData name="ashwin 93" userId="74b53f799eb2c20f" providerId="Windows Live" clId="Web-{8FE95F49-F263-480D-BD8B-9E146CE321D5}" dt="2024-02-13T14:34:05.161" v="387" actId="1076"/>
          <ac:spMkLst>
            <pc:docMk/>
            <pc:sldMk cId="3682159439" sldId="260"/>
            <ac:spMk id="8" creationId="{CA857186-B503-C2F9-619E-71B5F1043B15}"/>
          </ac:spMkLst>
        </pc:spChg>
        <pc:spChg chg="mod">
          <ac:chgData name="ashwin 93" userId="74b53f799eb2c20f" providerId="Windows Live" clId="Web-{8FE95F49-F263-480D-BD8B-9E146CE321D5}" dt="2024-02-13T15:02:50.327" v="612" actId="1076"/>
          <ac:spMkLst>
            <pc:docMk/>
            <pc:sldMk cId="3682159439" sldId="260"/>
            <ac:spMk id="9" creationId="{A6E240CC-D8C6-3873-A487-FEAFB06AC0AE}"/>
          </ac:spMkLst>
        </pc:spChg>
        <pc:spChg chg="mod">
          <ac:chgData name="ashwin 93" userId="74b53f799eb2c20f" providerId="Windows Live" clId="Web-{8FE95F49-F263-480D-BD8B-9E146CE321D5}" dt="2024-02-13T15:02:50.343" v="613" actId="1076"/>
          <ac:spMkLst>
            <pc:docMk/>
            <pc:sldMk cId="3682159439" sldId="260"/>
            <ac:spMk id="10" creationId="{843AE134-95A3-C6B2-7DF9-5563C0ED8F3B}"/>
          </ac:spMkLst>
        </pc:spChg>
        <pc:spChg chg="add del">
          <ac:chgData name="ashwin 93" userId="74b53f799eb2c20f" providerId="Windows Live" clId="Web-{8FE95F49-F263-480D-BD8B-9E146CE321D5}" dt="2024-02-13T14:09:22.203" v="152"/>
          <ac:spMkLst>
            <pc:docMk/>
            <pc:sldMk cId="3682159439" sldId="260"/>
            <ac:spMk id="11" creationId="{1E2A0B20-8DAA-A804-2916-3BFC0EA72713}"/>
          </ac:spMkLst>
        </pc:spChg>
        <pc:spChg chg="mod">
          <ac:chgData name="ashwin 93" userId="74b53f799eb2c20f" providerId="Windows Live" clId="Web-{8FE95F49-F263-480D-BD8B-9E146CE321D5}" dt="2024-02-13T14:31:15.547" v="363" actId="14100"/>
          <ac:spMkLst>
            <pc:docMk/>
            <pc:sldMk cId="3682159439" sldId="260"/>
            <ac:spMk id="12" creationId="{A7FFBB81-B6E7-D1C6-9605-2A220F12B35E}"/>
          </ac:spMkLst>
        </pc:spChg>
        <pc:spChg chg="mod">
          <ac:chgData name="ashwin 93" userId="74b53f799eb2c20f" providerId="Windows Live" clId="Web-{8FE95F49-F263-480D-BD8B-9E146CE321D5}" dt="2024-02-13T14:30:45.656" v="356" actId="1076"/>
          <ac:spMkLst>
            <pc:docMk/>
            <pc:sldMk cId="3682159439" sldId="260"/>
            <ac:spMk id="13" creationId="{986A050C-3EFF-232F-76BF-1FFFD6A845AD}"/>
          </ac:spMkLst>
        </pc:spChg>
        <pc:spChg chg="add del mod">
          <ac:chgData name="ashwin 93" userId="74b53f799eb2c20f" providerId="Windows Live" clId="Web-{8FE95F49-F263-480D-BD8B-9E146CE321D5}" dt="2024-02-13T14:09:22.203" v="151"/>
          <ac:spMkLst>
            <pc:docMk/>
            <pc:sldMk cId="3682159439" sldId="260"/>
            <ac:spMk id="14" creationId="{92F34F67-5BDC-756C-DB70-BA50B8417D66}"/>
          </ac:spMkLst>
        </pc:spChg>
        <pc:spChg chg="add del mod">
          <ac:chgData name="ashwin 93" userId="74b53f799eb2c20f" providerId="Windows Live" clId="Web-{8FE95F49-F263-480D-BD8B-9E146CE321D5}" dt="2024-02-13T14:10:06.908" v="160"/>
          <ac:spMkLst>
            <pc:docMk/>
            <pc:sldMk cId="3682159439" sldId="260"/>
            <ac:spMk id="15" creationId="{017C0CFF-ECE4-9B25-AAFB-A5F3EDBC9D42}"/>
          </ac:spMkLst>
        </pc:spChg>
        <pc:spChg chg="add mod">
          <ac:chgData name="ashwin 93" userId="74b53f799eb2c20f" providerId="Windows Live" clId="Web-{8FE95F49-F263-480D-BD8B-9E146CE321D5}" dt="2024-02-13T14:33:26.300" v="380" actId="14100"/>
          <ac:spMkLst>
            <pc:docMk/>
            <pc:sldMk cId="3682159439" sldId="260"/>
            <ac:spMk id="16" creationId="{6122615E-BEC8-C769-F70A-292A924F709D}"/>
          </ac:spMkLst>
        </pc:spChg>
        <pc:spChg chg="mod">
          <ac:chgData name="ashwin 93" userId="74b53f799eb2c20f" providerId="Windows Live" clId="Web-{8FE95F49-F263-480D-BD8B-9E146CE321D5}" dt="2024-02-13T14:33:38.066" v="384" actId="1076"/>
          <ac:spMkLst>
            <pc:docMk/>
            <pc:sldMk cId="3682159439" sldId="260"/>
            <ac:spMk id="17" creationId="{01C257F4-9785-EF7D-C07F-AC20C1C2291F}"/>
          </ac:spMkLst>
        </pc:spChg>
        <pc:spChg chg="mod">
          <ac:chgData name="ashwin 93" userId="74b53f799eb2c20f" providerId="Windows Live" clId="Web-{8FE95F49-F263-480D-BD8B-9E146CE321D5}" dt="2024-02-13T14:30:45.656" v="357" actId="1076"/>
          <ac:spMkLst>
            <pc:docMk/>
            <pc:sldMk cId="3682159439" sldId="260"/>
            <ac:spMk id="18" creationId="{F624A184-EC20-7F67-156F-F067249BB46B}"/>
          </ac:spMkLst>
        </pc:spChg>
        <pc:spChg chg="add mod">
          <ac:chgData name="ashwin 93" userId="74b53f799eb2c20f" providerId="Windows Live" clId="Web-{8FE95F49-F263-480D-BD8B-9E146CE321D5}" dt="2024-02-13T14:33:30.988" v="383" actId="1076"/>
          <ac:spMkLst>
            <pc:docMk/>
            <pc:sldMk cId="3682159439" sldId="260"/>
            <ac:spMk id="19" creationId="{01EBA726-6B7C-330B-F69C-878097368BB6}"/>
          </ac:spMkLst>
        </pc:spChg>
        <pc:spChg chg="add del mod ord">
          <ac:chgData name="ashwin 93" userId="74b53f799eb2c20f" providerId="Windows Live" clId="Web-{8FE95F49-F263-480D-BD8B-9E146CE321D5}" dt="2024-02-13T14:15:17.821" v="245"/>
          <ac:spMkLst>
            <pc:docMk/>
            <pc:sldMk cId="3682159439" sldId="260"/>
            <ac:spMk id="20" creationId="{4558A085-2903-3C9B-E60A-68156A05A394}"/>
          </ac:spMkLst>
        </pc:spChg>
        <pc:spChg chg="mod">
          <ac:chgData name="ashwin 93" userId="74b53f799eb2c20f" providerId="Windows Live" clId="Web-{8FE95F49-F263-480D-BD8B-9E146CE321D5}" dt="2024-02-13T14:30:45.672" v="358" actId="1076"/>
          <ac:spMkLst>
            <pc:docMk/>
            <pc:sldMk cId="3682159439" sldId="260"/>
            <ac:spMk id="21" creationId="{24D46776-B00E-BF45-7D00-DCEE0EEB4937}"/>
          </ac:spMkLst>
        </pc:spChg>
        <pc:spChg chg="add del mod ord">
          <ac:chgData name="ashwin 93" userId="74b53f799eb2c20f" providerId="Windows Live" clId="Web-{8FE95F49-F263-480D-BD8B-9E146CE321D5}" dt="2024-02-13T14:15:17.821" v="245"/>
          <ac:spMkLst>
            <pc:docMk/>
            <pc:sldMk cId="3682159439" sldId="260"/>
            <ac:spMk id="22" creationId="{0E6ED240-1D91-E424-BF95-E4B4717895A1}"/>
          </ac:spMkLst>
        </pc:spChg>
        <pc:spChg chg="add del mod ord">
          <ac:chgData name="ashwin 93" userId="74b53f799eb2c20f" providerId="Windows Live" clId="Web-{8FE95F49-F263-480D-BD8B-9E146CE321D5}" dt="2024-02-13T14:15:17.821" v="245"/>
          <ac:spMkLst>
            <pc:docMk/>
            <pc:sldMk cId="3682159439" sldId="260"/>
            <ac:spMk id="23" creationId="{F783B48F-E308-6184-947A-CA8A373A39E6}"/>
          </ac:spMkLst>
        </pc:spChg>
        <pc:spChg chg="add del mod ord">
          <ac:chgData name="ashwin 93" userId="74b53f799eb2c20f" providerId="Windows Live" clId="Web-{8FE95F49-F263-480D-BD8B-9E146CE321D5}" dt="2024-02-13T14:15:17.821" v="245"/>
          <ac:spMkLst>
            <pc:docMk/>
            <pc:sldMk cId="3682159439" sldId="260"/>
            <ac:spMk id="24" creationId="{CAE00E9A-669D-EAF3-9B6E-889B083DA12C}"/>
          </ac:spMkLst>
        </pc:spChg>
        <pc:spChg chg="add del mod ord">
          <ac:chgData name="ashwin 93" userId="74b53f799eb2c20f" providerId="Windows Live" clId="Web-{8FE95F49-F263-480D-BD8B-9E146CE321D5}" dt="2024-02-13T14:15:17.821" v="245"/>
          <ac:spMkLst>
            <pc:docMk/>
            <pc:sldMk cId="3682159439" sldId="260"/>
            <ac:spMk id="25" creationId="{5DBD4BF3-5E7B-9F60-C454-74176EB0E409}"/>
          </ac:spMkLst>
        </pc:spChg>
        <pc:spChg chg="add del mod ord">
          <ac:chgData name="ashwin 93" userId="74b53f799eb2c20f" providerId="Windows Live" clId="Web-{8FE95F49-F263-480D-BD8B-9E146CE321D5}" dt="2024-02-13T14:15:17.821" v="245"/>
          <ac:spMkLst>
            <pc:docMk/>
            <pc:sldMk cId="3682159439" sldId="260"/>
            <ac:spMk id="26" creationId="{5CF39CDC-C2D7-F0DF-D7BF-661A59D7FC2A}"/>
          </ac:spMkLst>
        </pc:spChg>
        <pc:spChg chg="add del mod ord">
          <ac:chgData name="ashwin 93" userId="74b53f799eb2c20f" providerId="Windows Live" clId="Web-{8FE95F49-F263-480D-BD8B-9E146CE321D5}" dt="2024-02-13T14:15:17.821" v="245"/>
          <ac:spMkLst>
            <pc:docMk/>
            <pc:sldMk cId="3682159439" sldId="260"/>
            <ac:spMk id="27" creationId="{E2B85D0F-E463-FCA6-76EF-8515DC9577C9}"/>
          </ac:spMkLst>
        </pc:spChg>
        <pc:spChg chg="add del mod ord">
          <ac:chgData name="ashwin 93" userId="74b53f799eb2c20f" providerId="Windows Live" clId="Web-{8FE95F49-F263-480D-BD8B-9E146CE321D5}" dt="2024-02-13T14:15:17.821" v="245"/>
          <ac:spMkLst>
            <pc:docMk/>
            <pc:sldMk cId="3682159439" sldId="260"/>
            <ac:spMk id="28" creationId="{470027F1-5E8F-3D7B-90FF-F4B2B412D45F}"/>
          </ac:spMkLst>
        </pc:spChg>
        <pc:spChg chg="add del mod ord">
          <ac:chgData name="ashwin 93" userId="74b53f799eb2c20f" providerId="Windows Live" clId="Web-{8FE95F49-F263-480D-BD8B-9E146CE321D5}" dt="2024-02-13T14:15:17.821" v="245"/>
          <ac:spMkLst>
            <pc:docMk/>
            <pc:sldMk cId="3682159439" sldId="260"/>
            <ac:spMk id="29" creationId="{779E923C-2364-52D6-B881-9DE124921014}"/>
          </ac:spMkLst>
        </pc:spChg>
        <pc:spChg chg="add del mod ord">
          <ac:chgData name="ashwin 93" userId="74b53f799eb2c20f" providerId="Windows Live" clId="Web-{8FE95F49-F263-480D-BD8B-9E146CE321D5}" dt="2024-02-13T14:15:17.821" v="245"/>
          <ac:spMkLst>
            <pc:docMk/>
            <pc:sldMk cId="3682159439" sldId="260"/>
            <ac:spMk id="30" creationId="{54A3FAA0-0CC2-1526-F63A-CEE995EE0D44}"/>
          </ac:spMkLst>
        </pc:spChg>
        <pc:spChg chg="add del mod ord">
          <ac:chgData name="ashwin 93" userId="74b53f799eb2c20f" providerId="Windows Live" clId="Web-{8FE95F49-F263-480D-BD8B-9E146CE321D5}" dt="2024-02-13T14:15:17.821" v="245"/>
          <ac:spMkLst>
            <pc:docMk/>
            <pc:sldMk cId="3682159439" sldId="260"/>
            <ac:spMk id="31" creationId="{2B2D2B26-D9EE-4DFC-6C61-00C1CC98FBBD}"/>
          </ac:spMkLst>
        </pc:spChg>
        <pc:spChg chg="add del mod ord">
          <ac:chgData name="ashwin 93" userId="74b53f799eb2c20f" providerId="Windows Live" clId="Web-{8FE95F49-F263-480D-BD8B-9E146CE321D5}" dt="2024-02-13T14:15:17.821" v="245"/>
          <ac:spMkLst>
            <pc:docMk/>
            <pc:sldMk cId="3682159439" sldId="260"/>
            <ac:spMk id="32" creationId="{501A416C-7940-DB7D-0D48-EE84F9FB2DA7}"/>
          </ac:spMkLst>
        </pc:spChg>
        <pc:spChg chg="add del mod ord">
          <ac:chgData name="ashwin 93" userId="74b53f799eb2c20f" providerId="Windows Live" clId="Web-{8FE95F49-F263-480D-BD8B-9E146CE321D5}" dt="2024-02-13T14:15:17.821" v="245"/>
          <ac:spMkLst>
            <pc:docMk/>
            <pc:sldMk cId="3682159439" sldId="260"/>
            <ac:spMk id="33" creationId="{8EAA90F1-CC9D-3E7F-7D79-F97270B06EFC}"/>
          </ac:spMkLst>
        </pc:spChg>
        <pc:spChg chg="add del mod ord">
          <ac:chgData name="ashwin 93" userId="74b53f799eb2c20f" providerId="Windows Live" clId="Web-{8FE95F49-F263-480D-BD8B-9E146CE321D5}" dt="2024-02-13T14:15:17.821" v="245"/>
          <ac:spMkLst>
            <pc:docMk/>
            <pc:sldMk cId="3682159439" sldId="260"/>
            <ac:spMk id="34" creationId="{F3BC61D4-07B6-68D2-C418-F6D4655A6CA5}"/>
          </ac:spMkLst>
        </pc:spChg>
        <pc:spChg chg="add del mod ord">
          <ac:chgData name="ashwin 93" userId="74b53f799eb2c20f" providerId="Windows Live" clId="Web-{8FE95F49-F263-480D-BD8B-9E146CE321D5}" dt="2024-02-13T14:15:17.821" v="245"/>
          <ac:spMkLst>
            <pc:docMk/>
            <pc:sldMk cId="3682159439" sldId="260"/>
            <ac:spMk id="35" creationId="{25C10550-87F5-A413-AD70-A948638969E9}"/>
          </ac:spMkLst>
        </pc:spChg>
        <pc:spChg chg="add del mod ord">
          <ac:chgData name="ashwin 93" userId="74b53f799eb2c20f" providerId="Windows Live" clId="Web-{8FE95F49-F263-480D-BD8B-9E146CE321D5}" dt="2024-02-13T14:15:17.821" v="245"/>
          <ac:spMkLst>
            <pc:docMk/>
            <pc:sldMk cId="3682159439" sldId="260"/>
            <ac:spMk id="36" creationId="{23047B7B-1D84-EE30-C37D-FFD9D84F61D2}"/>
          </ac:spMkLst>
        </pc:spChg>
        <pc:spChg chg="add del mod ord">
          <ac:chgData name="ashwin 93" userId="74b53f799eb2c20f" providerId="Windows Live" clId="Web-{8FE95F49-F263-480D-BD8B-9E146CE321D5}" dt="2024-02-13T14:15:17.821" v="245"/>
          <ac:spMkLst>
            <pc:docMk/>
            <pc:sldMk cId="3682159439" sldId="260"/>
            <ac:spMk id="37" creationId="{1E7546F6-45A2-7EB2-290A-73B8AE309707}"/>
          </ac:spMkLst>
        </pc:spChg>
        <pc:spChg chg="add del mod ord">
          <ac:chgData name="ashwin 93" userId="74b53f799eb2c20f" providerId="Windows Live" clId="Web-{8FE95F49-F263-480D-BD8B-9E146CE321D5}" dt="2024-02-13T14:15:17.821" v="245"/>
          <ac:spMkLst>
            <pc:docMk/>
            <pc:sldMk cId="3682159439" sldId="260"/>
            <ac:spMk id="38" creationId="{CEAC7123-3CDB-5FCB-2C3E-C282B5288A5C}"/>
          </ac:spMkLst>
        </pc:spChg>
        <pc:spChg chg="add del mod ord">
          <ac:chgData name="ashwin 93" userId="74b53f799eb2c20f" providerId="Windows Live" clId="Web-{8FE95F49-F263-480D-BD8B-9E146CE321D5}" dt="2024-02-13T14:15:17.821" v="245"/>
          <ac:spMkLst>
            <pc:docMk/>
            <pc:sldMk cId="3682159439" sldId="260"/>
            <ac:spMk id="39" creationId="{39AA0B7F-F273-3A47-709A-4C3EC0CD24E6}"/>
          </ac:spMkLst>
        </pc:spChg>
        <pc:spChg chg="add del mod ord">
          <ac:chgData name="ashwin 93" userId="74b53f799eb2c20f" providerId="Windows Live" clId="Web-{8FE95F49-F263-480D-BD8B-9E146CE321D5}" dt="2024-02-13T14:15:17.821" v="245"/>
          <ac:spMkLst>
            <pc:docMk/>
            <pc:sldMk cId="3682159439" sldId="260"/>
            <ac:spMk id="40" creationId="{9C8B89C7-3749-C174-9952-9417AECED2AF}"/>
          </ac:spMkLst>
        </pc:spChg>
        <pc:spChg chg="add del mod ord">
          <ac:chgData name="ashwin 93" userId="74b53f799eb2c20f" providerId="Windows Live" clId="Web-{8FE95F49-F263-480D-BD8B-9E146CE321D5}" dt="2024-02-13T14:15:17.821" v="245"/>
          <ac:spMkLst>
            <pc:docMk/>
            <pc:sldMk cId="3682159439" sldId="260"/>
            <ac:spMk id="41" creationId="{DBD10F0A-2B4B-D752-D21C-3B13369D3D2B}"/>
          </ac:spMkLst>
        </pc:spChg>
        <pc:spChg chg="add del mod ord">
          <ac:chgData name="ashwin 93" userId="74b53f799eb2c20f" providerId="Windows Live" clId="Web-{8FE95F49-F263-480D-BD8B-9E146CE321D5}" dt="2024-02-13T14:15:17.821" v="245"/>
          <ac:spMkLst>
            <pc:docMk/>
            <pc:sldMk cId="3682159439" sldId="260"/>
            <ac:spMk id="42" creationId="{7DFDE1A6-A00B-B2DC-AAA3-029932CDB783}"/>
          </ac:spMkLst>
        </pc:spChg>
        <pc:spChg chg="add del mod ord">
          <ac:chgData name="ashwin 93" userId="74b53f799eb2c20f" providerId="Windows Live" clId="Web-{8FE95F49-F263-480D-BD8B-9E146CE321D5}" dt="2024-02-13T14:15:17.821" v="245"/>
          <ac:spMkLst>
            <pc:docMk/>
            <pc:sldMk cId="3682159439" sldId="260"/>
            <ac:spMk id="43" creationId="{DC8F2F14-9C08-A0CF-B770-E04D996CACDC}"/>
          </ac:spMkLst>
        </pc:spChg>
        <pc:spChg chg="add del mod ord">
          <ac:chgData name="ashwin 93" userId="74b53f799eb2c20f" providerId="Windows Live" clId="Web-{8FE95F49-F263-480D-BD8B-9E146CE321D5}" dt="2024-02-13T14:15:17.821" v="245"/>
          <ac:spMkLst>
            <pc:docMk/>
            <pc:sldMk cId="3682159439" sldId="260"/>
            <ac:spMk id="44" creationId="{A9ABCABD-00B2-76F9-AF06-EDE0AC49F953}"/>
          </ac:spMkLst>
        </pc:spChg>
        <pc:spChg chg="add del mod ord">
          <ac:chgData name="ashwin 93" userId="74b53f799eb2c20f" providerId="Windows Live" clId="Web-{8FE95F49-F263-480D-BD8B-9E146CE321D5}" dt="2024-02-13T14:15:17.821" v="245"/>
          <ac:spMkLst>
            <pc:docMk/>
            <pc:sldMk cId="3682159439" sldId="260"/>
            <ac:spMk id="45" creationId="{1BF310E3-4ECF-7C6F-043C-F87BF96B9022}"/>
          </ac:spMkLst>
        </pc:spChg>
        <pc:spChg chg="add del mod ord">
          <ac:chgData name="ashwin 93" userId="74b53f799eb2c20f" providerId="Windows Live" clId="Web-{8FE95F49-F263-480D-BD8B-9E146CE321D5}" dt="2024-02-13T14:15:17.821" v="245"/>
          <ac:spMkLst>
            <pc:docMk/>
            <pc:sldMk cId="3682159439" sldId="260"/>
            <ac:spMk id="46" creationId="{8E902D6D-18D3-E4CB-209F-F1301AED7D1C}"/>
          </ac:spMkLst>
        </pc:spChg>
        <pc:spChg chg="add del mod ord">
          <ac:chgData name="ashwin 93" userId="74b53f799eb2c20f" providerId="Windows Live" clId="Web-{8FE95F49-F263-480D-BD8B-9E146CE321D5}" dt="2024-02-13T14:15:17.821" v="245"/>
          <ac:spMkLst>
            <pc:docMk/>
            <pc:sldMk cId="3682159439" sldId="260"/>
            <ac:spMk id="47" creationId="{39278FDD-B234-DE7B-8D39-B4AE06AB3932}"/>
          </ac:spMkLst>
        </pc:spChg>
        <pc:spChg chg="add del mod ord">
          <ac:chgData name="ashwin 93" userId="74b53f799eb2c20f" providerId="Windows Live" clId="Web-{8FE95F49-F263-480D-BD8B-9E146CE321D5}" dt="2024-02-13T14:15:17.821" v="245"/>
          <ac:spMkLst>
            <pc:docMk/>
            <pc:sldMk cId="3682159439" sldId="260"/>
            <ac:spMk id="48" creationId="{7A709C5C-587F-3082-CAA3-F77529F14303}"/>
          </ac:spMkLst>
        </pc:spChg>
        <pc:spChg chg="add del mod ord">
          <ac:chgData name="ashwin 93" userId="74b53f799eb2c20f" providerId="Windows Live" clId="Web-{8FE95F49-F263-480D-BD8B-9E146CE321D5}" dt="2024-02-13T14:15:17.821" v="245"/>
          <ac:spMkLst>
            <pc:docMk/>
            <pc:sldMk cId="3682159439" sldId="260"/>
            <ac:spMk id="49" creationId="{64E85A05-A720-4051-089C-81AF29CAA8B6}"/>
          </ac:spMkLst>
        </pc:spChg>
        <pc:spChg chg="add del mod ord">
          <ac:chgData name="ashwin 93" userId="74b53f799eb2c20f" providerId="Windows Live" clId="Web-{8FE95F49-F263-480D-BD8B-9E146CE321D5}" dt="2024-02-13T14:15:17.821" v="245"/>
          <ac:spMkLst>
            <pc:docMk/>
            <pc:sldMk cId="3682159439" sldId="260"/>
            <ac:spMk id="50" creationId="{146A5174-089D-739A-C839-2885F74467A4}"/>
          </ac:spMkLst>
        </pc:spChg>
        <pc:spChg chg="add del mod ord">
          <ac:chgData name="ashwin 93" userId="74b53f799eb2c20f" providerId="Windows Live" clId="Web-{8FE95F49-F263-480D-BD8B-9E146CE321D5}" dt="2024-02-13T14:15:17.821" v="245"/>
          <ac:spMkLst>
            <pc:docMk/>
            <pc:sldMk cId="3682159439" sldId="260"/>
            <ac:spMk id="51" creationId="{88351B91-40DF-5B54-6508-41E2626EF4E0}"/>
          </ac:spMkLst>
        </pc:spChg>
        <pc:spChg chg="add del mod ord">
          <ac:chgData name="ashwin 93" userId="74b53f799eb2c20f" providerId="Windows Live" clId="Web-{8FE95F49-F263-480D-BD8B-9E146CE321D5}" dt="2024-02-13T14:15:17.821" v="245"/>
          <ac:spMkLst>
            <pc:docMk/>
            <pc:sldMk cId="3682159439" sldId="260"/>
            <ac:spMk id="52" creationId="{F1F014BF-1C77-E3EE-8A4B-A27FC4414075}"/>
          </ac:spMkLst>
        </pc:spChg>
        <pc:spChg chg="add del mod ord">
          <ac:chgData name="ashwin 93" userId="74b53f799eb2c20f" providerId="Windows Live" clId="Web-{8FE95F49-F263-480D-BD8B-9E146CE321D5}" dt="2024-02-13T14:15:17.821" v="245"/>
          <ac:spMkLst>
            <pc:docMk/>
            <pc:sldMk cId="3682159439" sldId="260"/>
            <ac:spMk id="53" creationId="{DF0780D3-B7D7-2929-C1C7-B394B48A3E20}"/>
          </ac:spMkLst>
        </pc:spChg>
        <pc:spChg chg="add del mod ord">
          <ac:chgData name="ashwin 93" userId="74b53f799eb2c20f" providerId="Windows Live" clId="Web-{8FE95F49-F263-480D-BD8B-9E146CE321D5}" dt="2024-02-13T14:15:17.821" v="245"/>
          <ac:spMkLst>
            <pc:docMk/>
            <pc:sldMk cId="3682159439" sldId="260"/>
            <ac:spMk id="54" creationId="{33BD69CB-A0A3-4B7B-D091-BED55D50B5F1}"/>
          </ac:spMkLst>
        </pc:spChg>
        <pc:spChg chg="add del mod ord">
          <ac:chgData name="ashwin 93" userId="74b53f799eb2c20f" providerId="Windows Live" clId="Web-{8FE95F49-F263-480D-BD8B-9E146CE321D5}" dt="2024-02-13T14:15:17.821" v="245"/>
          <ac:spMkLst>
            <pc:docMk/>
            <pc:sldMk cId="3682159439" sldId="260"/>
            <ac:spMk id="55" creationId="{BD2619A8-213B-971D-0050-B5DA5303415D}"/>
          </ac:spMkLst>
        </pc:spChg>
        <pc:spChg chg="add del mod ord">
          <ac:chgData name="ashwin 93" userId="74b53f799eb2c20f" providerId="Windows Live" clId="Web-{8FE95F49-F263-480D-BD8B-9E146CE321D5}" dt="2024-02-13T14:15:17.821" v="245"/>
          <ac:spMkLst>
            <pc:docMk/>
            <pc:sldMk cId="3682159439" sldId="260"/>
            <ac:spMk id="56" creationId="{E665F633-DAE6-F3E2-192F-B278B2565CED}"/>
          </ac:spMkLst>
        </pc:spChg>
        <pc:spChg chg="add del mod ord">
          <ac:chgData name="ashwin 93" userId="74b53f799eb2c20f" providerId="Windows Live" clId="Web-{8FE95F49-F263-480D-BD8B-9E146CE321D5}" dt="2024-02-13T14:15:17.821" v="245"/>
          <ac:spMkLst>
            <pc:docMk/>
            <pc:sldMk cId="3682159439" sldId="260"/>
            <ac:spMk id="57" creationId="{8A71DCAA-B340-A883-4B21-99EA9F0A277C}"/>
          </ac:spMkLst>
        </pc:spChg>
        <pc:spChg chg="add del mod ord">
          <ac:chgData name="ashwin 93" userId="74b53f799eb2c20f" providerId="Windows Live" clId="Web-{8FE95F49-F263-480D-BD8B-9E146CE321D5}" dt="2024-02-13T14:15:17.821" v="245"/>
          <ac:spMkLst>
            <pc:docMk/>
            <pc:sldMk cId="3682159439" sldId="260"/>
            <ac:spMk id="58" creationId="{00E8FAF2-6074-2155-04DC-721736F7E167}"/>
          </ac:spMkLst>
        </pc:spChg>
        <pc:spChg chg="add del mod ord">
          <ac:chgData name="ashwin 93" userId="74b53f799eb2c20f" providerId="Windows Live" clId="Web-{8FE95F49-F263-480D-BD8B-9E146CE321D5}" dt="2024-02-13T14:15:17.821" v="245"/>
          <ac:spMkLst>
            <pc:docMk/>
            <pc:sldMk cId="3682159439" sldId="260"/>
            <ac:spMk id="59" creationId="{973BE70A-A377-6A5B-7FA1-B1FAEBCF7535}"/>
          </ac:spMkLst>
        </pc:spChg>
        <pc:spChg chg="add del mod ord">
          <ac:chgData name="ashwin 93" userId="74b53f799eb2c20f" providerId="Windows Live" clId="Web-{8FE95F49-F263-480D-BD8B-9E146CE321D5}" dt="2024-02-13T14:15:17.821" v="245"/>
          <ac:spMkLst>
            <pc:docMk/>
            <pc:sldMk cId="3682159439" sldId="260"/>
            <ac:spMk id="60" creationId="{CB7999A4-51D1-20E6-EC77-56EE3B9A85F3}"/>
          </ac:spMkLst>
        </pc:spChg>
        <pc:spChg chg="add del mod">
          <ac:chgData name="ashwin 93" userId="74b53f799eb2c20f" providerId="Windows Live" clId="Web-{8FE95F49-F263-480D-BD8B-9E146CE321D5}" dt="2024-02-13T14:20:09.625" v="253"/>
          <ac:spMkLst>
            <pc:docMk/>
            <pc:sldMk cId="3682159439" sldId="260"/>
            <ac:spMk id="61" creationId="{AAE7A983-1B6D-863B-DE96-84D6DE2E5FA0}"/>
          </ac:spMkLst>
        </pc:spChg>
        <pc:spChg chg="add del mod">
          <ac:chgData name="ashwin 93" userId="74b53f799eb2c20f" providerId="Windows Live" clId="Web-{8FE95F49-F263-480D-BD8B-9E146CE321D5}" dt="2024-02-13T14:22:52.785" v="277"/>
          <ac:spMkLst>
            <pc:docMk/>
            <pc:sldMk cId="3682159439" sldId="260"/>
            <ac:spMk id="62" creationId="{5401A900-E30C-E578-55C7-CD4064C0407A}"/>
          </ac:spMkLst>
        </pc:spChg>
        <pc:spChg chg="add mod">
          <ac:chgData name="ashwin 93" userId="74b53f799eb2c20f" providerId="Windows Live" clId="Web-{8FE95F49-F263-480D-BD8B-9E146CE321D5}" dt="2024-02-13T15:02:50.358" v="614" actId="1076"/>
          <ac:spMkLst>
            <pc:docMk/>
            <pc:sldMk cId="3682159439" sldId="260"/>
            <ac:spMk id="63" creationId="{6F8EFD49-E507-48ED-76F5-3149E2A78E65}"/>
          </ac:spMkLst>
        </pc:spChg>
        <pc:spChg chg="add mod">
          <ac:chgData name="ashwin 93" userId="74b53f799eb2c20f" providerId="Windows Live" clId="Web-{8FE95F49-F263-480D-BD8B-9E146CE321D5}" dt="2024-02-13T14:36:29.273" v="391" actId="14100"/>
          <ac:spMkLst>
            <pc:docMk/>
            <pc:sldMk cId="3682159439" sldId="260"/>
            <ac:spMk id="64" creationId="{BE31200B-EB37-5C81-2F93-BD046F682F99}"/>
          </ac:spMkLst>
        </pc:spChg>
        <pc:spChg chg="add mod">
          <ac:chgData name="ashwin 93" userId="74b53f799eb2c20f" providerId="Windows Live" clId="Web-{8FE95F49-F263-480D-BD8B-9E146CE321D5}" dt="2024-02-13T14:37:45.791" v="426" actId="1076"/>
          <ac:spMkLst>
            <pc:docMk/>
            <pc:sldMk cId="3682159439" sldId="260"/>
            <ac:spMk id="65" creationId="{F91DA5DF-7849-C47F-5D7A-D69B3B798B1B}"/>
          </ac:spMkLst>
        </pc:spChg>
        <pc:spChg chg="add mod">
          <ac:chgData name="ashwin 93" userId="74b53f799eb2c20f" providerId="Windows Live" clId="Web-{8FE95F49-F263-480D-BD8B-9E146CE321D5}" dt="2024-02-13T15:03:41.250" v="622" actId="1076"/>
          <ac:spMkLst>
            <pc:docMk/>
            <pc:sldMk cId="3682159439" sldId="260"/>
            <ac:spMk id="66" creationId="{B33C4360-9775-EAF6-92CF-C9FE19186A2A}"/>
          </ac:spMkLst>
        </pc:spChg>
        <pc:spChg chg="add mod">
          <ac:chgData name="ashwin 93" userId="74b53f799eb2c20f" providerId="Windows Live" clId="Web-{8FE95F49-F263-480D-BD8B-9E146CE321D5}" dt="2024-02-13T15:03:41.266" v="623" actId="1076"/>
          <ac:spMkLst>
            <pc:docMk/>
            <pc:sldMk cId="3682159439" sldId="260"/>
            <ac:spMk id="67" creationId="{8B669800-20E0-014E-4372-9C3A6C9DE662}"/>
          </ac:spMkLst>
        </pc:spChg>
        <pc:spChg chg="add mod">
          <ac:chgData name="ashwin 93" userId="74b53f799eb2c20f" providerId="Windows Live" clId="Web-{8FE95F49-F263-480D-BD8B-9E146CE321D5}" dt="2024-02-13T15:03:41.281" v="624" actId="1076"/>
          <ac:spMkLst>
            <pc:docMk/>
            <pc:sldMk cId="3682159439" sldId="260"/>
            <ac:spMk id="68" creationId="{9FA754DD-E3F1-04FC-1F37-9C7993E4C6C0}"/>
          </ac:spMkLst>
        </pc:spChg>
        <pc:spChg chg="add del">
          <ac:chgData name="ashwin 93" userId="74b53f799eb2c20f" providerId="Windows Live" clId="Web-{8FE95F49-F263-480D-BD8B-9E146CE321D5}" dt="2024-02-13T14:41:46.265" v="483"/>
          <ac:spMkLst>
            <pc:docMk/>
            <pc:sldMk cId="3682159439" sldId="260"/>
            <ac:spMk id="69" creationId="{E2D57F5C-9166-A96E-CE85-11237490143C}"/>
          </ac:spMkLst>
        </pc:spChg>
        <pc:spChg chg="add mod">
          <ac:chgData name="ashwin 93" userId="74b53f799eb2c20f" providerId="Windows Live" clId="Web-{8FE95F49-F263-480D-BD8B-9E146CE321D5}" dt="2024-02-13T15:03:41.297" v="625" actId="1076"/>
          <ac:spMkLst>
            <pc:docMk/>
            <pc:sldMk cId="3682159439" sldId="260"/>
            <ac:spMk id="70" creationId="{EED9B7E5-EE8E-407C-CD6C-E784B07ED529}"/>
          </ac:spMkLst>
        </pc:spChg>
        <pc:spChg chg="add mod">
          <ac:chgData name="ashwin 93" userId="74b53f799eb2c20f" providerId="Windows Live" clId="Web-{8FE95F49-F263-480D-BD8B-9E146CE321D5}" dt="2024-02-13T15:03:41.313" v="626" actId="1076"/>
          <ac:spMkLst>
            <pc:docMk/>
            <pc:sldMk cId="3682159439" sldId="260"/>
            <ac:spMk id="71" creationId="{A6C8BFEC-C333-DEBC-873A-CB0AB004D09A}"/>
          </ac:spMkLst>
        </pc:spChg>
        <pc:spChg chg="add mod">
          <ac:chgData name="ashwin 93" userId="74b53f799eb2c20f" providerId="Windows Live" clId="Web-{8FE95F49-F263-480D-BD8B-9E146CE321D5}" dt="2024-02-13T15:03:41.328" v="627" actId="1076"/>
          <ac:spMkLst>
            <pc:docMk/>
            <pc:sldMk cId="3682159439" sldId="260"/>
            <ac:spMk id="72" creationId="{DE6C874E-EF39-9A42-783B-0B1CF9FCB0A9}"/>
          </ac:spMkLst>
        </pc:spChg>
        <pc:cxnChg chg="del mod">
          <ac:chgData name="ashwin 93" userId="74b53f799eb2c20f" providerId="Windows Live" clId="Web-{8FE95F49-F263-480D-BD8B-9E146CE321D5}" dt="2024-02-13T15:03:14.515" v="619"/>
          <ac:cxnSpMkLst>
            <pc:docMk/>
            <pc:sldMk cId="3682159439" sldId="260"/>
            <ac:cxnSpMk id="3" creationId="{35AEAAF3-3A42-E2CB-82A4-B0603ED30D72}"/>
          </ac:cxnSpMkLst>
        </pc:cxnChg>
        <pc:cxnChg chg="add del mod">
          <ac:chgData name="ashwin 93" userId="74b53f799eb2c20f" providerId="Windows Live" clId="Web-{8FE95F49-F263-480D-BD8B-9E146CE321D5}" dt="2024-02-13T14:45:21.177" v="560"/>
          <ac:cxnSpMkLst>
            <pc:docMk/>
            <pc:sldMk cId="3682159439" sldId="260"/>
            <ac:cxnSpMk id="73" creationId="{3F00BB69-C70F-DD49-D445-26C484FACB43}"/>
          </ac:cxnSpMkLst>
        </pc:cxnChg>
        <pc:cxnChg chg="add del mod">
          <ac:chgData name="ashwin 93" userId="74b53f799eb2c20f" providerId="Windows Live" clId="Web-{8FE95F49-F263-480D-BD8B-9E146CE321D5}" dt="2024-02-13T14:46:42.523" v="569"/>
          <ac:cxnSpMkLst>
            <pc:docMk/>
            <pc:sldMk cId="3682159439" sldId="260"/>
            <ac:cxnSpMk id="74" creationId="{6B37238C-6131-E2B9-2F83-A2C0760ACC24}"/>
          </ac:cxnSpMkLst>
        </pc:cxnChg>
        <pc:cxnChg chg="add mod">
          <ac:chgData name="ashwin 93" userId="74b53f799eb2c20f" providerId="Windows Live" clId="Web-{8FE95F49-F263-480D-BD8B-9E146CE321D5}" dt="2024-02-13T14:49:30.308" v="587"/>
          <ac:cxnSpMkLst>
            <pc:docMk/>
            <pc:sldMk cId="3682159439" sldId="260"/>
            <ac:cxnSpMk id="75" creationId="{EB2AF370-6633-A48C-9408-2B1B36D93649}"/>
          </ac:cxnSpMkLst>
        </pc:cxnChg>
        <pc:cxnChg chg="add mod">
          <ac:chgData name="ashwin 93" userId="74b53f799eb2c20f" providerId="Windows Live" clId="Web-{8FE95F49-F263-480D-BD8B-9E146CE321D5}" dt="2024-02-13T14:49:55.605" v="589"/>
          <ac:cxnSpMkLst>
            <pc:docMk/>
            <pc:sldMk cId="3682159439" sldId="260"/>
            <ac:cxnSpMk id="76" creationId="{E8B7024F-E0BF-B5DC-26AD-4DFDFE6A542D}"/>
          </ac:cxnSpMkLst>
        </pc:cxnChg>
        <pc:cxnChg chg="add mod">
          <ac:chgData name="ashwin 93" userId="74b53f799eb2c20f" providerId="Windows Live" clId="Web-{8FE95F49-F263-480D-BD8B-9E146CE321D5}" dt="2024-02-13T15:02:50.374" v="615" actId="1076"/>
          <ac:cxnSpMkLst>
            <pc:docMk/>
            <pc:sldMk cId="3682159439" sldId="260"/>
            <ac:cxnSpMk id="77" creationId="{79B98CD5-689E-69AA-AF15-AF9539632FBE}"/>
          </ac:cxnSpMkLst>
        </pc:cxnChg>
        <pc:cxnChg chg="add mod">
          <ac:chgData name="ashwin 93" userId="74b53f799eb2c20f" providerId="Windows Live" clId="Web-{8FE95F49-F263-480D-BD8B-9E146CE321D5}" dt="2024-02-13T15:03:41.328" v="628" actId="1076"/>
          <ac:cxnSpMkLst>
            <pc:docMk/>
            <pc:sldMk cId="3682159439" sldId="260"/>
            <ac:cxnSpMk id="78" creationId="{D34D2582-7CED-903B-1D68-E44E57E81931}"/>
          </ac:cxnSpMkLst>
        </pc:cxnChg>
        <pc:cxnChg chg="add mod">
          <ac:chgData name="ashwin 93" userId="74b53f799eb2c20f" providerId="Windows Live" clId="Web-{8FE95F49-F263-480D-BD8B-9E146CE321D5}" dt="2024-02-13T15:03:41.344" v="629" actId="1076"/>
          <ac:cxnSpMkLst>
            <pc:docMk/>
            <pc:sldMk cId="3682159439" sldId="260"/>
            <ac:cxnSpMk id="79" creationId="{BF5B6201-B3FF-C17E-81F9-386832EA5F6B}"/>
          </ac:cxnSpMkLst>
        </pc:cxnChg>
      </pc:sldChg>
      <pc:sldChg chg="modSp">
        <pc:chgData name="ashwin 93" userId="74b53f799eb2c20f" providerId="Windows Live" clId="Web-{8FE95F49-F263-480D-BD8B-9E146CE321D5}" dt="2024-02-13T15:08:09.225" v="672" actId="20577"/>
        <pc:sldMkLst>
          <pc:docMk/>
          <pc:sldMk cId="3321616053" sldId="306"/>
        </pc:sldMkLst>
        <pc:spChg chg="mod">
          <ac:chgData name="ashwin 93" userId="74b53f799eb2c20f" providerId="Windows Live" clId="Web-{8FE95F49-F263-480D-BD8B-9E146CE321D5}" dt="2024-02-13T15:07:35.709" v="671" actId="1076"/>
          <ac:spMkLst>
            <pc:docMk/>
            <pc:sldMk cId="3321616053" sldId="306"/>
            <ac:spMk id="49" creationId="{B3921115-298E-E3EB-BEEA-06F4CDDAE6B0}"/>
          </ac:spMkLst>
        </pc:spChg>
        <pc:spChg chg="mod">
          <ac:chgData name="ashwin 93" userId="74b53f799eb2c20f" providerId="Windows Live" clId="Web-{8FE95F49-F263-480D-BD8B-9E146CE321D5}" dt="2024-02-13T15:06:30.363" v="661"/>
          <ac:spMkLst>
            <pc:docMk/>
            <pc:sldMk cId="3321616053" sldId="306"/>
            <ac:spMk id="50" creationId="{F1F37205-D677-A248-C1C1-A7B89AA790B0}"/>
          </ac:spMkLst>
        </pc:spChg>
        <pc:spChg chg="mod">
          <ac:chgData name="ashwin 93" userId="74b53f799eb2c20f" providerId="Windows Live" clId="Web-{8FE95F49-F263-480D-BD8B-9E146CE321D5}" dt="2024-02-13T15:08:09.225" v="672" actId="20577"/>
          <ac:spMkLst>
            <pc:docMk/>
            <pc:sldMk cId="3321616053" sldId="306"/>
            <ac:spMk id="51" creationId="{E98338A5-6D73-B1BA-0560-C6C0BC2A1E64}"/>
          </ac:spMkLst>
        </pc:spChg>
      </pc:sldChg>
      <pc:sldChg chg="addSp delSp modSp">
        <pc:chgData name="ashwin 93" userId="74b53f799eb2c20f" providerId="Windows Live" clId="Web-{8FE95F49-F263-480D-BD8B-9E146CE321D5}" dt="2024-02-13T15:12:56.576" v="686" actId="20577"/>
        <pc:sldMkLst>
          <pc:docMk/>
          <pc:sldMk cId="1062464959" sldId="309"/>
        </pc:sldMkLst>
        <pc:spChg chg="mod">
          <ac:chgData name="ashwin 93" userId="74b53f799eb2c20f" providerId="Windows Live" clId="Web-{8FE95F49-F263-480D-BD8B-9E146CE321D5}" dt="2024-02-13T15:09:03.680" v="676" actId="14100"/>
          <ac:spMkLst>
            <pc:docMk/>
            <pc:sldMk cId="1062464959" sldId="309"/>
            <ac:spMk id="2" creationId="{71D0489F-008E-76B1-114D-CB9EC610E562}"/>
          </ac:spMkLst>
        </pc:spChg>
        <pc:spChg chg="add del">
          <ac:chgData name="ashwin 93" userId="74b53f799eb2c20f" providerId="Windows Live" clId="Web-{8FE95F49-F263-480D-BD8B-9E146CE321D5}" dt="2024-02-13T15:11:13.151" v="678"/>
          <ac:spMkLst>
            <pc:docMk/>
            <pc:sldMk cId="1062464959" sldId="309"/>
            <ac:spMk id="3" creationId="{9D517E01-0966-A0AB-BE2F-06EAA91FE8A7}"/>
          </ac:spMkLst>
        </pc:spChg>
        <pc:spChg chg="mod">
          <ac:chgData name="ashwin 93" userId="74b53f799eb2c20f" providerId="Windows Live" clId="Web-{8FE95F49-F263-480D-BD8B-9E146CE321D5}" dt="2024-02-13T15:12:02.590" v="684" actId="20577"/>
          <ac:spMkLst>
            <pc:docMk/>
            <pc:sldMk cId="1062464959" sldId="309"/>
            <ac:spMk id="5" creationId="{DC622F67-7900-17B7-C9D7-618314E05CD2}"/>
          </ac:spMkLst>
        </pc:spChg>
        <pc:spChg chg="mod">
          <ac:chgData name="ashwin 93" userId="74b53f799eb2c20f" providerId="Windows Live" clId="Web-{8FE95F49-F263-480D-BD8B-9E146CE321D5}" dt="2024-02-13T15:12:56.576" v="686" actId="20577"/>
          <ac:spMkLst>
            <pc:docMk/>
            <pc:sldMk cId="1062464959" sldId="309"/>
            <ac:spMk id="49" creationId="{B3921115-298E-E3EB-BEEA-06F4CDDAE6B0}"/>
          </ac:spMkLst>
        </pc:spChg>
        <pc:spChg chg="mod">
          <ac:chgData name="ashwin 93" userId="74b53f799eb2c20f" providerId="Windows Live" clId="Web-{8FE95F49-F263-480D-BD8B-9E146CE321D5}" dt="2024-02-13T15:08:52.336" v="674" actId="20577"/>
          <ac:spMkLst>
            <pc:docMk/>
            <pc:sldMk cId="1062464959" sldId="309"/>
            <ac:spMk id="50" creationId="{F1F37205-D677-A248-C1C1-A7B89AA790B0}"/>
          </ac:spMkLst>
        </pc:spChg>
      </pc:sldChg>
      <pc:sldChg chg="addSp delSp modSp">
        <pc:chgData name="ashwin 93" userId="74b53f799eb2c20f" providerId="Windows Live" clId="Web-{8FE95F49-F263-480D-BD8B-9E146CE321D5}" dt="2024-02-13T15:52:54.727" v="1026" actId="14100"/>
        <pc:sldMkLst>
          <pc:docMk/>
          <pc:sldMk cId="650576461" sldId="315"/>
        </pc:sldMkLst>
        <pc:spChg chg="mod">
          <ac:chgData name="ashwin 93" userId="74b53f799eb2c20f" providerId="Windows Live" clId="Web-{8FE95F49-F263-480D-BD8B-9E146CE321D5}" dt="2024-02-13T15:48:07.579" v="952" actId="1076"/>
          <ac:spMkLst>
            <pc:docMk/>
            <pc:sldMk cId="650576461" sldId="315"/>
            <ac:spMk id="2" creationId="{A699F0A2-7870-054F-090B-DAB8D8533003}"/>
          </ac:spMkLst>
        </pc:spChg>
        <pc:spChg chg="add mod">
          <ac:chgData name="ashwin 93" userId="74b53f799eb2c20f" providerId="Windows Live" clId="Web-{8FE95F49-F263-480D-BD8B-9E146CE321D5}" dt="2024-02-13T15:50:45.317" v="995"/>
          <ac:spMkLst>
            <pc:docMk/>
            <pc:sldMk cId="650576461" sldId="315"/>
            <ac:spMk id="3" creationId="{A4822A50-188E-23EC-2298-85E73D8716AC}"/>
          </ac:spMkLst>
        </pc:spChg>
        <pc:spChg chg="add mod">
          <ac:chgData name="ashwin 93" userId="74b53f799eb2c20f" providerId="Windows Live" clId="Web-{8FE95F49-F263-480D-BD8B-9E146CE321D5}" dt="2024-02-13T15:50:45.317" v="996"/>
          <ac:spMkLst>
            <pc:docMk/>
            <pc:sldMk cId="650576461" sldId="315"/>
            <ac:spMk id="4" creationId="{E41E8467-361A-DC69-B375-CFA6CB0E625A}"/>
          </ac:spMkLst>
        </pc:spChg>
        <pc:spChg chg="add mod">
          <ac:chgData name="ashwin 93" userId="74b53f799eb2c20f" providerId="Windows Live" clId="Web-{8FE95F49-F263-480D-BD8B-9E146CE321D5}" dt="2024-02-13T15:50:45.349" v="997"/>
          <ac:spMkLst>
            <pc:docMk/>
            <pc:sldMk cId="650576461" sldId="315"/>
            <ac:spMk id="5" creationId="{67AE5E86-66AE-AEAB-3B6D-A5D8BD117564}"/>
          </ac:spMkLst>
        </pc:spChg>
        <pc:spChg chg="add mod">
          <ac:chgData name="ashwin 93" userId="74b53f799eb2c20f" providerId="Windows Live" clId="Web-{8FE95F49-F263-480D-BD8B-9E146CE321D5}" dt="2024-02-13T15:48:04.548" v="951" actId="1076"/>
          <ac:spMkLst>
            <pc:docMk/>
            <pc:sldMk cId="650576461" sldId="315"/>
            <ac:spMk id="6" creationId="{52143AF5-BABB-4BEE-ADD6-F5A4DCB81B33}"/>
          </ac:spMkLst>
        </pc:spChg>
        <pc:spChg chg="add del mod">
          <ac:chgData name="ashwin 93" userId="74b53f799eb2c20f" providerId="Windows Live" clId="Web-{8FE95F49-F263-480D-BD8B-9E146CE321D5}" dt="2024-02-13T15:51:01.615" v="1006"/>
          <ac:spMkLst>
            <pc:docMk/>
            <pc:sldMk cId="650576461" sldId="315"/>
            <ac:spMk id="7" creationId="{179F8E77-2288-4550-62E2-3547976DC4C7}"/>
          </ac:spMkLst>
        </pc:spChg>
        <pc:spChg chg="add mod">
          <ac:chgData name="ashwin 93" userId="74b53f799eb2c20f" providerId="Windows Live" clId="Web-{8FE95F49-F263-480D-BD8B-9E146CE321D5}" dt="2024-02-13T15:48:17.455" v="954" actId="1076"/>
          <ac:spMkLst>
            <pc:docMk/>
            <pc:sldMk cId="650576461" sldId="315"/>
            <ac:spMk id="8" creationId="{FCAFA7BB-356F-F181-1085-7A968B545B22}"/>
          </ac:spMkLst>
        </pc:spChg>
        <pc:spChg chg="add mod">
          <ac:chgData name="ashwin 93" userId="74b53f799eb2c20f" providerId="Windows Live" clId="Web-{8FE95F49-F263-480D-BD8B-9E146CE321D5}" dt="2024-02-13T15:51:01.615" v="1007"/>
          <ac:spMkLst>
            <pc:docMk/>
            <pc:sldMk cId="650576461" sldId="315"/>
            <ac:spMk id="9" creationId="{5D3103A0-BD4C-617A-6811-8AD0347F1AED}"/>
          </ac:spMkLst>
        </pc:spChg>
        <pc:spChg chg="add mod">
          <ac:chgData name="ashwin 93" userId="74b53f799eb2c20f" providerId="Windows Live" clId="Web-{8FE95F49-F263-480D-BD8B-9E146CE321D5}" dt="2024-02-13T15:51:01.615" v="1008"/>
          <ac:spMkLst>
            <pc:docMk/>
            <pc:sldMk cId="650576461" sldId="315"/>
            <ac:spMk id="10" creationId="{8AEF70E8-B5DD-4517-B205-2185CB0206F1}"/>
          </ac:spMkLst>
        </pc:spChg>
        <pc:spChg chg="add mod">
          <ac:chgData name="ashwin 93" userId="74b53f799eb2c20f" providerId="Windows Live" clId="Web-{8FE95F49-F263-480D-BD8B-9E146CE321D5}" dt="2024-02-13T15:51:01.615" v="1009"/>
          <ac:spMkLst>
            <pc:docMk/>
            <pc:sldMk cId="650576461" sldId="315"/>
            <ac:spMk id="11" creationId="{D24186FB-15D1-2597-22B6-28F99D284A35}"/>
          </ac:spMkLst>
        </pc:spChg>
        <pc:spChg chg="add del mod">
          <ac:chgData name="ashwin 93" userId="74b53f799eb2c20f" providerId="Windows Live" clId="Web-{8FE95F49-F263-480D-BD8B-9E146CE321D5}" dt="2024-02-13T15:33:47.809" v="780"/>
          <ac:spMkLst>
            <pc:docMk/>
            <pc:sldMk cId="650576461" sldId="315"/>
            <ac:spMk id="12" creationId="{31123E31-BFCC-BD76-B9DB-468A99F6B262}"/>
          </ac:spMkLst>
        </pc:spChg>
        <pc:spChg chg="add mod">
          <ac:chgData name="ashwin 93" userId="74b53f799eb2c20f" providerId="Windows Live" clId="Web-{8FE95F49-F263-480D-BD8B-9E146CE321D5}" dt="2024-02-13T15:51:01.677" v="1010"/>
          <ac:spMkLst>
            <pc:docMk/>
            <pc:sldMk cId="650576461" sldId="315"/>
            <ac:spMk id="13" creationId="{464BC486-2610-30AF-8D5F-92A4D1D32F42}"/>
          </ac:spMkLst>
        </pc:spChg>
        <pc:spChg chg="add del mod">
          <ac:chgData name="ashwin 93" userId="74b53f799eb2c20f" providerId="Windows Live" clId="Web-{8FE95F49-F263-480D-BD8B-9E146CE321D5}" dt="2024-02-13T15:44:02.902" v="912"/>
          <ac:spMkLst>
            <pc:docMk/>
            <pc:sldMk cId="650576461" sldId="315"/>
            <ac:spMk id="14" creationId="{5B45AF76-5E12-DCF9-79BD-EE2465A2F18D}"/>
          </ac:spMkLst>
        </pc:spChg>
        <pc:spChg chg="add del mod">
          <ac:chgData name="ashwin 93" userId="74b53f799eb2c20f" providerId="Windows Live" clId="Web-{8FE95F49-F263-480D-BD8B-9E146CE321D5}" dt="2024-02-13T15:43:52.620" v="910"/>
          <ac:spMkLst>
            <pc:docMk/>
            <pc:sldMk cId="650576461" sldId="315"/>
            <ac:spMk id="15" creationId="{F289BA99-FBB9-61EC-42E6-14541E25CA9E}"/>
          </ac:spMkLst>
        </pc:spChg>
        <pc:spChg chg="add mod">
          <ac:chgData name="ashwin 93" userId="74b53f799eb2c20f" providerId="Windows Live" clId="Web-{8FE95F49-F263-480D-BD8B-9E146CE321D5}" dt="2024-02-13T15:48:17.517" v="959" actId="1076"/>
          <ac:spMkLst>
            <pc:docMk/>
            <pc:sldMk cId="650576461" sldId="315"/>
            <ac:spMk id="17" creationId="{4FB90A71-CAAB-96D1-E1E4-2D77118A4BF0}"/>
          </ac:spMkLst>
        </pc:spChg>
        <pc:spChg chg="add mod">
          <ac:chgData name="ashwin 93" userId="74b53f799eb2c20f" providerId="Windows Live" clId="Web-{8FE95F49-F263-480D-BD8B-9E146CE321D5}" dt="2024-02-13T15:48:17.533" v="960" actId="1076"/>
          <ac:spMkLst>
            <pc:docMk/>
            <pc:sldMk cId="650576461" sldId="315"/>
            <ac:spMk id="19" creationId="{8DFDA76D-7030-0AE3-0E73-D47F2BDD59DC}"/>
          </ac:spMkLst>
        </pc:spChg>
        <pc:spChg chg="add mod">
          <ac:chgData name="ashwin 93" userId="74b53f799eb2c20f" providerId="Windows Live" clId="Web-{8FE95F49-F263-480D-BD8B-9E146CE321D5}" dt="2024-02-13T15:48:17.548" v="961" actId="1076"/>
          <ac:spMkLst>
            <pc:docMk/>
            <pc:sldMk cId="650576461" sldId="315"/>
            <ac:spMk id="21" creationId="{695C2483-ECAE-6803-3A98-4C6FABD04FEC}"/>
          </ac:spMkLst>
        </pc:spChg>
        <pc:spChg chg="add mod">
          <ac:chgData name="ashwin 93" userId="74b53f799eb2c20f" providerId="Windows Live" clId="Web-{8FE95F49-F263-480D-BD8B-9E146CE321D5}" dt="2024-02-13T15:50:58.630" v="1003"/>
          <ac:spMkLst>
            <pc:docMk/>
            <pc:sldMk cId="650576461" sldId="315"/>
            <ac:spMk id="23" creationId="{E026BD57-AF04-8905-49F0-C503F3E3A777}"/>
          </ac:spMkLst>
        </pc:spChg>
        <pc:spChg chg="add mod">
          <ac:chgData name="ashwin 93" userId="74b53f799eb2c20f" providerId="Windows Live" clId="Web-{8FE95F49-F263-480D-BD8B-9E146CE321D5}" dt="2024-02-13T15:50:58.630" v="1004"/>
          <ac:spMkLst>
            <pc:docMk/>
            <pc:sldMk cId="650576461" sldId="315"/>
            <ac:spMk id="25" creationId="{042E3B67-160D-EB9B-D38C-25B78DA3CCAD}"/>
          </ac:spMkLst>
        </pc:spChg>
        <pc:spChg chg="add mod">
          <ac:chgData name="ashwin 93" userId="74b53f799eb2c20f" providerId="Windows Live" clId="Web-{8FE95F49-F263-480D-BD8B-9E146CE321D5}" dt="2024-02-13T15:50:58.740" v="1005"/>
          <ac:spMkLst>
            <pc:docMk/>
            <pc:sldMk cId="650576461" sldId="315"/>
            <ac:spMk id="27" creationId="{6734D0D7-78FB-7C8D-30C3-72C1220D5E8D}"/>
          </ac:spMkLst>
        </pc:spChg>
        <pc:spChg chg="add mod">
          <ac:chgData name="ashwin 93" userId="74b53f799eb2c20f" providerId="Windows Live" clId="Web-{8FE95F49-F263-480D-BD8B-9E146CE321D5}" dt="2024-02-13T15:51:13.740" v="1016"/>
          <ac:spMkLst>
            <pc:docMk/>
            <pc:sldMk cId="650576461" sldId="315"/>
            <ac:spMk id="29" creationId="{DB5C7BF6-789D-C566-663B-B35F03BFE994}"/>
          </ac:spMkLst>
        </pc:spChg>
        <pc:spChg chg="add mod">
          <ac:chgData name="ashwin 93" userId="74b53f799eb2c20f" providerId="Windows Live" clId="Web-{8FE95F49-F263-480D-BD8B-9E146CE321D5}" dt="2024-02-13T15:51:11.849" v="1012"/>
          <ac:spMkLst>
            <pc:docMk/>
            <pc:sldMk cId="650576461" sldId="315"/>
            <ac:spMk id="31" creationId="{66877479-223C-2278-2ED1-5E6AB2729EC6}"/>
          </ac:spMkLst>
        </pc:spChg>
        <pc:spChg chg="add mod">
          <ac:chgData name="ashwin 93" userId="74b53f799eb2c20f" providerId="Windows Live" clId="Web-{8FE95F49-F263-480D-BD8B-9E146CE321D5}" dt="2024-02-13T15:51:13.771" v="1017"/>
          <ac:spMkLst>
            <pc:docMk/>
            <pc:sldMk cId="650576461" sldId="315"/>
            <ac:spMk id="33" creationId="{EFDD21B9-4755-EBB3-0556-445ACF6002EB}"/>
          </ac:spMkLst>
        </pc:spChg>
        <pc:spChg chg="add mod">
          <ac:chgData name="ashwin 93" userId="74b53f799eb2c20f" providerId="Windows Live" clId="Web-{8FE95F49-F263-480D-BD8B-9E146CE321D5}" dt="2024-02-13T15:51:11.865" v="1014"/>
          <ac:spMkLst>
            <pc:docMk/>
            <pc:sldMk cId="650576461" sldId="315"/>
            <ac:spMk id="35" creationId="{ABB58945-0C28-5BD3-35FD-A3D105686C02}"/>
          </ac:spMkLst>
        </pc:spChg>
        <pc:spChg chg="add mod">
          <ac:chgData name="ashwin 93" userId="74b53f799eb2c20f" providerId="Windows Live" clId="Web-{8FE95F49-F263-480D-BD8B-9E146CE321D5}" dt="2024-02-13T15:51:35.631" v="1019" actId="14100"/>
          <ac:spMkLst>
            <pc:docMk/>
            <pc:sldMk cId="650576461" sldId="315"/>
            <ac:spMk id="37" creationId="{3AEEB2C8-EB32-4F71-9185-5CEB877B7B60}"/>
          </ac:spMkLst>
        </pc:spChg>
        <pc:spChg chg="add mod">
          <ac:chgData name="ashwin 93" userId="74b53f799eb2c20f" providerId="Windows Live" clId="Web-{8FE95F49-F263-480D-BD8B-9E146CE321D5}" dt="2024-02-13T15:51:11.912" v="1015"/>
          <ac:spMkLst>
            <pc:docMk/>
            <pc:sldMk cId="650576461" sldId="315"/>
            <ac:spMk id="39" creationId="{E00CA853-38FB-B9B5-1FF3-8F466C70A113}"/>
          </ac:spMkLst>
        </pc:spChg>
        <pc:spChg chg="add del">
          <ac:chgData name="ashwin 93" userId="74b53f799eb2c20f" providerId="Windows Live" clId="Web-{8FE95F49-F263-480D-BD8B-9E146CE321D5}" dt="2024-02-13T15:49:39.347" v="988"/>
          <ac:spMkLst>
            <pc:docMk/>
            <pc:sldMk cId="650576461" sldId="315"/>
            <ac:spMk id="45" creationId="{CD09B87B-CF9B-BD4A-CC18-14DD55E0F365}"/>
          </ac:spMkLst>
        </pc:spChg>
        <pc:spChg chg="add del">
          <ac:chgData name="ashwin 93" userId="74b53f799eb2c20f" providerId="Windows Live" clId="Web-{8FE95F49-F263-480D-BD8B-9E146CE321D5}" dt="2024-02-13T15:49:39.347" v="987"/>
          <ac:spMkLst>
            <pc:docMk/>
            <pc:sldMk cId="650576461" sldId="315"/>
            <ac:spMk id="47" creationId="{F67DD91B-634B-37C1-6FFE-78FDC4542E15}"/>
          </ac:spMkLst>
        </pc:spChg>
        <pc:spChg chg="add del">
          <ac:chgData name="ashwin 93" userId="74b53f799eb2c20f" providerId="Windows Live" clId="Web-{8FE95F49-F263-480D-BD8B-9E146CE321D5}" dt="2024-02-13T15:49:39.347" v="986"/>
          <ac:spMkLst>
            <pc:docMk/>
            <pc:sldMk cId="650576461" sldId="315"/>
            <ac:spMk id="49" creationId="{55B924D4-76CE-0EA4-F0E5-8053AE25C07D}"/>
          </ac:spMkLst>
        </pc:spChg>
        <pc:spChg chg="add del">
          <ac:chgData name="ashwin 93" userId="74b53f799eb2c20f" providerId="Windows Live" clId="Web-{8FE95F49-F263-480D-BD8B-9E146CE321D5}" dt="2024-02-13T15:49:39.347" v="985"/>
          <ac:spMkLst>
            <pc:docMk/>
            <pc:sldMk cId="650576461" sldId="315"/>
            <ac:spMk id="51" creationId="{54D81783-BB3E-26B7-A349-00B489DB4A5A}"/>
          </ac:spMkLst>
        </pc:spChg>
        <pc:spChg chg="add del">
          <ac:chgData name="ashwin 93" userId="74b53f799eb2c20f" providerId="Windows Live" clId="Web-{8FE95F49-F263-480D-BD8B-9E146CE321D5}" dt="2024-02-13T15:49:39.347" v="984"/>
          <ac:spMkLst>
            <pc:docMk/>
            <pc:sldMk cId="650576461" sldId="315"/>
            <ac:spMk id="53" creationId="{8CE8930D-42BF-90AF-0F9D-B7A8A9B7140F}"/>
          </ac:spMkLst>
        </pc:spChg>
        <pc:spChg chg="add del">
          <ac:chgData name="ashwin 93" userId="74b53f799eb2c20f" providerId="Windows Live" clId="Web-{8FE95F49-F263-480D-BD8B-9E146CE321D5}" dt="2024-02-13T15:49:39.347" v="983"/>
          <ac:spMkLst>
            <pc:docMk/>
            <pc:sldMk cId="650576461" sldId="315"/>
            <ac:spMk id="55" creationId="{EBBB6D35-6304-BD35-73EF-7710BF77A222}"/>
          </ac:spMkLst>
        </pc:spChg>
        <pc:cxnChg chg="add del mod">
          <ac:chgData name="ashwin 93" userId="74b53f799eb2c20f" providerId="Windows Live" clId="Web-{8FE95F49-F263-480D-BD8B-9E146CE321D5}" dt="2024-02-13T15:52:31.492" v="1021"/>
          <ac:cxnSpMkLst>
            <pc:docMk/>
            <pc:sldMk cId="650576461" sldId="315"/>
            <ac:cxnSpMk id="41" creationId="{FF637388-C495-010C-F258-ABA2859FC8A9}"/>
          </ac:cxnSpMkLst>
        </pc:cxnChg>
        <pc:cxnChg chg="add del mod">
          <ac:chgData name="ashwin 93" userId="74b53f799eb2c20f" providerId="Windows Live" clId="Web-{8FE95F49-F263-480D-BD8B-9E146CE321D5}" dt="2024-02-13T15:49:45.191" v="989"/>
          <ac:cxnSpMkLst>
            <pc:docMk/>
            <pc:sldMk cId="650576461" sldId="315"/>
            <ac:cxnSpMk id="42" creationId="{B403F818-194A-BB75-B4C8-31D527684541}"/>
          </ac:cxnSpMkLst>
        </pc:cxnChg>
        <pc:cxnChg chg="add mod">
          <ac:chgData name="ashwin 93" userId="74b53f799eb2c20f" providerId="Windows Live" clId="Web-{8FE95F49-F263-480D-BD8B-9E146CE321D5}" dt="2024-02-13T15:49:49.472" v="991" actId="1076"/>
          <ac:cxnSpMkLst>
            <pc:docMk/>
            <pc:sldMk cId="650576461" sldId="315"/>
            <ac:cxnSpMk id="43" creationId="{C94A9E35-04DF-206C-0C60-845AAF4B6803}"/>
          </ac:cxnSpMkLst>
        </pc:cxnChg>
        <pc:cxnChg chg="add del">
          <ac:chgData name="ashwin 93" userId="74b53f799eb2c20f" providerId="Windows Live" clId="Web-{8FE95F49-F263-480D-BD8B-9E146CE321D5}" dt="2024-02-13T15:49:39.347" v="982"/>
          <ac:cxnSpMkLst>
            <pc:docMk/>
            <pc:sldMk cId="650576461" sldId="315"/>
            <ac:cxnSpMk id="57" creationId="{899D6818-CE19-9BBB-A462-725C49C442FA}"/>
          </ac:cxnSpMkLst>
        </pc:cxnChg>
        <pc:cxnChg chg="add mod">
          <ac:chgData name="ashwin 93" userId="74b53f799eb2c20f" providerId="Windows Live" clId="Web-{8FE95F49-F263-480D-BD8B-9E146CE321D5}" dt="2024-02-13T15:50:11.223" v="994" actId="14100"/>
          <ac:cxnSpMkLst>
            <pc:docMk/>
            <pc:sldMk cId="650576461" sldId="315"/>
            <ac:cxnSpMk id="58" creationId="{4F354FD3-EE7E-0F9F-CCCB-9F008E4E96F8}"/>
          </ac:cxnSpMkLst>
        </pc:cxnChg>
        <pc:cxnChg chg="add mod">
          <ac:chgData name="ashwin 93" userId="74b53f799eb2c20f" providerId="Windows Live" clId="Web-{8FE95F49-F263-480D-BD8B-9E146CE321D5}" dt="2024-02-13T15:52:54.727" v="1026" actId="14100"/>
          <ac:cxnSpMkLst>
            <pc:docMk/>
            <pc:sldMk cId="650576461" sldId="315"/>
            <ac:cxnSpMk id="59" creationId="{6E81C1A7-FC33-33B4-C587-08E78ADFCC4A}"/>
          </ac:cxnSpMkLst>
        </pc:cxnChg>
      </pc:sldChg>
      <pc:sldChg chg="addSp modSp">
        <pc:chgData name="ashwin 93" userId="74b53f799eb2c20f" providerId="Windows Live" clId="Web-{8FE95F49-F263-480D-BD8B-9E146CE321D5}" dt="2024-02-13T16:10:26.613" v="1085" actId="20577"/>
        <pc:sldMkLst>
          <pc:docMk/>
          <pc:sldMk cId="185857524" sldId="317"/>
        </pc:sldMkLst>
        <pc:spChg chg="mod">
          <ac:chgData name="ashwin 93" userId="74b53f799eb2c20f" providerId="Windows Live" clId="Web-{8FE95F49-F263-480D-BD8B-9E146CE321D5}" dt="2024-02-13T16:09:39.753" v="1082" actId="20577"/>
          <ac:spMkLst>
            <pc:docMk/>
            <pc:sldMk cId="185857524" sldId="317"/>
            <ac:spMk id="3" creationId="{2A18537F-C698-793C-2173-2162EB023FA7}"/>
          </ac:spMkLst>
        </pc:spChg>
        <pc:spChg chg="add mod">
          <ac:chgData name="ashwin 93" userId="74b53f799eb2c20f" providerId="Windows Live" clId="Web-{8FE95F49-F263-480D-BD8B-9E146CE321D5}" dt="2024-02-13T16:10:26.613" v="1085" actId="20577"/>
          <ac:spMkLst>
            <pc:docMk/>
            <pc:sldMk cId="185857524" sldId="317"/>
            <ac:spMk id="6" creationId="{E91E262E-79D3-E750-7FFB-EBC0D28E2B08}"/>
          </ac:spMkLst>
        </pc:spChg>
        <pc:spChg chg="mod">
          <ac:chgData name="ashwin 93" userId="74b53f799eb2c20f" providerId="Windows Live" clId="Web-{8FE95F49-F263-480D-BD8B-9E146CE321D5}" dt="2024-02-13T16:10:17.582" v="1084" actId="20577"/>
          <ac:spMkLst>
            <pc:docMk/>
            <pc:sldMk cId="185857524" sldId="317"/>
            <ac:spMk id="9" creationId="{C3934040-49DA-24E3-5B6E-1237AD81FE94}"/>
          </ac:spMkLst>
        </pc:spChg>
      </pc:sldChg>
      <pc:sldChg chg="new del">
        <pc:chgData name="ashwin 93" userId="74b53f799eb2c20f" providerId="Windows Live" clId="Web-{8FE95F49-F263-480D-BD8B-9E146CE321D5}" dt="2024-02-13T15:22:58.371" v="688"/>
        <pc:sldMkLst>
          <pc:docMk/>
          <pc:sldMk cId="3969250884" sldId="321"/>
        </pc:sldMkLst>
      </pc:sldChg>
    </pc:docChg>
  </pc:docChgLst>
  <pc:docChgLst>
    <pc:chgData name="Mohamed Waseem" userId="03840f242d180ce4" providerId="Windows Live" clId="Web-{0CE041B9-47F7-4445-ADDE-E75B7EE4542E}"/>
    <pc:docChg chg="addSld delSld modSld">
      <pc:chgData name="Mohamed Waseem" userId="03840f242d180ce4" providerId="Windows Live" clId="Web-{0CE041B9-47F7-4445-ADDE-E75B7EE4542E}" dt="2024-02-13T16:11:33.571" v="1449" actId="20577"/>
      <pc:docMkLst>
        <pc:docMk/>
      </pc:docMkLst>
      <pc:sldChg chg="del">
        <pc:chgData name="Mohamed Waseem" userId="03840f242d180ce4" providerId="Windows Live" clId="Web-{0CE041B9-47F7-4445-ADDE-E75B7EE4542E}" dt="2024-02-13T14:35:34.325" v="633"/>
        <pc:sldMkLst>
          <pc:docMk/>
          <pc:sldMk cId="1610087489" sldId="257"/>
        </pc:sldMkLst>
      </pc:sldChg>
      <pc:sldChg chg="del">
        <pc:chgData name="Mohamed Waseem" userId="03840f242d180ce4" providerId="Windows Live" clId="Web-{0CE041B9-47F7-4445-ADDE-E75B7EE4542E}" dt="2024-02-13T14:35:29.732" v="632"/>
        <pc:sldMkLst>
          <pc:docMk/>
          <pc:sldMk cId="2295422978" sldId="259"/>
        </pc:sldMkLst>
      </pc:sldChg>
      <pc:sldChg chg="addSp delSp modSp new">
        <pc:chgData name="Mohamed Waseem" userId="03840f242d180ce4" providerId="Windows Live" clId="Web-{0CE041B9-47F7-4445-ADDE-E75B7EE4542E}" dt="2024-02-13T15:11:00.972" v="966"/>
        <pc:sldMkLst>
          <pc:docMk/>
          <pc:sldMk cId="362722263" sldId="302"/>
        </pc:sldMkLst>
        <pc:spChg chg="del">
          <ac:chgData name="Mohamed Waseem" userId="03840f242d180ce4" providerId="Windows Live" clId="Web-{0CE041B9-47F7-4445-ADDE-E75B7EE4542E}" dt="2024-02-13T13:44:53.829" v="3"/>
          <ac:spMkLst>
            <pc:docMk/>
            <pc:sldMk cId="362722263" sldId="302"/>
            <ac:spMk id="2" creationId="{A131708C-6922-2961-E87C-61B9AFD17665}"/>
          </ac:spMkLst>
        </pc:spChg>
        <pc:spChg chg="del">
          <ac:chgData name="Mohamed Waseem" userId="03840f242d180ce4" providerId="Windows Live" clId="Web-{0CE041B9-47F7-4445-ADDE-E75B7EE4542E}" dt="2024-02-13T13:44:53.829" v="2"/>
          <ac:spMkLst>
            <pc:docMk/>
            <pc:sldMk cId="362722263" sldId="302"/>
            <ac:spMk id="3" creationId="{D1A5577A-00E9-ADB8-AC3E-68F238C67FC4}"/>
          </ac:spMkLst>
        </pc:spChg>
        <pc:spChg chg="del">
          <ac:chgData name="Mohamed Waseem" userId="03840f242d180ce4" providerId="Windows Live" clId="Web-{0CE041B9-47F7-4445-ADDE-E75B7EE4542E}" dt="2024-02-13T13:45:46.174" v="40"/>
          <ac:spMkLst>
            <pc:docMk/>
            <pc:sldMk cId="362722263" sldId="302"/>
            <ac:spMk id="4" creationId="{A7AE3E47-CE35-EE83-64DB-C7FF45EF2E38}"/>
          </ac:spMkLst>
        </pc:spChg>
        <pc:spChg chg="del">
          <ac:chgData name="Mohamed Waseem" userId="03840f242d180ce4" providerId="Windows Live" clId="Web-{0CE041B9-47F7-4445-ADDE-E75B7EE4542E}" dt="2024-02-13T13:45:46.174" v="39"/>
          <ac:spMkLst>
            <pc:docMk/>
            <pc:sldMk cId="362722263" sldId="302"/>
            <ac:spMk id="5" creationId="{1C6040F5-51BF-813C-88E2-923687D39FA3}"/>
          </ac:spMkLst>
        </pc:spChg>
        <pc:spChg chg="del">
          <ac:chgData name="Mohamed Waseem" userId="03840f242d180ce4" providerId="Windows Live" clId="Web-{0CE041B9-47F7-4445-ADDE-E75B7EE4542E}" dt="2024-02-13T13:45:46.174" v="38"/>
          <ac:spMkLst>
            <pc:docMk/>
            <pc:sldMk cId="362722263" sldId="302"/>
            <ac:spMk id="6" creationId="{1B4724CD-39E9-3AA1-AB16-1CA57EF1738E}"/>
          </ac:spMkLst>
        </pc:spChg>
        <pc:spChg chg="del">
          <ac:chgData name="Mohamed Waseem" userId="03840f242d180ce4" providerId="Windows Live" clId="Web-{0CE041B9-47F7-4445-ADDE-E75B7EE4542E}" dt="2024-02-13T13:45:46.174" v="37"/>
          <ac:spMkLst>
            <pc:docMk/>
            <pc:sldMk cId="362722263" sldId="302"/>
            <ac:spMk id="7" creationId="{9E3D3E04-D8D2-2964-2DE3-F7CA671916ED}"/>
          </ac:spMkLst>
        </pc:spChg>
        <pc:spChg chg="del">
          <ac:chgData name="Mohamed Waseem" userId="03840f242d180ce4" providerId="Windows Live" clId="Web-{0CE041B9-47F7-4445-ADDE-E75B7EE4542E}" dt="2024-02-13T13:45:46.174" v="36"/>
          <ac:spMkLst>
            <pc:docMk/>
            <pc:sldMk cId="362722263" sldId="302"/>
            <ac:spMk id="8" creationId="{758B78BD-2762-EA19-F0C6-4DAF029B68FD}"/>
          </ac:spMkLst>
        </pc:spChg>
        <pc:spChg chg="del">
          <ac:chgData name="Mohamed Waseem" userId="03840f242d180ce4" providerId="Windows Live" clId="Web-{0CE041B9-47F7-4445-ADDE-E75B7EE4542E}" dt="2024-02-13T13:45:46.174" v="35"/>
          <ac:spMkLst>
            <pc:docMk/>
            <pc:sldMk cId="362722263" sldId="302"/>
            <ac:spMk id="9" creationId="{B890FB08-C45E-80DD-AC56-9FD68446FF8B}"/>
          </ac:spMkLst>
        </pc:spChg>
        <pc:spChg chg="del">
          <ac:chgData name="Mohamed Waseem" userId="03840f242d180ce4" providerId="Windows Live" clId="Web-{0CE041B9-47F7-4445-ADDE-E75B7EE4542E}" dt="2024-02-13T13:45:46.174" v="34"/>
          <ac:spMkLst>
            <pc:docMk/>
            <pc:sldMk cId="362722263" sldId="302"/>
            <ac:spMk id="10" creationId="{25FFE1F9-0350-F010-9183-D4604FA8EE6D}"/>
          </ac:spMkLst>
        </pc:spChg>
        <pc:spChg chg="del">
          <ac:chgData name="Mohamed Waseem" userId="03840f242d180ce4" providerId="Windows Live" clId="Web-{0CE041B9-47F7-4445-ADDE-E75B7EE4542E}" dt="2024-02-13T13:45:46.174" v="33"/>
          <ac:spMkLst>
            <pc:docMk/>
            <pc:sldMk cId="362722263" sldId="302"/>
            <ac:spMk id="11" creationId="{9257413A-D92E-5641-C0B1-4019E014874A}"/>
          </ac:spMkLst>
        </pc:spChg>
        <pc:spChg chg="del">
          <ac:chgData name="Mohamed Waseem" userId="03840f242d180ce4" providerId="Windows Live" clId="Web-{0CE041B9-47F7-4445-ADDE-E75B7EE4542E}" dt="2024-02-13T13:45:46.174" v="32"/>
          <ac:spMkLst>
            <pc:docMk/>
            <pc:sldMk cId="362722263" sldId="302"/>
            <ac:spMk id="12" creationId="{CE3317CE-12B3-9FFA-E944-4EAD45559CDF}"/>
          </ac:spMkLst>
        </pc:spChg>
        <pc:spChg chg="del">
          <ac:chgData name="Mohamed Waseem" userId="03840f242d180ce4" providerId="Windows Live" clId="Web-{0CE041B9-47F7-4445-ADDE-E75B7EE4542E}" dt="2024-02-13T13:45:46.174" v="31"/>
          <ac:spMkLst>
            <pc:docMk/>
            <pc:sldMk cId="362722263" sldId="302"/>
            <ac:spMk id="13" creationId="{2AF39392-32C1-D036-4436-9F88549F482D}"/>
          </ac:spMkLst>
        </pc:spChg>
        <pc:spChg chg="del">
          <ac:chgData name="Mohamed Waseem" userId="03840f242d180ce4" providerId="Windows Live" clId="Web-{0CE041B9-47F7-4445-ADDE-E75B7EE4542E}" dt="2024-02-13T13:45:46.174" v="30"/>
          <ac:spMkLst>
            <pc:docMk/>
            <pc:sldMk cId="362722263" sldId="302"/>
            <ac:spMk id="14" creationId="{D70622CF-D60C-0553-4B66-96F0534D31FA}"/>
          </ac:spMkLst>
        </pc:spChg>
        <pc:spChg chg="del">
          <ac:chgData name="Mohamed Waseem" userId="03840f242d180ce4" providerId="Windows Live" clId="Web-{0CE041B9-47F7-4445-ADDE-E75B7EE4542E}" dt="2024-02-13T13:45:46.174" v="29"/>
          <ac:spMkLst>
            <pc:docMk/>
            <pc:sldMk cId="362722263" sldId="302"/>
            <ac:spMk id="15" creationId="{8C8473E0-5D2F-3DBB-E806-F4A607C301F3}"/>
          </ac:spMkLst>
        </pc:spChg>
        <pc:spChg chg="del">
          <ac:chgData name="Mohamed Waseem" userId="03840f242d180ce4" providerId="Windows Live" clId="Web-{0CE041B9-47F7-4445-ADDE-E75B7EE4542E}" dt="2024-02-13T13:45:46.174" v="28"/>
          <ac:spMkLst>
            <pc:docMk/>
            <pc:sldMk cId="362722263" sldId="302"/>
            <ac:spMk id="16" creationId="{6BE84F57-1A86-E428-BA55-4DC06D96284A}"/>
          </ac:spMkLst>
        </pc:spChg>
        <pc:spChg chg="del">
          <ac:chgData name="Mohamed Waseem" userId="03840f242d180ce4" providerId="Windows Live" clId="Web-{0CE041B9-47F7-4445-ADDE-E75B7EE4542E}" dt="2024-02-13T13:45:46.174" v="27"/>
          <ac:spMkLst>
            <pc:docMk/>
            <pc:sldMk cId="362722263" sldId="302"/>
            <ac:spMk id="17" creationId="{F0B2281F-4939-B037-E8C6-BEB827F5D079}"/>
          </ac:spMkLst>
        </pc:spChg>
        <pc:spChg chg="del">
          <ac:chgData name="Mohamed Waseem" userId="03840f242d180ce4" providerId="Windows Live" clId="Web-{0CE041B9-47F7-4445-ADDE-E75B7EE4542E}" dt="2024-02-13T13:45:46.174" v="26"/>
          <ac:spMkLst>
            <pc:docMk/>
            <pc:sldMk cId="362722263" sldId="302"/>
            <ac:spMk id="18" creationId="{BC3FB946-6345-8A49-C47A-921F5FAE5FA3}"/>
          </ac:spMkLst>
        </pc:spChg>
        <pc:spChg chg="del">
          <ac:chgData name="Mohamed Waseem" userId="03840f242d180ce4" providerId="Windows Live" clId="Web-{0CE041B9-47F7-4445-ADDE-E75B7EE4542E}" dt="2024-02-13T13:45:46.174" v="25"/>
          <ac:spMkLst>
            <pc:docMk/>
            <pc:sldMk cId="362722263" sldId="302"/>
            <ac:spMk id="19" creationId="{3A6135E7-B813-C568-73F4-F350160D7FD9}"/>
          </ac:spMkLst>
        </pc:spChg>
        <pc:spChg chg="del">
          <ac:chgData name="Mohamed Waseem" userId="03840f242d180ce4" providerId="Windows Live" clId="Web-{0CE041B9-47F7-4445-ADDE-E75B7EE4542E}" dt="2024-02-13T13:44:53.829" v="1"/>
          <ac:spMkLst>
            <pc:docMk/>
            <pc:sldMk cId="362722263" sldId="302"/>
            <ac:spMk id="20" creationId="{CF6D5E67-B646-11AC-9A05-E17C6167443E}"/>
          </ac:spMkLst>
        </pc:spChg>
        <pc:spChg chg="del">
          <ac:chgData name="Mohamed Waseem" userId="03840f242d180ce4" providerId="Windows Live" clId="Web-{0CE041B9-47F7-4445-ADDE-E75B7EE4542E}" dt="2024-02-13T13:44:56.532" v="4"/>
          <ac:spMkLst>
            <pc:docMk/>
            <pc:sldMk cId="362722263" sldId="302"/>
            <ac:spMk id="21" creationId="{277019A9-6D7F-7759-0A7F-554E713CD062}"/>
          </ac:spMkLst>
        </pc:spChg>
        <pc:spChg chg="del">
          <ac:chgData name="Mohamed Waseem" userId="03840f242d180ce4" providerId="Windows Live" clId="Web-{0CE041B9-47F7-4445-ADDE-E75B7EE4542E}" dt="2024-02-13T13:45:46.174" v="24"/>
          <ac:spMkLst>
            <pc:docMk/>
            <pc:sldMk cId="362722263" sldId="302"/>
            <ac:spMk id="22" creationId="{7194CBE4-35B2-2780-5261-1292E493266D}"/>
          </ac:spMkLst>
        </pc:spChg>
        <pc:spChg chg="del">
          <ac:chgData name="Mohamed Waseem" userId="03840f242d180ce4" providerId="Windows Live" clId="Web-{0CE041B9-47F7-4445-ADDE-E75B7EE4542E}" dt="2024-02-13T13:45:46.174" v="23"/>
          <ac:spMkLst>
            <pc:docMk/>
            <pc:sldMk cId="362722263" sldId="302"/>
            <ac:spMk id="23" creationId="{22C0CCC3-603E-AB76-95C9-93886C2C6F18}"/>
          </ac:spMkLst>
        </pc:spChg>
        <pc:spChg chg="del">
          <ac:chgData name="Mohamed Waseem" userId="03840f242d180ce4" providerId="Windows Live" clId="Web-{0CE041B9-47F7-4445-ADDE-E75B7EE4542E}" dt="2024-02-13T13:45:46.174" v="22"/>
          <ac:spMkLst>
            <pc:docMk/>
            <pc:sldMk cId="362722263" sldId="302"/>
            <ac:spMk id="24" creationId="{5D9390D9-7C18-5B0B-3862-D478B847408D}"/>
          </ac:spMkLst>
        </pc:spChg>
        <pc:spChg chg="del">
          <ac:chgData name="Mohamed Waseem" userId="03840f242d180ce4" providerId="Windows Live" clId="Web-{0CE041B9-47F7-4445-ADDE-E75B7EE4542E}" dt="2024-02-13T13:45:46.174" v="21"/>
          <ac:spMkLst>
            <pc:docMk/>
            <pc:sldMk cId="362722263" sldId="302"/>
            <ac:spMk id="25" creationId="{90B10AB4-5EF4-202D-8DF7-40D1F744B3C2}"/>
          </ac:spMkLst>
        </pc:spChg>
        <pc:spChg chg="del">
          <ac:chgData name="Mohamed Waseem" userId="03840f242d180ce4" providerId="Windows Live" clId="Web-{0CE041B9-47F7-4445-ADDE-E75B7EE4542E}" dt="2024-02-13T13:45:46.158" v="20"/>
          <ac:spMkLst>
            <pc:docMk/>
            <pc:sldMk cId="362722263" sldId="302"/>
            <ac:spMk id="26" creationId="{700C840F-EFE4-F658-24EC-26E2C53920CE}"/>
          </ac:spMkLst>
        </pc:spChg>
        <pc:spChg chg="del">
          <ac:chgData name="Mohamed Waseem" userId="03840f242d180ce4" providerId="Windows Live" clId="Web-{0CE041B9-47F7-4445-ADDE-E75B7EE4542E}" dt="2024-02-13T13:45:46.158" v="19"/>
          <ac:spMkLst>
            <pc:docMk/>
            <pc:sldMk cId="362722263" sldId="302"/>
            <ac:spMk id="27" creationId="{F6EF49B0-4D67-03AA-82DF-4D12DF0B1556}"/>
          </ac:spMkLst>
        </pc:spChg>
        <pc:spChg chg="del">
          <ac:chgData name="Mohamed Waseem" userId="03840f242d180ce4" providerId="Windows Live" clId="Web-{0CE041B9-47F7-4445-ADDE-E75B7EE4542E}" dt="2024-02-13T13:45:46.158" v="18"/>
          <ac:spMkLst>
            <pc:docMk/>
            <pc:sldMk cId="362722263" sldId="302"/>
            <ac:spMk id="28" creationId="{0D74241A-2E91-1595-263C-73E68DB27021}"/>
          </ac:spMkLst>
        </pc:spChg>
        <pc:spChg chg="del">
          <ac:chgData name="Mohamed Waseem" userId="03840f242d180ce4" providerId="Windows Live" clId="Web-{0CE041B9-47F7-4445-ADDE-E75B7EE4542E}" dt="2024-02-13T13:45:46.158" v="17"/>
          <ac:spMkLst>
            <pc:docMk/>
            <pc:sldMk cId="362722263" sldId="302"/>
            <ac:spMk id="29" creationId="{7218CF18-36C6-A9C3-A826-D1638C16360B}"/>
          </ac:spMkLst>
        </pc:spChg>
        <pc:spChg chg="del">
          <ac:chgData name="Mohamed Waseem" userId="03840f242d180ce4" providerId="Windows Live" clId="Web-{0CE041B9-47F7-4445-ADDE-E75B7EE4542E}" dt="2024-02-13T13:45:46.158" v="16"/>
          <ac:spMkLst>
            <pc:docMk/>
            <pc:sldMk cId="362722263" sldId="302"/>
            <ac:spMk id="30" creationId="{CA137FD1-C2AF-67E1-A313-A6660FAE2C0D}"/>
          </ac:spMkLst>
        </pc:spChg>
        <pc:spChg chg="del">
          <ac:chgData name="Mohamed Waseem" userId="03840f242d180ce4" providerId="Windows Live" clId="Web-{0CE041B9-47F7-4445-ADDE-E75B7EE4542E}" dt="2024-02-13T13:45:46.158" v="15"/>
          <ac:spMkLst>
            <pc:docMk/>
            <pc:sldMk cId="362722263" sldId="302"/>
            <ac:spMk id="31" creationId="{61FD2AD2-2585-846F-4551-C939AFCCC59C}"/>
          </ac:spMkLst>
        </pc:spChg>
        <pc:spChg chg="del">
          <ac:chgData name="Mohamed Waseem" userId="03840f242d180ce4" providerId="Windows Live" clId="Web-{0CE041B9-47F7-4445-ADDE-E75B7EE4542E}" dt="2024-02-13T13:45:46.158" v="14"/>
          <ac:spMkLst>
            <pc:docMk/>
            <pc:sldMk cId="362722263" sldId="302"/>
            <ac:spMk id="32" creationId="{7C8BC2E8-5C15-D8D2-4A42-C721B24C23C4}"/>
          </ac:spMkLst>
        </pc:spChg>
        <pc:spChg chg="del">
          <ac:chgData name="Mohamed Waseem" userId="03840f242d180ce4" providerId="Windows Live" clId="Web-{0CE041B9-47F7-4445-ADDE-E75B7EE4542E}" dt="2024-02-13T13:45:46.158" v="13"/>
          <ac:spMkLst>
            <pc:docMk/>
            <pc:sldMk cId="362722263" sldId="302"/>
            <ac:spMk id="33" creationId="{F855E260-C3F6-8BD3-007B-33B220276807}"/>
          </ac:spMkLst>
        </pc:spChg>
        <pc:spChg chg="del">
          <ac:chgData name="Mohamed Waseem" userId="03840f242d180ce4" providerId="Windows Live" clId="Web-{0CE041B9-47F7-4445-ADDE-E75B7EE4542E}" dt="2024-02-13T13:45:46.158" v="12"/>
          <ac:spMkLst>
            <pc:docMk/>
            <pc:sldMk cId="362722263" sldId="302"/>
            <ac:spMk id="34" creationId="{65A0642E-96E6-C0E5-C0CD-FF10B26DC711}"/>
          </ac:spMkLst>
        </pc:spChg>
        <pc:spChg chg="del">
          <ac:chgData name="Mohamed Waseem" userId="03840f242d180ce4" providerId="Windows Live" clId="Web-{0CE041B9-47F7-4445-ADDE-E75B7EE4542E}" dt="2024-02-13T13:45:46.158" v="11"/>
          <ac:spMkLst>
            <pc:docMk/>
            <pc:sldMk cId="362722263" sldId="302"/>
            <ac:spMk id="35" creationId="{B87E52FE-CCB7-31CB-DF8A-0F47E01A30F1}"/>
          </ac:spMkLst>
        </pc:spChg>
        <pc:spChg chg="del">
          <ac:chgData name="Mohamed Waseem" userId="03840f242d180ce4" providerId="Windows Live" clId="Web-{0CE041B9-47F7-4445-ADDE-E75B7EE4542E}" dt="2024-02-13T13:45:46.158" v="10"/>
          <ac:spMkLst>
            <pc:docMk/>
            <pc:sldMk cId="362722263" sldId="302"/>
            <ac:spMk id="36" creationId="{FFFF6027-D672-FC54-D262-1142EAEB6634}"/>
          </ac:spMkLst>
        </pc:spChg>
        <pc:spChg chg="del">
          <ac:chgData name="Mohamed Waseem" userId="03840f242d180ce4" providerId="Windows Live" clId="Web-{0CE041B9-47F7-4445-ADDE-E75B7EE4542E}" dt="2024-02-13T13:45:46.158" v="9"/>
          <ac:spMkLst>
            <pc:docMk/>
            <pc:sldMk cId="362722263" sldId="302"/>
            <ac:spMk id="37" creationId="{EBC7B32D-B555-6C77-3B7F-6F435FD3A3AC}"/>
          </ac:spMkLst>
        </pc:spChg>
        <pc:spChg chg="del">
          <ac:chgData name="Mohamed Waseem" userId="03840f242d180ce4" providerId="Windows Live" clId="Web-{0CE041B9-47F7-4445-ADDE-E75B7EE4542E}" dt="2024-02-13T13:45:46.158" v="8"/>
          <ac:spMkLst>
            <pc:docMk/>
            <pc:sldMk cId="362722263" sldId="302"/>
            <ac:spMk id="38" creationId="{E4064CB5-328A-9F31-4AA6-7745203E90C3}"/>
          </ac:spMkLst>
        </pc:spChg>
        <pc:spChg chg="del">
          <ac:chgData name="Mohamed Waseem" userId="03840f242d180ce4" providerId="Windows Live" clId="Web-{0CE041B9-47F7-4445-ADDE-E75B7EE4542E}" dt="2024-02-13T13:45:46.158" v="7"/>
          <ac:spMkLst>
            <pc:docMk/>
            <pc:sldMk cId="362722263" sldId="302"/>
            <ac:spMk id="39" creationId="{37A1201D-8D52-8D22-9F15-37756CB5D678}"/>
          </ac:spMkLst>
        </pc:spChg>
        <pc:spChg chg="del">
          <ac:chgData name="Mohamed Waseem" userId="03840f242d180ce4" providerId="Windows Live" clId="Web-{0CE041B9-47F7-4445-ADDE-E75B7EE4542E}" dt="2024-02-13T13:45:46.158" v="6"/>
          <ac:spMkLst>
            <pc:docMk/>
            <pc:sldMk cId="362722263" sldId="302"/>
            <ac:spMk id="40" creationId="{E308E44C-1FBD-2D13-1187-A31186AB82A0}"/>
          </ac:spMkLst>
        </pc:spChg>
        <pc:spChg chg="del">
          <ac:chgData name="Mohamed Waseem" userId="03840f242d180ce4" providerId="Windows Live" clId="Web-{0CE041B9-47F7-4445-ADDE-E75B7EE4542E}" dt="2024-02-13T13:45:46.158" v="5"/>
          <ac:spMkLst>
            <pc:docMk/>
            <pc:sldMk cId="362722263" sldId="302"/>
            <ac:spMk id="41" creationId="{2D43FDA2-D263-39FC-FE27-90156B45F619}"/>
          </ac:spMkLst>
        </pc:spChg>
        <pc:spChg chg="add mod">
          <ac:chgData name="Mohamed Waseem" userId="03840f242d180ce4" providerId="Windows Live" clId="Web-{0CE041B9-47F7-4445-ADDE-E75B7EE4542E}" dt="2024-02-13T14:53:28.571" v="699" actId="14100"/>
          <ac:spMkLst>
            <pc:docMk/>
            <pc:sldMk cId="362722263" sldId="302"/>
            <ac:spMk id="42" creationId="{5C2F690A-5750-B88C-59BA-AF60114152BC}"/>
          </ac:spMkLst>
        </pc:spChg>
        <pc:spChg chg="add del mod">
          <ac:chgData name="Mohamed Waseem" userId="03840f242d180ce4" providerId="Windows Live" clId="Web-{0CE041B9-47F7-4445-ADDE-E75B7EE4542E}" dt="2024-02-13T14:53:37.462" v="705"/>
          <ac:spMkLst>
            <pc:docMk/>
            <pc:sldMk cId="362722263" sldId="302"/>
            <ac:spMk id="43" creationId="{63323144-8349-3A98-D484-B350730D4D69}"/>
          </ac:spMkLst>
        </pc:spChg>
        <pc:spChg chg="add mod">
          <ac:chgData name="Mohamed Waseem" userId="03840f242d180ce4" providerId="Windows Live" clId="Web-{0CE041B9-47F7-4445-ADDE-E75B7EE4542E}" dt="2024-02-13T14:10:18.538" v="458"/>
          <ac:spMkLst>
            <pc:docMk/>
            <pc:sldMk cId="362722263" sldId="302"/>
            <ac:spMk id="44" creationId="{F4B26A85-A90E-A929-522C-41D6DE9706C2}"/>
          </ac:spMkLst>
        </pc:spChg>
        <pc:spChg chg="add mod">
          <ac:chgData name="Mohamed Waseem" userId="03840f242d180ce4" providerId="Windows Live" clId="Web-{0CE041B9-47F7-4445-ADDE-E75B7EE4542E}" dt="2024-02-13T14:12:32.244" v="511" actId="20577"/>
          <ac:spMkLst>
            <pc:docMk/>
            <pc:sldMk cId="362722263" sldId="302"/>
            <ac:spMk id="45" creationId="{1581115E-F119-CE04-2AF0-6E51C4866484}"/>
          </ac:spMkLst>
        </pc:spChg>
        <pc:spChg chg="add del">
          <ac:chgData name="Mohamed Waseem" userId="03840f242d180ce4" providerId="Windows Live" clId="Web-{0CE041B9-47F7-4445-ADDE-E75B7EE4542E}" dt="2024-02-13T13:53:04.341" v="141"/>
          <ac:spMkLst>
            <pc:docMk/>
            <pc:sldMk cId="362722263" sldId="302"/>
            <ac:spMk id="46" creationId="{F2EA792F-9241-728E-C689-D303A9932F11}"/>
          </ac:spMkLst>
        </pc:spChg>
        <pc:spChg chg="add del">
          <ac:chgData name="Mohamed Waseem" userId="03840f242d180ce4" providerId="Windows Live" clId="Web-{0CE041B9-47F7-4445-ADDE-E75B7EE4542E}" dt="2024-02-13T13:53:04.341" v="140"/>
          <ac:spMkLst>
            <pc:docMk/>
            <pc:sldMk cId="362722263" sldId="302"/>
            <ac:spMk id="47" creationId="{244816A2-7152-8E21-74CE-CEC3A3B92601}"/>
          </ac:spMkLst>
        </pc:spChg>
        <pc:spChg chg="add del">
          <ac:chgData name="Mohamed Waseem" userId="03840f242d180ce4" providerId="Windows Live" clId="Web-{0CE041B9-47F7-4445-ADDE-E75B7EE4542E}" dt="2024-02-13T13:53:20.310" v="143"/>
          <ac:spMkLst>
            <pc:docMk/>
            <pc:sldMk cId="362722263" sldId="302"/>
            <ac:spMk id="48" creationId="{EE37EB6F-C393-C903-C26C-1ACFDCD249E5}"/>
          </ac:spMkLst>
        </pc:spChg>
        <pc:spChg chg="add del">
          <ac:chgData name="Mohamed Waseem" userId="03840f242d180ce4" providerId="Windows Live" clId="Web-{0CE041B9-47F7-4445-ADDE-E75B7EE4542E}" dt="2024-02-13T13:53:57.342" v="147"/>
          <ac:spMkLst>
            <pc:docMk/>
            <pc:sldMk cId="362722263" sldId="302"/>
            <ac:spMk id="49" creationId="{46423334-50DC-27AE-834A-349A4381AFBB}"/>
          </ac:spMkLst>
        </pc:spChg>
        <pc:spChg chg="add del">
          <ac:chgData name="Mohamed Waseem" userId="03840f242d180ce4" providerId="Windows Live" clId="Web-{0CE041B9-47F7-4445-ADDE-E75B7EE4542E}" dt="2024-02-13T13:54:04.608" v="149"/>
          <ac:spMkLst>
            <pc:docMk/>
            <pc:sldMk cId="362722263" sldId="302"/>
            <ac:spMk id="50" creationId="{57F7E2C3-071E-6B62-5653-32A7BB1F38E6}"/>
          </ac:spMkLst>
        </pc:spChg>
        <pc:spChg chg="add del mod">
          <ac:chgData name="Mohamed Waseem" userId="03840f242d180ce4" providerId="Windows Live" clId="Web-{0CE041B9-47F7-4445-ADDE-E75B7EE4542E}" dt="2024-02-13T13:56:38.330" v="196"/>
          <ac:spMkLst>
            <pc:docMk/>
            <pc:sldMk cId="362722263" sldId="302"/>
            <ac:spMk id="51" creationId="{A2FB9F0B-DF65-5E51-9863-59F1288F9343}"/>
          </ac:spMkLst>
        </pc:spChg>
        <pc:spChg chg="add mod">
          <ac:chgData name="Mohamed Waseem" userId="03840f242d180ce4" providerId="Windows Live" clId="Web-{0CE041B9-47F7-4445-ADDE-E75B7EE4542E}" dt="2024-02-13T13:58:01.067" v="256" actId="20577"/>
          <ac:spMkLst>
            <pc:docMk/>
            <pc:sldMk cId="362722263" sldId="302"/>
            <ac:spMk id="52" creationId="{E5EE8344-6371-103E-2E9B-7B40E2EE8AA8}"/>
          </ac:spMkLst>
        </pc:spChg>
        <pc:spChg chg="add mod">
          <ac:chgData name="Mohamed Waseem" userId="03840f242d180ce4" providerId="Windows Live" clId="Web-{0CE041B9-47F7-4445-ADDE-E75B7EE4542E}" dt="2024-02-13T14:10:28.120" v="459"/>
          <ac:spMkLst>
            <pc:docMk/>
            <pc:sldMk cId="362722263" sldId="302"/>
            <ac:spMk id="53" creationId="{91E81670-ED06-5FE1-9737-2586E8979AA2}"/>
          </ac:spMkLst>
        </pc:spChg>
        <pc:spChg chg="add mod">
          <ac:chgData name="Mohamed Waseem" userId="03840f242d180ce4" providerId="Windows Live" clId="Web-{0CE041B9-47F7-4445-ADDE-E75B7EE4542E}" dt="2024-02-13T14:12:57.261" v="528" actId="20577"/>
          <ac:spMkLst>
            <pc:docMk/>
            <pc:sldMk cId="362722263" sldId="302"/>
            <ac:spMk id="54" creationId="{F886942E-2CB9-0776-0463-D9F4C66C82A3}"/>
          </ac:spMkLst>
        </pc:spChg>
        <pc:spChg chg="add mod">
          <ac:chgData name="Mohamed Waseem" userId="03840f242d180ce4" providerId="Windows Live" clId="Web-{0CE041B9-47F7-4445-ADDE-E75B7EE4542E}" dt="2024-02-13T14:53:34.790" v="704" actId="20577"/>
          <ac:spMkLst>
            <pc:docMk/>
            <pc:sldMk cId="362722263" sldId="302"/>
            <ac:spMk id="55" creationId="{9EC7CF6F-B529-FCF9-1FF4-CED08323A977}"/>
          </ac:spMkLst>
        </pc:spChg>
        <pc:spChg chg="add mod">
          <ac:chgData name="Mohamed Waseem" userId="03840f242d180ce4" providerId="Windows Live" clId="Web-{0CE041B9-47F7-4445-ADDE-E75B7EE4542E}" dt="2024-02-13T14:03:05.934" v="335" actId="1076"/>
          <ac:spMkLst>
            <pc:docMk/>
            <pc:sldMk cId="362722263" sldId="302"/>
            <ac:spMk id="56" creationId="{3A3CBF6E-9E58-CA4C-33F9-F709371391F6}"/>
          </ac:spMkLst>
        </pc:spChg>
        <pc:spChg chg="add mod">
          <ac:chgData name="Mohamed Waseem" userId="03840f242d180ce4" providerId="Windows Live" clId="Web-{0CE041B9-47F7-4445-ADDE-E75B7EE4542E}" dt="2024-02-13T14:01:51.416" v="318" actId="14100"/>
          <ac:spMkLst>
            <pc:docMk/>
            <pc:sldMk cId="362722263" sldId="302"/>
            <ac:spMk id="57" creationId="{B817C9C7-6EC1-9901-1F4E-144516E12511}"/>
          </ac:spMkLst>
        </pc:spChg>
        <pc:spChg chg="add del mod">
          <ac:chgData name="Mohamed Waseem" userId="03840f242d180ce4" providerId="Windows Live" clId="Web-{0CE041B9-47F7-4445-ADDE-E75B7EE4542E}" dt="2024-02-13T14:11:18.790" v="474"/>
          <ac:spMkLst>
            <pc:docMk/>
            <pc:sldMk cId="362722263" sldId="302"/>
            <ac:spMk id="58" creationId="{CF204B9B-065A-D354-20B2-E2B1A6F205FA}"/>
          </ac:spMkLst>
        </pc:spChg>
        <pc:spChg chg="add mod">
          <ac:chgData name="Mohamed Waseem" userId="03840f242d180ce4" providerId="Windows Live" clId="Web-{0CE041B9-47F7-4445-ADDE-E75B7EE4542E}" dt="2024-02-13T14:08:41.801" v="446" actId="14100"/>
          <ac:spMkLst>
            <pc:docMk/>
            <pc:sldMk cId="362722263" sldId="302"/>
            <ac:spMk id="59" creationId="{8FCBC599-11F9-C875-C3D1-7E1210F4C125}"/>
          </ac:spMkLst>
        </pc:spChg>
        <pc:spChg chg="add mod">
          <ac:chgData name="Mohamed Waseem" userId="03840f242d180ce4" providerId="Windows Live" clId="Web-{0CE041B9-47F7-4445-ADDE-E75B7EE4542E}" dt="2024-02-13T14:07:53.550" v="422" actId="20577"/>
          <ac:spMkLst>
            <pc:docMk/>
            <pc:sldMk cId="362722263" sldId="302"/>
            <ac:spMk id="60" creationId="{79BCC2C9-08B0-14A2-D038-D5500BA27FC9}"/>
          </ac:spMkLst>
        </pc:spChg>
        <pc:spChg chg="add mod">
          <ac:chgData name="Mohamed Waseem" userId="03840f242d180ce4" providerId="Windows Live" clId="Web-{0CE041B9-47F7-4445-ADDE-E75B7EE4542E}" dt="2024-02-13T14:22:01.430" v="559" actId="20577"/>
          <ac:spMkLst>
            <pc:docMk/>
            <pc:sldMk cId="362722263" sldId="302"/>
            <ac:spMk id="61" creationId="{FDCC9AC1-DB8E-532A-5446-0B9366C30CED}"/>
          </ac:spMkLst>
        </pc:spChg>
        <pc:spChg chg="add del mod">
          <ac:chgData name="Mohamed Waseem" userId="03840f242d180ce4" providerId="Windows Live" clId="Web-{0CE041B9-47F7-4445-ADDE-E75B7EE4542E}" dt="2024-02-13T14:05:28.109" v="360"/>
          <ac:spMkLst>
            <pc:docMk/>
            <pc:sldMk cId="362722263" sldId="302"/>
            <ac:spMk id="62" creationId="{617DB6BC-4096-0E64-14BF-4DC09F8A7C2C}"/>
          </ac:spMkLst>
        </pc:spChg>
        <pc:spChg chg="add del mod">
          <ac:chgData name="Mohamed Waseem" userId="03840f242d180ce4" providerId="Windows Live" clId="Web-{0CE041B9-47F7-4445-ADDE-E75B7EE4542E}" dt="2024-02-13T14:06:26.298" v="388"/>
          <ac:spMkLst>
            <pc:docMk/>
            <pc:sldMk cId="362722263" sldId="302"/>
            <ac:spMk id="63" creationId="{6061B1F2-9872-4125-5037-D720CA797F20}"/>
          </ac:spMkLst>
        </pc:spChg>
        <pc:spChg chg="add del">
          <ac:chgData name="Mohamed Waseem" userId="03840f242d180ce4" providerId="Windows Live" clId="Web-{0CE041B9-47F7-4445-ADDE-E75B7EE4542E}" dt="2024-02-13T14:15:27.718" v="535"/>
          <ac:spMkLst>
            <pc:docMk/>
            <pc:sldMk cId="362722263" sldId="302"/>
            <ac:spMk id="65" creationId="{8149ED72-9718-253E-A421-82E4BBBB4944}"/>
          </ac:spMkLst>
        </pc:spChg>
        <pc:spChg chg="add del mod">
          <ac:chgData name="Mohamed Waseem" userId="03840f242d180ce4" providerId="Windows Live" clId="Web-{0CE041B9-47F7-4445-ADDE-E75B7EE4542E}" dt="2024-02-13T14:23:27.651" v="571"/>
          <ac:spMkLst>
            <pc:docMk/>
            <pc:sldMk cId="362722263" sldId="302"/>
            <ac:spMk id="66" creationId="{08B8C219-C38C-99C5-741A-C79C81C9AB8E}"/>
          </ac:spMkLst>
        </pc:spChg>
        <pc:spChg chg="add del mod">
          <ac:chgData name="Mohamed Waseem" userId="03840f242d180ce4" providerId="Windows Live" clId="Web-{0CE041B9-47F7-4445-ADDE-E75B7EE4542E}" dt="2024-02-13T14:29:19.301" v="616"/>
          <ac:spMkLst>
            <pc:docMk/>
            <pc:sldMk cId="362722263" sldId="302"/>
            <ac:spMk id="67" creationId="{CE8DDB8A-AF7B-979B-ACAE-D7B1457F1CCC}"/>
          </ac:spMkLst>
        </pc:spChg>
        <pc:spChg chg="add del mod">
          <ac:chgData name="Mohamed Waseem" userId="03840f242d180ce4" providerId="Windows Live" clId="Web-{0CE041B9-47F7-4445-ADDE-E75B7EE4542E}" dt="2024-02-13T14:29:12.457" v="613"/>
          <ac:spMkLst>
            <pc:docMk/>
            <pc:sldMk cId="362722263" sldId="302"/>
            <ac:spMk id="68" creationId="{57CA3B16-80F2-398C-5D00-252283B8CF18}"/>
          </ac:spMkLst>
        </pc:spChg>
        <pc:spChg chg="add del mod">
          <ac:chgData name="Mohamed Waseem" userId="03840f242d180ce4" providerId="Windows Live" clId="Web-{0CE041B9-47F7-4445-ADDE-E75B7EE4542E}" dt="2024-02-13T14:23:32.808" v="572"/>
          <ac:spMkLst>
            <pc:docMk/>
            <pc:sldMk cId="362722263" sldId="302"/>
            <ac:spMk id="69" creationId="{2C82696F-6821-E14C-83CC-CD87B110EEF0}"/>
          </ac:spMkLst>
        </pc:spChg>
        <pc:spChg chg="add del mod">
          <ac:chgData name="Mohamed Waseem" userId="03840f242d180ce4" providerId="Windows Live" clId="Web-{0CE041B9-47F7-4445-ADDE-E75B7EE4542E}" dt="2024-02-13T14:29:19.535" v="617"/>
          <ac:spMkLst>
            <pc:docMk/>
            <pc:sldMk cId="362722263" sldId="302"/>
            <ac:spMk id="70" creationId="{D4074E59-DE09-3D0A-2C0E-67DF155ED0F0}"/>
          </ac:spMkLst>
        </pc:spChg>
        <pc:spChg chg="add del mod">
          <ac:chgData name="Mohamed Waseem" userId="03840f242d180ce4" providerId="Windows Live" clId="Web-{0CE041B9-47F7-4445-ADDE-E75B7EE4542E}" dt="2024-02-13T14:30:31.552" v="628"/>
          <ac:spMkLst>
            <pc:docMk/>
            <pc:sldMk cId="362722263" sldId="302"/>
            <ac:spMk id="71" creationId="{4FA944B4-86BD-C878-F596-7BE0193D7C6C}"/>
          </ac:spMkLst>
        </pc:spChg>
        <pc:spChg chg="add del mod">
          <ac:chgData name="Mohamed Waseem" userId="03840f242d180ce4" providerId="Windows Live" clId="Web-{0CE041B9-47F7-4445-ADDE-E75B7EE4542E}" dt="2024-02-13T14:29:09.050" v="612"/>
          <ac:spMkLst>
            <pc:docMk/>
            <pc:sldMk cId="362722263" sldId="302"/>
            <ac:spMk id="72" creationId="{EA242A62-C317-E16E-4CC8-A752DE0FC13F}"/>
          </ac:spMkLst>
        </pc:spChg>
        <pc:spChg chg="add del mod">
          <ac:chgData name="Mohamed Waseem" userId="03840f242d180ce4" providerId="Windows Live" clId="Web-{0CE041B9-47F7-4445-ADDE-E75B7EE4542E}" dt="2024-02-13T14:23:25.792" v="570"/>
          <ac:spMkLst>
            <pc:docMk/>
            <pc:sldMk cId="362722263" sldId="302"/>
            <ac:spMk id="73" creationId="{5B93875F-B755-9FDF-AD88-EE45C28259D0}"/>
          </ac:spMkLst>
        </pc:spChg>
        <pc:spChg chg="add del mod">
          <ac:chgData name="Mohamed Waseem" userId="03840f242d180ce4" providerId="Windows Live" clId="Web-{0CE041B9-47F7-4445-ADDE-E75B7EE4542E}" dt="2024-02-13T14:23:23.948" v="569"/>
          <ac:spMkLst>
            <pc:docMk/>
            <pc:sldMk cId="362722263" sldId="302"/>
            <ac:spMk id="74" creationId="{188EB978-1D72-FA02-3E54-3F18A5E69B61}"/>
          </ac:spMkLst>
        </pc:spChg>
        <pc:spChg chg="add del">
          <ac:chgData name="Mohamed Waseem" userId="03840f242d180ce4" providerId="Windows Live" clId="Web-{0CE041B9-47F7-4445-ADDE-E75B7EE4542E}" dt="2024-02-13T14:36:20.952" v="635"/>
          <ac:spMkLst>
            <pc:docMk/>
            <pc:sldMk cId="362722263" sldId="302"/>
            <ac:spMk id="86" creationId="{D9184EAD-63AF-A89E-5937-F1F18ACC5F0B}"/>
          </ac:spMkLst>
        </pc:spChg>
        <pc:spChg chg="add mod">
          <ac:chgData name="Mohamed Waseem" userId="03840f242d180ce4" providerId="Windows Live" clId="Web-{0CE041B9-47F7-4445-ADDE-E75B7EE4542E}" dt="2024-02-13T15:10:59.331" v="965" actId="1076"/>
          <ac:spMkLst>
            <pc:docMk/>
            <pc:sldMk cId="362722263" sldId="302"/>
            <ac:spMk id="87" creationId="{1F4695EB-EAAD-3F87-D789-6AB5054D0B2B}"/>
          </ac:spMkLst>
        </pc:spChg>
        <pc:spChg chg="add">
          <ac:chgData name="Mohamed Waseem" userId="03840f242d180ce4" providerId="Windows Live" clId="Web-{0CE041B9-47F7-4445-ADDE-E75B7EE4542E}" dt="2024-02-13T15:11:00.972" v="966"/>
          <ac:spMkLst>
            <pc:docMk/>
            <pc:sldMk cId="362722263" sldId="302"/>
            <ac:spMk id="88" creationId="{9CE0A6F5-8536-BFC2-B6B4-D5EBECC1EBE2}"/>
          </ac:spMkLst>
        </pc:spChg>
        <pc:cxnChg chg="add del mod">
          <ac:chgData name="Mohamed Waseem" userId="03840f242d180ce4" providerId="Windows Live" clId="Web-{0CE041B9-47F7-4445-ADDE-E75B7EE4542E}" dt="2024-02-13T14:15:10.452" v="533"/>
          <ac:cxnSpMkLst>
            <pc:docMk/>
            <pc:sldMk cId="362722263" sldId="302"/>
            <ac:cxnSpMk id="64" creationId="{29DD911E-1C41-CCEA-F0AF-CD4B4CA67EB4}"/>
          </ac:cxnSpMkLst>
        </pc:cxnChg>
        <pc:cxnChg chg="add mod">
          <ac:chgData name="Mohamed Waseem" userId="03840f242d180ce4" providerId="Windows Live" clId="Web-{0CE041B9-47F7-4445-ADDE-E75B7EE4542E}" dt="2024-02-13T14:25:15.904" v="582" actId="14100"/>
          <ac:cxnSpMkLst>
            <pc:docMk/>
            <pc:sldMk cId="362722263" sldId="302"/>
            <ac:cxnSpMk id="75" creationId="{F1171116-5CFC-C180-70F2-816DE2CFD6DB}"/>
          </ac:cxnSpMkLst>
        </pc:cxnChg>
        <pc:cxnChg chg="add mod">
          <ac:chgData name="Mohamed Waseem" userId="03840f242d180ce4" providerId="Windows Live" clId="Web-{0CE041B9-47F7-4445-ADDE-E75B7EE4542E}" dt="2024-02-13T14:30:22.427" v="627" actId="14100"/>
          <ac:cxnSpMkLst>
            <pc:docMk/>
            <pc:sldMk cId="362722263" sldId="302"/>
            <ac:cxnSpMk id="76" creationId="{863F6297-FB37-2BF5-7695-D031DC4695CF}"/>
          </ac:cxnSpMkLst>
        </pc:cxnChg>
        <pc:cxnChg chg="add del mod">
          <ac:chgData name="Mohamed Waseem" userId="03840f242d180ce4" providerId="Windows Live" clId="Web-{0CE041B9-47F7-4445-ADDE-E75B7EE4542E}" dt="2024-02-13T14:27:21.438" v="599"/>
          <ac:cxnSpMkLst>
            <pc:docMk/>
            <pc:sldMk cId="362722263" sldId="302"/>
            <ac:cxnSpMk id="77" creationId="{71EE820B-5DE3-224F-36AE-1FC56950F630}"/>
          </ac:cxnSpMkLst>
        </pc:cxnChg>
        <pc:cxnChg chg="add del mod">
          <ac:chgData name="Mohamed Waseem" userId="03840f242d180ce4" providerId="Windows Live" clId="Web-{0CE041B9-47F7-4445-ADDE-E75B7EE4542E}" dt="2024-02-13T14:28:04.674" v="606"/>
          <ac:cxnSpMkLst>
            <pc:docMk/>
            <pc:sldMk cId="362722263" sldId="302"/>
            <ac:cxnSpMk id="78" creationId="{55260573-5CF1-F957-F3F2-886EDCA71763}"/>
          </ac:cxnSpMkLst>
        </pc:cxnChg>
        <pc:cxnChg chg="add mod">
          <ac:chgData name="Mohamed Waseem" userId="03840f242d180ce4" providerId="Windows Live" clId="Web-{0CE041B9-47F7-4445-ADDE-E75B7EE4542E}" dt="2024-02-13T14:28:39.643" v="610" actId="1076"/>
          <ac:cxnSpMkLst>
            <pc:docMk/>
            <pc:sldMk cId="362722263" sldId="302"/>
            <ac:cxnSpMk id="79" creationId="{D57506C0-D158-BEB0-5C33-4D5A2375FA2A}"/>
          </ac:cxnSpMkLst>
        </pc:cxnChg>
        <pc:cxnChg chg="add mod">
          <ac:chgData name="Mohamed Waseem" userId="03840f242d180ce4" providerId="Windows Live" clId="Web-{0CE041B9-47F7-4445-ADDE-E75B7EE4542E}" dt="2024-02-13T14:28:10.643" v="607" actId="1076"/>
          <ac:cxnSpMkLst>
            <pc:docMk/>
            <pc:sldMk cId="362722263" sldId="302"/>
            <ac:cxnSpMk id="80" creationId="{E8F88B5C-CCB5-502E-10F1-D6FB2849F15E}"/>
          </ac:cxnSpMkLst>
        </pc:cxnChg>
        <pc:cxnChg chg="add mod">
          <ac:chgData name="Mohamed Waseem" userId="03840f242d180ce4" providerId="Windows Live" clId="Web-{0CE041B9-47F7-4445-ADDE-E75B7EE4542E}" dt="2024-02-13T14:29:39.067" v="619" actId="1076"/>
          <ac:cxnSpMkLst>
            <pc:docMk/>
            <pc:sldMk cId="362722263" sldId="302"/>
            <ac:cxnSpMk id="81" creationId="{D1C4F615-1D69-36B9-C97B-C72AC28DCC6A}"/>
          </ac:cxnSpMkLst>
        </pc:cxnChg>
        <pc:cxnChg chg="add mod">
          <ac:chgData name="Mohamed Waseem" userId="03840f242d180ce4" providerId="Windows Live" clId="Web-{0CE041B9-47F7-4445-ADDE-E75B7EE4542E}" dt="2024-02-13T14:29:54.442" v="622" actId="1076"/>
          <ac:cxnSpMkLst>
            <pc:docMk/>
            <pc:sldMk cId="362722263" sldId="302"/>
            <ac:cxnSpMk id="82" creationId="{76A405A3-3233-2C68-AF16-E37038093BE1}"/>
          </ac:cxnSpMkLst>
        </pc:cxnChg>
        <pc:cxnChg chg="add mod">
          <ac:chgData name="Mohamed Waseem" userId="03840f242d180ce4" providerId="Windows Live" clId="Web-{0CE041B9-47F7-4445-ADDE-E75B7EE4542E}" dt="2024-02-13T14:30:11.927" v="626" actId="1076"/>
          <ac:cxnSpMkLst>
            <pc:docMk/>
            <pc:sldMk cId="362722263" sldId="302"/>
            <ac:cxnSpMk id="83" creationId="{A326F53A-FA51-0F46-71A8-384F643B6F6B}"/>
          </ac:cxnSpMkLst>
        </pc:cxnChg>
        <pc:cxnChg chg="add mod">
          <ac:chgData name="Mohamed Waseem" userId="03840f242d180ce4" providerId="Windows Live" clId="Web-{0CE041B9-47F7-4445-ADDE-E75B7EE4542E}" dt="2024-02-13T14:30:05.302" v="625" actId="1076"/>
          <ac:cxnSpMkLst>
            <pc:docMk/>
            <pc:sldMk cId="362722263" sldId="302"/>
            <ac:cxnSpMk id="84" creationId="{5750476A-0BCD-F6F9-FDF2-EF8807140F76}"/>
          </ac:cxnSpMkLst>
        </pc:cxnChg>
        <pc:cxnChg chg="add mod">
          <ac:chgData name="Mohamed Waseem" userId="03840f242d180ce4" providerId="Windows Live" clId="Web-{0CE041B9-47F7-4445-ADDE-E75B7EE4542E}" dt="2024-02-13T14:30:56.819" v="631" actId="14100"/>
          <ac:cxnSpMkLst>
            <pc:docMk/>
            <pc:sldMk cId="362722263" sldId="302"/>
            <ac:cxnSpMk id="85" creationId="{EC94ED85-30A9-611C-62A1-20CF79AB7C0F}"/>
          </ac:cxnSpMkLst>
        </pc:cxnChg>
      </pc:sldChg>
      <pc:sldChg chg="del">
        <pc:chgData name="Mohamed Waseem" userId="03840f242d180ce4" providerId="Windows Live" clId="Web-{0CE041B9-47F7-4445-ADDE-E75B7EE4542E}" dt="2024-02-13T15:10:10.033" v="963"/>
        <pc:sldMkLst>
          <pc:docMk/>
          <pc:sldMk cId="467730550" sldId="303"/>
        </pc:sldMkLst>
      </pc:sldChg>
      <pc:sldChg chg="addSp delSp modSp new del">
        <pc:chgData name="Mohamed Waseem" userId="03840f242d180ce4" providerId="Windows Live" clId="Web-{0CE041B9-47F7-4445-ADDE-E75B7EE4542E}" dt="2024-02-13T15:10:01.455" v="961"/>
        <pc:sldMkLst>
          <pc:docMk/>
          <pc:sldMk cId="3321616053" sldId="306"/>
        </pc:sldMkLst>
        <pc:spChg chg="del">
          <ac:chgData name="Mohamed Waseem" userId="03840f242d180ce4" providerId="Windows Live" clId="Web-{0CE041B9-47F7-4445-ADDE-E75B7EE4542E}" dt="2024-02-13T14:54:10.478" v="748"/>
          <ac:spMkLst>
            <pc:docMk/>
            <pc:sldMk cId="3321616053" sldId="306"/>
            <ac:spMk id="2" creationId="{E17C4B84-96B2-EA40-7901-E7EA6A6E41B2}"/>
          </ac:spMkLst>
        </pc:spChg>
        <pc:spChg chg="del">
          <ac:chgData name="Mohamed Waseem" userId="03840f242d180ce4" providerId="Windows Live" clId="Web-{0CE041B9-47F7-4445-ADDE-E75B7EE4542E}" dt="2024-02-13T14:54:10.478" v="747"/>
          <ac:spMkLst>
            <pc:docMk/>
            <pc:sldMk cId="3321616053" sldId="306"/>
            <ac:spMk id="3" creationId="{2F7F3971-3328-9823-23E7-88DF506D8E0F}"/>
          </ac:spMkLst>
        </pc:spChg>
        <pc:spChg chg="del">
          <ac:chgData name="Mohamed Waseem" userId="03840f242d180ce4" providerId="Windows Live" clId="Web-{0CE041B9-47F7-4445-ADDE-E75B7EE4542E}" dt="2024-02-13T14:54:10.478" v="746"/>
          <ac:spMkLst>
            <pc:docMk/>
            <pc:sldMk cId="3321616053" sldId="306"/>
            <ac:spMk id="4" creationId="{DD10B8B7-ACC9-88D1-53BF-E862DBF1421D}"/>
          </ac:spMkLst>
        </pc:spChg>
        <pc:spChg chg="del">
          <ac:chgData name="Mohamed Waseem" userId="03840f242d180ce4" providerId="Windows Live" clId="Web-{0CE041B9-47F7-4445-ADDE-E75B7EE4542E}" dt="2024-02-13T14:54:10.478" v="745"/>
          <ac:spMkLst>
            <pc:docMk/>
            <pc:sldMk cId="3321616053" sldId="306"/>
            <ac:spMk id="5" creationId="{003AB7D1-F75F-8EA1-B951-BA94DDE9AD54}"/>
          </ac:spMkLst>
        </pc:spChg>
        <pc:spChg chg="del">
          <ac:chgData name="Mohamed Waseem" userId="03840f242d180ce4" providerId="Windows Live" clId="Web-{0CE041B9-47F7-4445-ADDE-E75B7EE4542E}" dt="2024-02-13T14:54:10.478" v="744"/>
          <ac:spMkLst>
            <pc:docMk/>
            <pc:sldMk cId="3321616053" sldId="306"/>
            <ac:spMk id="6" creationId="{56109FDA-31AB-74D8-DBFE-0AF42D4D3C40}"/>
          </ac:spMkLst>
        </pc:spChg>
        <pc:spChg chg="del">
          <ac:chgData name="Mohamed Waseem" userId="03840f242d180ce4" providerId="Windows Live" clId="Web-{0CE041B9-47F7-4445-ADDE-E75B7EE4542E}" dt="2024-02-13T14:54:10.478" v="743"/>
          <ac:spMkLst>
            <pc:docMk/>
            <pc:sldMk cId="3321616053" sldId="306"/>
            <ac:spMk id="7" creationId="{08782ADA-5E30-C50E-13DD-7F6B53604009}"/>
          </ac:spMkLst>
        </pc:spChg>
        <pc:spChg chg="del">
          <ac:chgData name="Mohamed Waseem" userId="03840f242d180ce4" providerId="Windows Live" clId="Web-{0CE041B9-47F7-4445-ADDE-E75B7EE4542E}" dt="2024-02-13T14:54:10.478" v="742"/>
          <ac:spMkLst>
            <pc:docMk/>
            <pc:sldMk cId="3321616053" sldId="306"/>
            <ac:spMk id="8" creationId="{EEBD0F10-AF1B-D34C-0B88-894044247649}"/>
          </ac:spMkLst>
        </pc:spChg>
        <pc:spChg chg="del">
          <ac:chgData name="Mohamed Waseem" userId="03840f242d180ce4" providerId="Windows Live" clId="Web-{0CE041B9-47F7-4445-ADDE-E75B7EE4542E}" dt="2024-02-13T14:54:10.478" v="741"/>
          <ac:spMkLst>
            <pc:docMk/>
            <pc:sldMk cId="3321616053" sldId="306"/>
            <ac:spMk id="9" creationId="{C9591CB8-B2EB-70A0-F4FD-A154AE789A5A}"/>
          </ac:spMkLst>
        </pc:spChg>
        <pc:spChg chg="del">
          <ac:chgData name="Mohamed Waseem" userId="03840f242d180ce4" providerId="Windows Live" clId="Web-{0CE041B9-47F7-4445-ADDE-E75B7EE4542E}" dt="2024-02-13T14:54:10.478" v="740"/>
          <ac:spMkLst>
            <pc:docMk/>
            <pc:sldMk cId="3321616053" sldId="306"/>
            <ac:spMk id="10" creationId="{57D76B79-363E-A302-BE2D-36A3D1E8921E}"/>
          </ac:spMkLst>
        </pc:spChg>
        <pc:spChg chg="del">
          <ac:chgData name="Mohamed Waseem" userId="03840f242d180ce4" providerId="Windows Live" clId="Web-{0CE041B9-47F7-4445-ADDE-E75B7EE4542E}" dt="2024-02-13T14:54:10.478" v="739"/>
          <ac:spMkLst>
            <pc:docMk/>
            <pc:sldMk cId="3321616053" sldId="306"/>
            <ac:spMk id="11" creationId="{4BECE206-298F-DB74-3160-DEBF2467D5B8}"/>
          </ac:spMkLst>
        </pc:spChg>
        <pc:spChg chg="del">
          <ac:chgData name="Mohamed Waseem" userId="03840f242d180ce4" providerId="Windows Live" clId="Web-{0CE041B9-47F7-4445-ADDE-E75B7EE4542E}" dt="2024-02-13T14:54:10.478" v="738"/>
          <ac:spMkLst>
            <pc:docMk/>
            <pc:sldMk cId="3321616053" sldId="306"/>
            <ac:spMk id="12" creationId="{C5BEA763-4648-3E8B-3492-607A8D175C7E}"/>
          </ac:spMkLst>
        </pc:spChg>
        <pc:spChg chg="del">
          <ac:chgData name="Mohamed Waseem" userId="03840f242d180ce4" providerId="Windows Live" clId="Web-{0CE041B9-47F7-4445-ADDE-E75B7EE4542E}" dt="2024-02-13T14:54:10.478" v="737"/>
          <ac:spMkLst>
            <pc:docMk/>
            <pc:sldMk cId="3321616053" sldId="306"/>
            <ac:spMk id="13" creationId="{EE03CB90-7BCC-EA8B-6198-CE0A148B2C3D}"/>
          </ac:spMkLst>
        </pc:spChg>
        <pc:spChg chg="del">
          <ac:chgData name="Mohamed Waseem" userId="03840f242d180ce4" providerId="Windows Live" clId="Web-{0CE041B9-47F7-4445-ADDE-E75B7EE4542E}" dt="2024-02-13T14:54:10.478" v="736"/>
          <ac:spMkLst>
            <pc:docMk/>
            <pc:sldMk cId="3321616053" sldId="306"/>
            <ac:spMk id="14" creationId="{71E0045C-41CF-16E4-0477-D993C7171029}"/>
          </ac:spMkLst>
        </pc:spChg>
        <pc:spChg chg="del">
          <ac:chgData name="Mohamed Waseem" userId="03840f242d180ce4" providerId="Windows Live" clId="Web-{0CE041B9-47F7-4445-ADDE-E75B7EE4542E}" dt="2024-02-13T14:54:10.478" v="735"/>
          <ac:spMkLst>
            <pc:docMk/>
            <pc:sldMk cId="3321616053" sldId="306"/>
            <ac:spMk id="15" creationId="{EC14AC31-5ECE-4EDC-4981-668336D79D7C}"/>
          </ac:spMkLst>
        </pc:spChg>
        <pc:spChg chg="del">
          <ac:chgData name="Mohamed Waseem" userId="03840f242d180ce4" providerId="Windows Live" clId="Web-{0CE041B9-47F7-4445-ADDE-E75B7EE4542E}" dt="2024-02-13T14:54:10.478" v="734"/>
          <ac:spMkLst>
            <pc:docMk/>
            <pc:sldMk cId="3321616053" sldId="306"/>
            <ac:spMk id="16" creationId="{51F25D06-8543-3B2A-DA5B-B888C3307AA4}"/>
          </ac:spMkLst>
        </pc:spChg>
        <pc:spChg chg="del">
          <ac:chgData name="Mohamed Waseem" userId="03840f242d180ce4" providerId="Windows Live" clId="Web-{0CE041B9-47F7-4445-ADDE-E75B7EE4542E}" dt="2024-02-13T14:54:10.478" v="733"/>
          <ac:spMkLst>
            <pc:docMk/>
            <pc:sldMk cId="3321616053" sldId="306"/>
            <ac:spMk id="17" creationId="{DBD7749F-1D5F-3AA0-B5BD-5CA8E3D1EF9E}"/>
          </ac:spMkLst>
        </pc:spChg>
        <pc:spChg chg="del">
          <ac:chgData name="Mohamed Waseem" userId="03840f242d180ce4" providerId="Windows Live" clId="Web-{0CE041B9-47F7-4445-ADDE-E75B7EE4542E}" dt="2024-02-13T14:54:10.478" v="732"/>
          <ac:spMkLst>
            <pc:docMk/>
            <pc:sldMk cId="3321616053" sldId="306"/>
            <ac:spMk id="18" creationId="{AA99B6CE-49D2-873B-1A96-F9CEDDC75F04}"/>
          </ac:spMkLst>
        </pc:spChg>
        <pc:spChg chg="del">
          <ac:chgData name="Mohamed Waseem" userId="03840f242d180ce4" providerId="Windows Live" clId="Web-{0CE041B9-47F7-4445-ADDE-E75B7EE4542E}" dt="2024-02-13T14:54:10.478" v="731"/>
          <ac:spMkLst>
            <pc:docMk/>
            <pc:sldMk cId="3321616053" sldId="306"/>
            <ac:spMk id="19" creationId="{82EE8878-F8F6-1512-44CB-57754C18AC1F}"/>
          </ac:spMkLst>
        </pc:spChg>
        <pc:spChg chg="del">
          <ac:chgData name="Mohamed Waseem" userId="03840f242d180ce4" providerId="Windows Live" clId="Web-{0CE041B9-47F7-4445-ADDE-E75B7EE4542E}" dt="2024-02-13T14:54:10.478" v="730"/>
          <ac:spMkLst>
            <pc:docMk/>
            <pc:sldMk cId="3321616053" sldId="306"/>
            <ac:spMk id="20" creationId="{831213EA-E5E5-CA3B-76CD-C2D980C10284}"/>
          </ac:spMkLst>
        </pc:spChg>
        <pc:spChg chg="del">
          <ac:chgData name="Mohamed Waseem" userId="03840f242d180ce4" providerId="Windows Live" clId="Web-{0CE041B9-47F7-4445-ADDE-E75B7EE4542E}" dt="2024-02-13T14:54:10.478" v="729"/>
          <ac:spMkLst>
            <pc:docMk/>
            <pc:sldMk cId="3321616053" sldId="306"/>
            <ac:spMk id="21" creationId="{D705E4D5-15AE-B772-0DB3-2ED0C314D2AE}"/>
          </ac:spMkLst>
        </pc:spChg>
        <pc:spChg chg="del">
          <ac:chgData name="Mohamed Waseem" userId="03840f242d180ce4" providerId="Windows Live" clId="Web-{0CE041B9-47F7-4445-ADDE-E75B7EE4542E}" dt="2024-02-13T14:54:10.478" v="728"/>
          <ac:spMkLst>
            <pc:docMk/>
            <pc:sldMk cId="3321616053" sldId="306"/>
            <ac:spMk id="22" creationId="{63E18D90-C30E-BF35-27C5-EFDF38955623}"/>
          </ac:spMkLst>
        </pc:spChg>
        <pc:spChg chg="del">
          <ac:chgData name="Mohamed Waseem" userId="03840f242d180ce4" providerId="Windows Live" clId="Web-{0CE041B9-47F7-4445-ADDE-E75B7EE4542E}" dt="2024-02-13T14:54:10.478" v="727"/>
          <ac:spMkLst>
            <pc:docMk/>
            <pc:sldMk cId="3321616053" sldId="306"/>
            <ac:spMk id="23" creationId="{3D526A74-938C-514A-F18F-0747D7AE7B13}"/>
          </ac:spMkLst>
        </pc:spChg>
        <pc:spChg chg="del">
          <ac:chgData name="Mohamed Waseem" userId="03840f242d180ce4" providerId="Windows Live" clId="Web-{0CE041B9-47F7-4445-ADDE-E75B7EE4542E}" dt="2024-02-13T14:54:10.478" v="726"/>
          <ac:spMkLst>
            <pc:docMk/>
            <pc:sldMk cId="3321616053" sldId="306"/>
            <ac:spMk id="24" creationId="{2663FF35-6306-6C39-4D54-3B9965C308C7}"/>
          </ac:spMkLst>
        </pc:spChg>
        <pc:spChg chg="del">
          <ac:chgData name="Mohamed Waseem" userId="03840f242d180ce4" providerId="Windows Live" clId="Web-{0CE041B9-47F7-4445-ADDE-E75B7EE4542E}" dt="2024-02-13T14:54:10.478" v="725"/>
          <ac:spMkLst>
            <pc:docMk/>
            <pc:sldMk cId="3321616053" sldId="306"/>
            <ac:spMk id="25" creationId="{84E21A3E-E988-0EFB-0A98-E86D431A6557}"/>
          </ac:spMkLst>
        </pc:spChg>
        <pc:spChg chg="del">
          <ac:chgData name="Mohamed Waseem" userId="03840f242d180ce4" providerId="Windows Live" clId="Web-{0CE041B9-47F7-4445-ADDE-E75B7EE4542E}" dt="2024-02-13T14:54:10.478" v="724"/>
          <ac:spMkLst>
            <pc:docMk/>
            <pc:sldMk cId="3321616053" sldId="306"/>
            <ac:spMk id="26" creationId="{9305D707-7C56-D6FE-712E-65E9FF256C9F}"/>
          </ac:spMkLst>
        </pc:spChg>
        <pc:spChg chg="del">
          <ac:chgData name="Mohamed Waseem" userId="03840f242d180ce4" providerId="Windows Live" clId="Web-{0CE041B9-47F7-4445-ADDE-E75B7EE4542E}" dt="2024-02-13T14:54:10.462" v="723"/>
          <ac:spMkLst>
            <pc:docMk/>
            <pc:sldMk cId="3321616053" sldId="306"/>
            <ac:spMk id="27" creationId="{DBEB3429-7303-E770-C3EC-29D12CBB5BA4}"/>
          </ac:spMkLst>
        </pc:spChg>
        <pc:spChg chg="del">
          <ac:chgData name="Mohamed Waseem" userId="03840f242d180ce4" providerId="Windows Live" clId="Web-{0CE041B9-47F7-4445-ADDE-E75B7EE4542E}" dt="2024-02-13T14:54:10.462" v="722"/>
          <ac:spMkLst>
            <pc:docMk/>
            <pc:sldMk cId="3321616053" sldId="306"/>
            <ac:spMk id="28" creationId="{7A3F8E7C-0AB7-92FF-2ACD-9434A33F708C}"/>
          </ac:spMkLst>
        </pc:spChg>
        <pc:spChg chg="del">
          <ac:chgData name="Mohamed Waseem" userId="03840f242d180ce4" providerId="Windows Live" clId="Web-{0CE041B9-47F7-4445-ADDE-E75B7EE4542E}" dt="2024-02-13T14:54:10.462" v="721"/>
          <ac:spMkLst>
            <pc:docMk/>
            <pc:sldMk cId="3321616053" sldId="306"/>
            <ac:spMk id="29" creationId="{39D9DA0D-432D-4F97-B161-82368160A979}"/>
          </ac:spMkLst>
        </pc:spChg>
        <pc:spChg chg="del">
          <ac:chgData name="Mohamed Waseem" userId="03840f242d180ce4" providerId="Windows Live" clId="Web-{0CE041B9-47F7-4445-ADDE-E75B7EE4542E}" dt="2024-02-13T14:54:10.462" v="720"/>
          <ac:spMkLst>
            <pc:docMk/>
            <pc:sldMk cId="3321616053" sldId="306"/>
            <ac:spMk id="30" creationId="{53D5C058-0719-F7A8-ACDB-010DBEB23ECC}"/>
          </ac:spMkLst>
        </pc:spChg>
        <pc:spChg chg="del">
          <ac:chgData name="Mohamed Waseem" userId="03840f242d180ce4" providerId="Windows Live" clId="Web-{0CE041B9-47F7-4445-ADDE-E75B7EE4542E}" dt="2024-02-13T14:54:10.462" v="719"/>
          <ac:spMkLst>
            <pc:docMk/>
            <pc:sldMk cId="3321616053" sldId="306"/>
            <ac:spMk id="31" creationId="{75981BAE-36B6-1BB5-721B-75EEB4538897}"/>
          </ac:spMkLst>
        </pc:spChg>
        <pc:spChg chg="del">
          <ac:chgData name="Mohamed Waseem" userId="03840f242d180ce4" providerId="Windows Live" clId="Web-{0CE041B9-47F7-4445-ADDE-E75B7EE4542E}" dt="2024-02-13T14:54:10.462" v="718"/>
          <ac:spMkLst>
            <pc:docMk/>
            <pc:sldMk cId="3321616053" sldId="306"/>
            <ac:spMk id="32" creationId="{D4C6DDC9-8AFA-3DDE-B450-E0DDA4E01A8B}"/>
          </ac:spMkLst>
        </pc:spChg>
        <pc:spChg chg="del">
          <ac:chgData name="Mohamed Waseem" userId="03840f242d180ce4" providerId="Windows Live" clId="Web-{0CE041B9-47F7-4445-ADDE-E75B7EE4542E}" dt="2024-02-13T14:54:10.462" v="717"/>
          <ac:spMkLst>
            <pc:docMk/>
            <pc:sldMk cId="3321616053" sldId="306"/>
            <ac:spMk id="33" creationId="{EE194616-CD96-66B9-030B-004F90BFB7E0}"/>
          </ac:spMkLst>
        </pc:spChg>
        <pc:spChg chg="del">
          <ac:chgData name="Mohamed Waseem" userId="03840f242d180ce4" providerId="Windows Live" clId="Web-{0CE041B9-47F7-4445-ADDE-E75B7EE4542E}" dt="2024-02-13T14:54:10.462" v="716"/>
          <ac:spMkLst>
            <pc:docMk/>
            <pc:sldMk cId="3321616053" sldId="306"/>
            <ac:spMk id="34" creationId="{B0755EF4-C752-DCE0-366C-DB05AD1F9EE8}"/>
          </ac:spMkLst>
        </pc:spChg>
        <pc:spChg chg="del">
          <ac:chgData name="Mohamed Waseem" userId="03840f242d180ce4" providerId="Windows Live" clId="Web-{0CE041B9-47F7-4445-ADDE-E75B7EE4542E}" dt="2024-02-13T14:54:10.462" v="715"/>
          <ac:spMkLst>
            <pc:docMk/>
            <pc:sldMk cId="3321616053" sldId="306"/>
            <ac:spMk id="35" creationId="{68CA00BE-739C-CD75-154C-AA570745D798}"/>
          </ac:spMkLst>
        </pc:spChg>
        <pc:spChg chg="del">
          <ac:chgData name="Mohamed Waseem" userId="03840f242d180ce4" providerId="Windows Live" clId="Web-{0CE041B9-47F7-4445-ADDE-E75B7EE4542E}" dt="2024-02-13T14:54:10.462" v="714"/>
          <ac:spMkLst>
            <pc:docMk/>
            <pc:sldMk cId="3321616053" sldId="306"/>
            <ac:spMk id="36" creationId="{3EF639BC-FCB8-1BC4-5E83-7F24C3D3C47D}"/>
          </ac:spMkLst>
        </pc:spChg>
        <pc:spChg chg="del">
          <ac:chgData name="Mohamed Waseem" userId="03840f242d180ce4" providerId="Windows Live" clId="Web-{0CE041B9-47F7-4445-ADDE-E75B7EE4542E}" dt="2024-02-13T14:54:10.462" v="713"/>
          <ac:spMkLst>
            <pc:docMk/>
            <pc:sldMk cId="3321616053" sldId="306"/>
            <ac:spMk id="37" creationId="{26BD0B42-0240-17BE-76CE-FE0427ADF438}"/>
          </ac:spMkLst>
        </pc:spChg>
        <pc:spChg chg="del">
          <ac:chgData name="Mohamed Waseem" userId="03840f242d180ce4" providerId="Windows Live" clId="Web-{0CE041B9-47F7-4445-ADDE-E75B7EE4542E}" dt="2024-02-13T14:54:10.462" v="712"/>
          <ac:spMkLst>
            <pc:docMk/>
            <pc:sldMk cId="3321616053" sldId="306"/>
            <ac:spMk id="38" creationId="{E2D9425D-2063-B9B9-3479-8C2FF401247A}"/>
          </ac:spMkLst>
        </pc:spChg>
        <pc:spChg chg="del">
          <ac:chgData name="Mohamed Waseem" userId="03840f242d180ce4" providerId="Windows Live" clId="Web-{0CE041B9-47F7-4445-ADDE-E75B7EE4542E}" dt="2024-02-13T14:54:10.462" v="711"/>
          <ac:spMkLst>
            <pc:docMk/>
            <pc:sldMk cId="3321616053" sldId="306"/>
            <ac:spMk id="39" creationId="{D6E11DF7-41D0-435F-5300-D50C93C7E456}"/>
          </ac:spMkLst>
        </pc:spChg>
        <pc:spChg chg="del">
          <ac:chgData name="Mohamed Waseem" userId="03840f242d180ce4" providerId="Windows Live" clId="Web-{0CE041B9-47F7-4445-ADDE-E75B7EE4542E}" dt="2024-02-13T14:54:10.462" v="710"/>
          <ac:spMkLst>
            <pc:docMk/>
            <pc:sldMk cId="3321616053" sldId="306"/>
            <ac:spMk id="40" creationId="{922C8FAE-E59E-4CED-5928-D16BCEB4F39E}"/>
          </ac:spMkLst>
        </pc:spChg>
        <pc:spChg chg="del">
          <ac:chgData name="Mohamed Waseem" userId="03840f242d180ce4" providerId="Windows Live" clId="Web-{0CE041B9-47F7-4445-ADDE-E75B7EE4542E}" dt="2024-02-13T14:54:10.462" v="709"/>
          <ac:spMkLst>
            <pc:docMk/>
            <pc:sldMk cId="3321616053" sldId="306"/>
            <ac:spMk id="41" creationId="{52CD42D7-042C-A496-2348-92F12CD41407}"/>
          </ac:spMkLst>
        </pc:spChg>
        <pc:spChg chg="add del mod">
          <ac:chgData name="Mohamed Waseem" userId="03840f242d180ce4" providerId="Windows Live" clId="Web-{0CE041B9-47F7-4445-ADDE-E75B7EE4542E}" dt="2024-02-13T15:00:51.957" v="813"/>
          <ac:spMkLst>
            <pc:docMk/>
            <pc:sldMk cId="3321616053" sldId="306"/>
            <ac:spMk id="42" creationId="{1B48ACB5-9345-4A0B-7B2E-1A5016D37037}"/>
          </ac:spMkLst>
        </pc:spChg>
        <pc:spChg chg="add del">
          <ac:chgData name="Mohamed Waseem" userId="03840f242d180ce4" providerId="Windows Live" clId="Web-{0CE041B9-47F7-4445-ADDE-E75B7EE4542E}" dt="2024-02-13T14:55:37.105" v="757"/>
          <ac:spMkLst>
            <pc:docMk/>
            <pc:sldMk cId="3321616053" sldId="306"/>
            <ac:spMk id="43" creationId="{181FA585-BD59-B642-9CFA-F6F4CE7BCE64}"/>
          </ac:spMkLst>
        </pc:spChg>
        <pc:spChg chg="add del mod">
          <ac:chgData name="Mohamed Waseem" userId="03840f242d180ce4" providerId="Windows Live" clId="Web-{0CE041B9-47F7-4445-ADDE-E75B7EE4542E}" dt="2024-02-13T15:01:55.521" v="829"/>
          <ac:spMkLst>
            <pc:docMk/>
            <pc:sldMk cId="3321616053" sldId="306"/>
            <ac:spMk id="44" creationId="{2B32474B-79AD-6214-391B-46E940EB755B}"/>
          </ac:spMkLst>
        </pc:spChg>
        <pc:spChg chg="add del">
          <ac:chgData name="Mohamed Waseem" userId="03840f242d180ce4" providerId="Windows Live" clId="Web-{0CE041B9-47F7-4445-ADDE-E75B7EE4542E}" dt="2024-02-13T14:56:03.606" v="763"/>
          <ac:spMkLst>
            <pc:docMk/>
            <pc:sldMk cId="3321616053" sldId="306"/>
            <ac:spMk id="45" creationId="{2543C068-5F6B-92D9-179E-D0B04BB3FEBA}"/>
          </ac:spMkLst>
        </pc:spChg>
        <pc:spChg chg="add del mod">
          <ac:chgData name="Mohamed Waseem" userId="03840f242d180ce4" providerId="Windows Live" clId="Web-{0CE041B9-47F7-4445-ADDE-E75B7EE4542E}" dt="2024-02-13T15:01:50.677" v="828"/>
          <ac:spMkLst>
            <pc:docMk/>
            <pc:sldMk cId="3321616053" sldId="306"/>
            <ac:spMk id="46" creationId="{035B735C-2909-E8E2-68A5-BA4DF5283BC6}"/>
          </ac:spMkLst>
        </pc:spChg>
        <pc:spChg chg="add del mod">
          <ac:chgData name="Mohamed Waseem" userId="03840f242d180ce4" providerId="Windows Live" clId="Web-{0CE041B9-47F7-4445-ADDE-E75B7EE4542E}" dt="2024-02-13T15:03:00.304" v="840"/>
          <ac:spMkLst>
            <pc:docMk/>
            <pc:sldMk cId="3321616053" sldId="306"/>
            <ac:spMk id="47" creationId="{ED387314-590E-77DD-5B73-58ECB0999D81}"/>
          </ac:spMkLst>
        </pc:spChg>
        <pc:spChg chg="add del mod">
          <ac:chgData name="Mohamed Waseem" userId="03840f242d180ce4" providerId="Windows Live" clId="Web-{0CE041B9-47F7-4445-ADDE-E75B7EE4542E}" dt="2024-02-13T15:02:48.414" v="839"/>
          <ac:spMkLst>
            <pc:docMk/>
            <pc:sldMk cId="3321616053" sldId="306"/>
            <ac:spMk id="48" creationId="{57C1CCE6-5111-05FD-D02D-DEFEF43E51C7}"/>
          </ac:spMkLst>
        </pc:spChg>
        <pc:spChg chg="add mod">
          <ac:chgData name="Mohamed Waseem" userId="03840f242d180ce4" providerId="Windows Live" clId="Web-{0CE041B9-47F7-4445-ADDE-E75B7EE4542E}" dt="2024-02-13T15:02:39.022" v="837" actId="14100"/>
          <ac:spMkLst>
            <pc:docMk/>
            <pc:sldMk cId="3321616053" sldId="306"/>
            <ac:spMk id="49" creationId="{B3921115-298E-E3EB-BEEA-06F4CDDAE6B0}"/>
          </ac:spMkLst>
        </pc:spChg>
        <pc:spChg chg="add mod">
          <ac:chgData name="Mohamed Waseem" userId="03840f242d180ce4" providerId="Windows Live" clId="Web-{0CE041B9-47F7-4445-ADDE-E75B7EE4542E}" dt="2024-02-13T15:03:08.554" v="841"/>
          <ac:spMkLst>
            <pc:docMk/>
            <pc:sldMk cId="3321616053" sldId="306"/>
            <ac:spMk id="50" creationId="{F1F37205-D677-A248-C1C1-A7B89AA790B0}"/>
          </ac:spMkLst>
        </pc:spChg>
        <pc:spChg chg="add mod">
          <ac:chgData name="Mohamed Waseem" userId="03840f242d180ce4" providerId="Windows Live" clId="Web-{0CE041B9-47F7-4445-ADDE-E75B7EE4542E}" dt="2024-02-13T15:03:14.304" v="842"/>
          <ac:spMkLst>
            <pc:docMk/>
            <pc:sldMk cId="3321616053" sldId="306"/>
            <ac:spMk id="51" creationId="{E98338A5-6D73-B1BA-0560-C6C0BC2A1E64}"/>
          </ac:spMkLst>
        </pc:spChg>
        <pc:spChg chg="add del">
          <ac:chgData name="Mohamed Waseem" userId="03840f242d180ce4" providerId="Windows Live" clId="Web-{0CE041B9-47F7-4445-ADDE-E75B7EE4542E}" dt="2024-02-13T15:03:36.242" v="844"/>
          <ac:spMkLst>
            <pc:docMk/>
            <pc:sldMk cId="3321616053" sldId="306"/>
            <ac:spMk id="52" creationId="{EE7AC2EA-24C1-AE86-5C96-6997AEE1F45F}"/>
          </ac:spMkLst>
        </pc:spChg>
        <pc:spChg chg="add del">
          <ac:chgData name="Mohamed Waseem" userId="03840f242d180ce4" providerId="Windows Live" clId="Web-{0CE041B9-47F7-4445-ADDE-E75B7EE4542E}" dt="2024-02-13T15:03:49.258" v="846"/>
          <ac:spMkLst>
            <pc:docMk/>
            <pc:sldMk cId="3321616053" sldId="306"/>
            <ac:spMk id="53" creationId="{118FCFA9-0508-E1E9-86C4-0A27ADEEC406}"/>
          </ac:spMkLst>
        </pc:spChg>
        <pc:spChg chg="add">
          <ac:chgData name="Mohamed Waseem" userId="03840f242d180ce4" providerId="Windows Live" clId="Web-{0CE041B9-47F7-4445-ADDE-E75B7EE4542E}" dt="2024-02-13T15:03:49.320" v="847"/>
          <ac:spMkLst>
            <pc:docMk/>
            <pc:sldMk cId="3321616053" sldId="306"/>
            <ac:spMk id="54" creationId="{B8E9B30B-3449-D918-A82C-12134DB28F40}"/>
          </ac:spMkLst>
        </pc:spChg>
        <pc:spChg chg="add del">
          <ac:chgData name="Mohamed Waseem" userId="03840f242d180ce4" providerId="Windows Live" clId="Web-{0CE041B9-47F7-4445-ADDE-E75B7EE4542E}" dt="2024-02-13T15:03:55.789" v="849"/>
          <ac:spMkLst>
            <pc:docMk/>
            <pc:sldMk cId="3321616053" sldId="306"/>
            <ac:spMk id="55" creationId="{EE7AC2EA-24C1-AE86-5C96-6997AEE1F45F}"/>
          </ac:spMkLst>
        </pc:spChg>
      </pc:sldChg>
      <pc:sldChg chg="new del">
        <pc:chgData name="Mohamed Waseem" userId="03840f242d180ce4" providerId="Windows Live" clId="Web-{0CE041B9-47F7-4445-ADDE-E75B7EE4542E}" dt="2024-02-13T14:55:14.089" v="755"/>
        <pc:sldMkLst>
          <pc:docMk/>
          <pc:sldMk cId="2268420926" sldId="307"/>
        </pc:sldMkLst>
      </pc:sldChg>
      <pc:sldChg chg="add del replId">
        <pc:chgData name="Mohamed Waseem" userId="03840f242d180ce4" providerId="Windows Live" clId="Web-{0CE041B9-47F7-4445-ADDE-E75B7EE4542E}" dt="2024-02-13T15:10:08.674" v="962"/>
        <pc:sldMkLst>
          <pc:docMk/>
          <pc:sldMk cId="3524594886" sldId="308"/>
        </pc:sldMkLst>
      </pc:sldChg>
      <pc:sldChg chg="addSp delSp modSp add replId">
        <pc:chgData name="Mohamed Waseem" userId="03840f242d180ce4" providerId="Windows Live" clId="Web-{0CE041B9-47F7-4445-ADDE-E75B7EE4542E}" dt="2024-02-13T15:13:07.334" v="994" actId="20577"/>
        <pc:sldMkLst>
          <pc:docMk/>
          <pc:sldMk cId="1062464959" sldId="309"/>
        </pc:sldMkLst>
        <pc:spChg chg="add mod">
          <ac:chgData name="Mohamed Waseem" userId="03840f242d180ce4" providerId="Windows Live" clId="Web-{0CE041B9-47F7-4445-ADDE-E75B7EE4542E}" dt="2024-02-13T15:09:53.033" v="960" actId="1076"/>
          <ac:spMkLst>
            <pc:docMk/>
            <pc:sldMk cId="1062464959" sldId="309"/>
            <ac:spMk id="2" creationId="{71D0489F-008E-76B1-114D-CB9EC610E562}"/>
          </ac:spMkLst>
        </pc:spChg>
        <pc:spChg chg="add del">
          <ac:chgData name="Mohamed Waseem" userId="03840f242d180ce4" providerId="Windows Live" clId="Web-{0CE041B9-47F7-4445-ADDE-E75B7EE4542E}" dt="2024-02-13T15:05:57.574" v="876"/>
          <ac:spMkLst>
            <pc:docMk/>
            <pc:sldMk cId="1062464959" sldId="309"/>
            <ac:spMk id="3" creationId="{599FA7C6-3676-7DFA-2DFE-DA3A8D171A27}"/>
          </ac:spMkLst>
        </pc:spChg>
        <pc:spChg chg="add mod">
          <ac:chgData name="Mohamed Waseem" userId="03840f242d180ce4" providerId="Windows Live" clId="Web-{0CE041B9-47F7-4445-ADDE-E75B7EE4542E}" dt="2024-02-13T15:11:38.692" v="971"/>
          <ac:spMkLst>
            <pc:docMk/>
            <pc:sldMk cId="1062464959" sldId="309"/>
            <ac:spMk id="5" creationId="{DC622F67-7900-17B7-C9D7-618314E05CD2}"/>
          </ac:spMkLst>
        </pc:spChg>
        <pc:spChg chg="mod">
          <ac:chgData name="Mohamed Waseem" userId="03840f242d180ce4" providerId="Windows Live" clId="Web-{0CE041B9-47F7-4445-ADDE-E75B7EE4542E}" dt="2024-02-13T15:13:07.334" v="994" actId="20577"/>
          <ac:spMkLst>
            <pc:docMk/>
            <pc:sldMk cId="1062464959" sldId="309"/>
            <ac:spMk id="49" creationId="{B3921115-298E-E3EB-BEEA-06F4CDDAE6B0}"/>
          </ac:spMkLst>
        </pc:spChg>
        <pc:spChg chg="mod">
          <ac:chgData name="Mohamed Waseem" userId="03840f242d180ce4" providerId="Windows Live" clId="Web-{0CE041B9-47F7-4445-ADDE-E75B7EE4542E}" dt="2024-02-13T15:09:05.033" v="957" actId="20577"/>
          <ac:spMkLst>
            <pc:docMk/>
            <pc:sldMk cId="1062464959" sldId="309"/>
            <ac:spMk id="50" creationId="{F1F37205-D677-A248-C1C1-A7B89AA790B0}"/>
          </ac:spMkLst>
        </pc:spChg>
        <pc:spChg chg="mod">
          <ac:chgData name="Mohamed Waseem" userId="03840f242d180ce4" providerId="Windows Live" clId="Web-{0CE041B9-47F7-4445-ADDE-E75B7EE4542E}" dt="2024-02-13T15:09:16.735" v="959" actId="1076"/>
          <ac:spMkLst>
            <pc:docMk/>
            <pc:sldMk cId="1062464959" sldId="309"/>
            <ac:spMk id="51" creationId="{E98338A5-6D73-B1BA-0560-C6C0BC2A1E64}"/>
          </ac:spMkLst>
        </pc:spChg>
        <pc:spChg chg="mod">
          <ac:chgData name="Mohamed Waseem" userId="03840f242d180ce4" providerId="Windows Live" clId="Web-{0CE041B9-47F7-4445-ADDE-E75B7EE4542E}" dt="2024-02-13T15:04:46.853" v="857" actId="1076"/>
          <ac:spMkLst>
            <pc:docMk/>
            <pc:sldMk cId="1062464959" sldId="309"/>
            <ac:spMk id="54" creationId="{B8E9B30B-3449-D918-A82C-12134DB28F40}"/>
          </ac:spMkLst>
        </pc:spChg>
      </pc:sldChg>
      <pc:sldChg chg="addSp delSp modSp">
        <pc:chgData name="Mohamed Waseem" userId="03840f242d180ce4" providerId="Windows Live" clId="Web-{0CE041B9-47F7-4445-ADDE-E75B7EE4542E}" dt="2024-02-13T16:11:33.571" v="1449" actId="20577"/>
        <pc:sldMkLst>
          <pc:docMk/>
          <pc:sldMk cId="185857524" sldId="317"/>
        </pc:sldMkLst>
        <pc:spChg chg="mod">
          <ac:chgData name="Mohamed Waseem" userId="03840f242d180ce4" providerId="Windows Live" clId="Web-{0CE041B9-47F7-4445-ADDE-E75B7EE4542E}" dt="2024-02-13T15:30:11.548" v="996" actId="20577"/>
          <ac:spMkLst>
            <pc:docMk/>
            <pc:sldMk cId="185857524" sldId="317"/>
            <ac:spMk id="2" creationId="{C8034D46-8FC3-1278-DC59-B51FBE94661E}"/>
          </ac:spMkLst>
        </pc:spChg>
        <pc:spChg chg="add del mod">
          <ac:chgData name="Mohamed Waseem" userId="03840f242d180ce4" providerId="Windows Live" clId="Web-{0CE041B9-47F7-4445-ADDE-E75B7EE4542E}" dt="2024-02-13T15:38:58.452" v="1053"/>
          <ac:spMkLst>
            <pc:docMk/>
            <pc:sldMk cId="185857524" sldId="317"/>
            <ac:spMk id="3" creationId="{0E1376F6-D8F0-2CCE-C105-CB59DDE16CB1}"/>
          </ac:spMkLst>
        </pc:spChg>
        <pc:spChg chg="add mod">
          <ac:chgData name="Mohamed Waseem" userId="03840f242d180ce4" providerId="Windows Live" clId="Web-{0CE041B9-47F7-4445-ADDE-E75B7EE4542E}" dt="2024-02-13T16:09:50.240" v="1441" actId="20577"/>
          <ac:spMkLst>
            <pc:docMk/>
            <pc:sldMk cId="185857524" sldId="317"/>
            <ac:spMk id="3" creationId="{2A18537F-C698-793C-2173-2162EB023FA7}"/>
          </ac:spMkLst>
        </pc:spChg>
        <pc:spChg chg="add mod">
          <ac:chgData name="Mohamed Waseem" userId="03840f242d180ce4" providerId="Windows Live" clId="Web-{0CE041B9-47F7-4445-ADDE-E75B7EE4542E}" dt="2024-02-13T15:53:24.177" v="1285" actId="1076"/>
          <ac:spMkLst>
            <pc:docMk/>
            <pc:sldMk cId="185857524" sldId="317"/>
            <ac:spMk id="4" creationId="{BFB3DA20-30C4-1F91-4579-BF9BB09934FA}"/>
          </ac:spMkLst>
        </pc:spChg>
        <pc:spChg chg="mod">
          <ac:chgData name="Mohamed Waseem" userId="03840f242d180ce4" providerId="Windows Live" clId="Web-{0CE041B9-47F7-4445-ADDE-E75B7EE4542E}" dt="2024-02-13T16:11:33.571" v="1449" actId="20577"/>
          <ac:spMkLst>
            <pc:docMk/>
            <pc:sldMk cId="185857524" sldId="317"/>
            <ac:spMk id="5" creationId="{6F266917-8B8D-9AF8-3B5C-B734B7B97118}"/>
          </ac:spMkLst>
        </pc:spChg>
        <pc:spChg chg="add del mod">
          <ac:chgData name="Mohamed Waseem" userId="03840f242d180ce4" providerId="Windows Live" clId="Web-{0CE041B9-47F7-4445-ADDE-E75B7EE4542E}" dt="2024-02-13T16:02:04.790" v="1351"/>
          <ac:spMkLst>
            <pc:docMk/>
            <pc:sldMk cId="185857524" sldId="317"/>
            <ac:spMk id="6" creationId="{8CF14F0D-2111-F3B4-6B26-8C96EAE78EE4}"/>
          </ac:spMkLst>
        </pc:spChg>
        <pc:spChg chg="add del">
          <ac:chgData name="Mohamed Waseem" userId="03840f242d180ce4" providerId="Windows Live" clId="Web-{0CE041B9-47F7-4445-ADDE-E75B7EE4542E}" dt="2024-02-13T15:32:12.223" v="1003"/>
          <ac:spMkLst>
            <pc:docMk/>
            <pc:sldMk cId="185857524" sldId="317"/>
            <ac:spMk id="6" creationId="{C776422B-46B1-11C2-5879-61F65DC9E89C}"/>
          </ac:spMkLst>
        </pc:spChg>
        <pc:spChg chg="mod">
          <ac:chgData name="Mohamed Waseem" userId="03840f242d180ce4" providerId="Windows Live" clId="Web-{0CE041B9-47F7-4445-ADDE-E75B7EE4542E}" dt="2024-02-13T16:08:58.739" v="1436" actId="14100"/>
          <ac:spMkLst>
            <pc:docMk/>
            <pc:sldMk cId="185857524" sldId="317"/>
            <ac:spMk id="6" creationId="{E91E262E-79D3-E750-7FFB-EBC0D28E2B08}"/>
          </ac:spMkLst>
        </pc:spChg>
        <pc:spChg chg="add mod">
          <ac:chgData name="Mohamed Waseem" userId="03840f242d180ce4" providerId="Windows Live" clId="Web-{0CE041B9-47F7-4445-ADDE-E75B7EE4542E}" dt="2024-02-13T16:01:53.227" v="1344" actId="20577"/>
          <ac:spMkLst>
            <pc:docMk/>
            <pc:sldMk cId="185857524" sldId="317"/>
            <ac:spMk id="7" creationId="{07B8CF25-5384-06BD-6598-8EC5CF187DDA}"/>
          </ac:spMkLst>
        </pc:spChg>
        <pc:spChg chg="add mod">
          <ac:chgData name="Mohamed Waseem" userId="03840f242d180ce4" providerId="Windows Live" clId="Web-{0CE041B9-47F7-4445-ADDE-E75B7EE4542E}" dt="2024-02-13T16:01:15.945" v="1341" actId="20577"/>
          <ac:spMkLst>
            <pc:docMk/>
            <pc:sldMk cId="185857524" sldId="317"/>
            <ac:spMk id="8" creationId="{83EC23B9-1650-63C6-622F-20CB77479474}"/>
          </ac:spMkLst>
        </pc:spChg>
        <pc:spChg chg="add del">
          <ac:chgData name="Mohamed Waseem" userId="03840f242d180ce4" providerId="Windows Live" clId="Web-{0CE041B9-47F7-4445-ADDE-E75B7EE4542E}" dt="2024-02-13T15:33:26.178" v="1014"/>
          <ac:spMkLst>
            <pc:docMk/>
            <pc:sldMk cId="185857524" sldId="317"/>
            <ac:spMk id="9" creationId="{BBE0282B-78CB-A5D5-C446-5FA87465E7B9}"/>
          </ac:spMkLst>
        </pc:spChg>
        <pc:spChg chg="add mod">
          <ac:chgData name="Mohamed Waseem" userId="03840f242d180ce4" providerId="Windows Live" clId="Web-{0CE041B9-47F7-4445-ADDE-E75B7EE4542E}" dt="2024-02-13T16:07:44.690" v="1433" actId="20577"/>
          <ac:spMkLst>
            <pc:docMk/>
            <pc:sldMk cId="185857524" sldId="317"/>
            <ac:spMk id="9" creationId="{C3934040-49DA-24E3-5B6E-1237AD81FE94}"/>
          </ac:spMkLst>
        </pc:spChg>
        <pc:spChg chg="add del">
          <ac:chgData name="Mohamed Waseem" userId="03840f242d180ce4" providerId="Windows Live" clId="Web-{0CE041B9-47F7-4445-ADDE-E75B7EE4542E}" dt="2024-02-13T15:33:27.162" v="1015"/>
          <ac:spMkLst>
            <pc:docMk/>
            <pc:sldMk cId="185857524" sldId="317"/>
            <ac:spMk id="10" creationId="{2167447E-4E8E-6459-D485-DCCA81C28A15}"/>
          </ac:spMkLst>
        </pc:spChg>
        <pc:spChg chg="add del">
          <ac:chgData name="Mohamed Waseem" userId="03840f242d180ce4" providerId="Windows Live" clId="Web-{0CE041B9-47F7-4445-ADDE-E75B7EE4542E}" dt="2024-02-13T15:39:22.937" v="1056"/>
          <ac:spMkLst>
            <pc:docMk/>
            <pc:sldMk cId="185857524" sldId="317"/>
            <ac:spMk id="12" creationId="{7D4151E4-C767-4238-6723-A3977C08350D}"/>
          </ac:spMkLst>
        </pc:spChg>
        <pc:spChg chg="add del">
          <ac:chgData name="Mohamed Waseem" userId="03840f242d180ce4" providerId="Windows Live" clId="Web-{0CE041B9-47F7-4445-ADDE-E75B7EE4542E}" dt="2024-02-13T15:39:44.421" v="1064"/>
          <ac:spMkLst>
            <pc:docMk/>
            <pc:sldMk cId="185857524" sldId="317"/>
            <ac:spMk id="13" creationId="{CBFB47FE-A222-21B1-EDE0-0057CDA6B227}"/>
          </ac:spMkLst>
        </pc:spChg>
        <pc:spChg chg="add del">
          <ac:chgData name="Mohamed Waseem" userId="03840f242d180ce4" providerId="Windows Live" clId="Web-{0CE041B9-47F7-4445-ADDE-E75B7EE4542E}" dt="2024-02-13T15:39:52.937" v="1067"/>
          <ac:spMkLst>
            <pc:docMk/>
            <pc:sldMk cId="185857524" sldId="317"/>
            <ac:spMk id="14" creationId="{D04047C5-D988-BE1F-307A-AD296D6553D3}"/>
          </ac:spMkLst>
        </pc:spChg>
        <pc:spChg chg="add del">
          <ac:chgData name="Mohamed Waseem" userId="03840f242d180ce4" providerId="Windows Live" clId="Web-{0CE041B9-47F7-4445-ADDE-E75B7EE4542E}" dt="2024-02-13T15:39:55.391" v="1069"/>
          <ac:spMkLst>
            <pc:docMk/>
            <pc:sldMk cId="185857524" sldId="317"/>
            <ac:spMk id="15" creationId="{840EA517-4FDA-84E5-E71E-B6D290F3A888}"/>
          </ac:spMkLst>
        </pc:spChg>
        <pc:spChg chg="add del mod">
          <ac:chgData name="Mohamed Waseem" userId="03840f242d180ce4" providerId="Windows Live" clId="Web-{0CE041B9-47F7-4445-ADDE-E75B7EE4542E}" dt="2024-02-13T15:40:31.048" v="1079"/>
          <ac:spMkLst>
            <pc:docMk/>
            <pc:sldMk cId="185857524" sldId="317"/>
            <ac:spMk id="16" creationId="{31D14F5F-CB10-8B84-E5AF-C8AB9C9AD5A2}"/>
          </ac:spMkLst>
        </pc:spChg>
        <pc:spChg chg="add del mod">
          <ac:chgData name="Mohamed Waseem" userId="03840f242d180ce4" providerId="Windows Live" clId="Web-{0CE041B9-47F7-4445-ADDE-E75B7EE4542E}" dt="2024-02-13T15:45:48.181" v="1170"/>
          <ac:spMkLst>
            <pc:docMk/>
            <pc:sldMk cId="185857524" sldId="317"/>
            <ac:spMk id="17" creationId="{02434369-EB0E-52FB-D894-190ED5E853C1}"/>
          </ac:spMkLst>
        </pc:spChg>
        <pc:cxnChg chg="add del mod">
          <ac:chgData name="Mohamed Waseem" userId="03840f242d180ce4" providerId="Windows Live" clId="Web-{0CE041B9-47F7-4445-ADDE-E75B7EE4542E}" dt="2024-02-13T15:37:58.216" v="1052"/>
          <ac:cxnSpMkLst>
            <pc:docMk/>
            <pc:sldMk cId="185857524" sldId="317"/>
            <ac:cxnSpMk id="11" creationId="{084DE3F1-BCFD-A274-3ED9-44372FF5CEAA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C36A25-538B-47FC-91CA-366999243C18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F0E80CBA-FB33-4FBD-873A-F333BE260062}">
      <dgm:prSet/>
      <dgm:spPr/>
      <dgm:t>
        <a:bodyPr/>
        <a:lstStyle/>
        <a:p>
          <a:r>
            <a:rPr lang="en-IN" b="0" i="0" baseline="0"/>
            <a:t>Dlib’s Shape Predictor</a:t>
          </a:r>
          <a:endParaRPr lang="en-IN"/>
        </a:p>
      </dgm:t>
    </dgm:pt>
    <dgm:pt modelId="{B43CE146-DA72-4D84-A33A-9FAF70060A85}" type="parTrans" cxnId="{9880D271-1799-4D64-B776-D21726742FC9}">
      <dgm:prSet/>
      <dgm:spPr/>
      <dgm:t>
        <a:bodyPr/>
        <a:lstStyle/>
        <a:p>
          <a:endParaRPr lang="en-IN"/>
        </a:p>
      </dgm:t>
    </dgm:pt>
    <dgm:pt modelId="{E0916F3B-8EB0-419B-BE6B-563BE5D40672}" type="sibTrans" cxnId="{9880D271-1799-4D64-B776-D21726742FC9}">
      <dgm:prSet/>
      <dgm:spPr/>
      <dgm:t>
        <a:bodyPr/>
        <a:lstStyle/>
        <a:p>
          <a:endParaRPr lang="en-IN"/>
        </a:p>
      </dgm:t>
    </dgm:pt>
    <dgm:pt modelId="{1B8B1E07-972E-477A-A358-462CE657C86F}" type="pres">
      <dgm:prSet presAssocID="{3CC36A25-538B-47FC-91CA-366999243C18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E6F1C966-8EBE-4155-89CC-C919A4AD08E2}" type="pres">
      <dgm:prSet presAssocID="{F0E80CBA-FB33-4FBD-873A-F333BE260062}" presName="circle1" presStyleLbl="node1" presStyleIdx="0" presStyleCnt="1"/>
      <dgm:spPr/>
    </dgm:pt>
    <dgm:pt modelId="{DC6ED2D9-2D5A-44DB-903E-A4F035595990}" type="pres">
      <dgm:prSet presAssocID="{F0E80CBA-FB33-4FBD-873A-F333BE260062}" presName="space" presStyleCnt="0"/>
      <dgm:spPr/>
    </dgm:pt>
    <dgm:pt modelId="{B89B6761-5BE6-478C-A23D-DCDF04CBF210}" type="pres">
      <dgm:prSet presAssocID="{F0E80CBA-FB33-4FBD-873A-F333BE260062}" presName="rect1" presStyleLbl="alignAcc1" presStyleIdx="0" presStyleCnt="1"/>
      <dgm:spPr/>
    </dgm:pt>
    <dgm:pt modelId="{CFF52528-24F4-4872-9620-79D7E104C496}" type="pres">
      <dgm:prSet presAssocID="{F0E80CBA-FB33-4FBD-873A-F333BE260062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77AB8B2D-1A60-4911-A485-1C26BFDD571B}" type="presOf" srcId="{3CC36A25-538B-47FC-91CA-366999243C18}" destId="{1B8B1E07-972E-477A-A358-462CE657C86F}" srcOrd="0" destOrd="0" presId="urn:microsoft.com/office/officeart/2005/8/layout/target3"/>
    <dgm:cxn modelId="{9880D271-1799-4D64-B776-D21726742FC9}" srcId="{3CC36A25-538B-47FC-91CA-366999243C18}" destId="{F0E80CBA-FB33-4FBD-873A-F333BE260062}" srcOrd="0" destOrd="0" parTransId="{B43CE146-DA72-4D84-A33A-9FAF70060A85}" sibTransId="{E0916F3B-8EB0-419B-BE6B-563BE5D40672}"/>
    <dgm:cxn modelId="{D7EB41A0-0A38-49B1-A32E-BB2909B835AD}" type="presOf" srcId="{F0E80CBA-FB33-4FBD-873A-F333BE260062}" destId="{CFF52528-24F4-4872-9620-79D7E104C496}" srcOrd="1" destOrd="0" presId="urn:microsoft.com/office/officeart/2005/8/layout/target3"/>
    <dgm:cxn modelId="{8C4E2DA5-1809-4521-A60F-6C710F06B520}" type="presOf" srcId="{F0E80CBA-FB33-4FBD-873A-F333BE260062}" destId="{B89B6761-5BE6-478C-A23D-DCDF04CBF210}" srcOrd="0" destOrd="0" presId="urn:microsoft.com/office/officeart/2005/8/layout/target3"/>
    <dgm:cxn modelId="{BD7880EA-F8F7-4B33-B7D7-BE9B3BD9FC72}" type="presParOf" srcId="{1B8B1E07-972E-477A-A358-462CE657C86F}" destId="{E6F1C966-8EBE-4155-89CC-C919A4AD08E2}" srcOrd="0" destOrd="0" presId="urn:microsoft.com/office/officeart/2005/8/layout/target3"/>
    <dgm:cxn modelId="{B4C7577A-F93F-4DDC-A004-9EC0AD7E7C2B}" type="presParOf" srcId="{1B8B1E07-972E-477A-A358-462CE657C86F}" destId="{DC6ED2D9-2D5A-44DB-903E-A4F035595990}" srcOrd="1" destOrd="0" presId="urn:microsoft.com/office/officeart/2005/8/layout/target3"/>
    <dgm:cxn modelId="{70BA20F0-D704-4C2A-B5ED-019E25DB77F0}" type="presParOf" srcId="{1B8B1E07-972E-477A-A358-462CE657C86F}" destId="{B89B6761-5BE6-478C-A23D-DCDF04CBF210}" srcOrd="2" destOrd="0" presId="urn:microsoft.com/office/officeart/2005/8/layout/target3"/>
    <dgm:cxn modelId="{F3016C97-3B05-4674-99B5-9688BE9323A8}" type="presParOf" srcId="{1B8B1E07-972E-477A-A358-462CE657C86F}" destId="{CFF52528-24F4-4872-9620-79D7E104C496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CE24DA-683B-49AD-B394-FA8ABF16C198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525B7A01-BA3D-4BD1-BFE4-671F6C92418C}">
      <dgm:prSet/>
      <dgm:spPr/>
      <dgm:t>
        <a:bodyPr/>
        <a:lstStyle/>
        <a:p>
          <a:r>
            <a:rPr lang="en-IN" b="0" i="0" baseline="0"/>
            <a:t>Pre-trained Model: FER-2013,AffectNet</a:t>
          </a:r>
          <a:endParaRPr lang="en-IN"/>
        </a:p>
      </dgm:t>
    </dgm:pt>
    <dgm:pt modelId="{53D203AA-CD1D-47EB-9178-D7BBE4C010B4}" type="parTrans" cxnId="{8DC0FFA9-38A7-4A56-A5ED-F3035BEF7FFB}">
      <dgm:prSet/>
      <dgm:spPr/>
      <dgm:t>
        <a:bodyPr/>
        <a:lstStyle/>
        <a:p>
          <a:endParaRPr lang="en-IN"/>
        </a:p>
      </dgm:t>
    </dgm:pt>
    <dgm:pt modelId="{FAC39A92-E949-47DE-9F0B-FDDC06A98E23}" type="sibTrans" cxnId="{8DC0FFA9-38A7-4A56-A5ED-F3035BEF7FFB}">
      <dgm:prSet/>
      <dgm:spPr/>
      <dgm:t>
        <a:bodyPr/>
        <a:lstStyle/>
        <a:p>
          <a:endParaRPr lang="en-IN"/>
        </a:p>
      </dgm:t>
    </dgm:pt>
    <dgm:pt modelId="{CE1F20DE-4FA7-4C94-B8FF-B5ABCC00BE8F}" type="pres">
      <dgm:prSet presAssocID="{24CE24DA-683B-49AD-B394-FA8ABF16C198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EE67416A-7849-4EC8-8D6E-1957744506F0}" type="pres">
      <dgm:prSet presAssocID="{525B7A01-BA3D-4BD1-BFE4-671F6C92418C}" presName="circle1" presStyleLbl="node1" presStyleIdx="0" presStyleCnt="1"/>
      <dgm:spPr/>
    </dgm:pt>
    <dgm:pt modelId="{09808791-C726-4DC5-A34C-3A61D1F0E464}" type="pres">
      <dgm:prSet presAssocID="{525B7A01-BA3D-4BD1-BFE4-671F6C92418C}" presName="space" presStyleCnt="0"/>
      <dgm:spPr/>
    </dgm:pt>
    <dgm:pt modelId="{AA8637FE-A254-44C2-8DE1-1F34243677E5}" type="pres">
      <dgm:prSet presAssocID="{525B7A01-BA3D-4BD1-BFE4-671F6C92418C}" presName="rect1" presStyleLbl="alignAcc1" presStyleIdx="0" presStyleCnt="1"/>
      <dgm:spPr/>
    </dgm:pt>
    <dgm:pt modelId="{77F85533-9B0D-4803-8335-0C6F8DD4C5D1}" type="pres">
      <dgm:prSet presAssocID="{525B7A01-BA3D-4BD1-BFE4-671F6C92418C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8DC0FFA9-38A7-4A56-A5ED-F3035BEF7FFB}" srcId="{24CE24DA-683B-49AD-B394-FA8ABF16C198}" destId="{525B7A01-BA3D-4BD1-BFE4-671F6C92418C}" srcOrd="0" destOrd="0" parTransId="{53D203AA-CD1D-47EB-9178-D7BBE4C010B4}" sibTransId="{FAC39A92-E949-47DE-9F0B-FDDC06A98E23}"/>
    <dgm:cxn modelId="{53AD67AB-FF7F-4DC0-BB11-041495EE5393}" type="presOf" srcId="{525B7A01-BA3D-4BD1-BFE4-671F6C92418C}" destId="{AA8637FE-A254-44C2-8DE1-1F34243677E5}" srcOrd="0" destOrd="0" presId="urn:microsoft.com/office/officeart/2005/8/layout/target3"/>
    <dgm:cxn modelId="{6AAC94BD-248A-4E50-AC23-F2E14CF29E27}" type="presOf" srcId="{525B7A01-BA3D-4BD1-BFE4-671F6C92418C}" destId="{77F85533-9B0D-4803-8335-0C6F8DD4C5D1}" srcOrd="1" destOrd="0" presId="urn:microsoft.com/office/officeart/2005/8/layout/target3"/>
    <dgm:cxn modelId="{EBAD19D9-517F-4187-8DC6-A5EE28BF15BE}" type="presOf" srcId="{24CE24DA-683B-49AD-B394-FA8ABF16C198}" destId="{CE1F20DE-4FA7-4C94-B8FF-B5ABCC00BE8F}" srcOrd="0" destOrd="0" presId="urn:microsoft.com/office/officeart/2005/8/layout/target3"/>
    <dgm:cxn modelId="{4E48AB14-7331-4683-85A4-B478EFE27BF7}" type="presParOf" srcId="{CE1F20DE-4FA7-4C94-B8FF-B5ABCC00BE8F}" destId="{EE67416A-7849-4EC8-8D6E-1957744506F0}" srcOrd="0" destOrd="0" presId="urn:microsoft.com/office/officeart/2005/8/layout/target3"/>
    <dgm:cxn modelId="{C0A369C0-B4E7-4276-A7BB-F7E29DBEF0BB}" type="presParOf" srcId="{CE1F20DE-4FA7-4C94-B8FF-B5ABCC00BE8F}" destId="{09808791-C726-4DC5-A34C-3A61D1F0E464}" srcOrd="1" destOrd="0" presId="urn:microsoft.com/office/officeart/2005/8/layout/target3"/>
    <dgm:cxn modelId="{5221A998-694B-4CA1-A071-169C8AD86EE6}" type="presParOf" srcId="{CE1F20DE-4FA7-4C94-B8FF-B5ABCC00BE8F}" destId="{AA8637FE-A254-44C2-8DE1-1F34243677E5}" srcOrd="2" destOrd="0" presId="urn:microsoft.com/office/officeart/2005/8/layout/target3"/>
    <dgm:cxn modelId="{3B6FF725-A951-4F2A-A3CB-120588D217D0}" type="presParOf" srcId="{CE1F20DE-4FA7-4C94-B8FF-B5ABCC00BE8F}" destId="{77F85533-9B0D-4803-8335-0C6F8DD4C5D1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92378E-38C3-4D79-83C4-C086FF366CFF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F097FC14-804E-41FA-87EC-6152E02045DF}">
      <dgm:prSet/>
      <dgm:spPr/>
      <dgm:t>
        <a:bodyPr/>
        <a:lstStyle/>
        <a:p>
          <a:r>
            <a:rPr lang="en-IN" b="0" i="0" baseline="0"/>
            <a:t>Model View Controller (MVC)</a:t>
          </a:r>
          <a:endParaRPr lang="en-IN"/>
        </a:p>
      </dgm:t>
    </dgm:pt>
    <dgm:pt modelId="{5FDE55B5-9374-4A33-AD2D-5ED7AD7B74FF}" type="parTrans" cxnId="{0EE37DE4-D7DF-4541-A5C6-CD096D1822A9}">
      <dgm:prSet/>
      <dgm:spPr/>
      <dgm:t>
        <a:bodyPr/>
        <a:lstStyle/>
        <a:p>
          <a:endParaRPr lang="en-IN"/>
        </a:p>
      </dgm:t>
    </dgm:pt>
    <dgm:pt modelId="{5655E57A-B5F9-4A84-BBCB-A137782C8F82}" type="sibTrans" cxnId="{0EE37DE4-D7DF-4541-A5C6-CD096D1822A9}">
      <dgm:prSet/>
      <dgm:spPr/>
      <dgm:t>
        <a:bodyPr/>
        <a:lstStyle/>
        <a:p>
          <a:endParaRPr lang="en-IN"/>
        </a:p>
      </dgm:t>
    </dgm:pt>
    <dgm:pt modelId="{42E16FD4-FA3E-4312-9C2D-D9575FA8C50F}" type="pres">
      <dgm:prSet presAssocID="{EB92378E-38C3-4D79-83C4-C086FF366CFF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6B496F4A-C3CF-4694-8B61-B7F640B95C60}" type="pres">
      <dgm:prSet presAssocID="{F097FC14-804E-41FA-87EC-6152E02045DF}" presName="circle1" presStyleLbl="node1" presStyleIdx="0" presStyleCnt="1"/>
      <dgm:spPr/>
    </dgm:pt>
    <dgm:pt modelId="{1E307822-EB18-4BC0-89CF-69E090CC8932}" type="pres">
      <dgm:prSet presAssocID="{F097FC14-804E-41FA-87EC-6152E02045DF}" presName="space" presStyleCnt="0"/>
      <dgm:spPr/>
    </dgm:pt>
    <dgm:pt modelId="{8C056555-C59D-4B79-8402-CE9DA75148D0}" type="pres">
      <dgm:prSet presAssocID="{F097FC14-804E-41FA-87EC-6152E02045DF}" presName="rect1" presStyleLbl="alignAcc1" presStyleIdx="0" presStyleCnt="1"/>
      <dgm:spPr/>
    </dgm:pt>
    <dgm:pt modelId="{132C00C1-1BFC-4BBA-99A8-BF604F3B6AD3}" type="pres">
      <dgm:prSet presAssocID="{F097FC14-804E-41FA-87EC-6152E02045DF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7DB58105-1083-4B05-B357-EC427BF2B627}" type="presOf" srcId="{F097FC14-804E-41FA-87EC-6152E02045DF}" destId="{8C056555-C59D-4B79-8402-CE9DA75148D0}" srcOrd="0" destOrd="0" presId="urn:microsoft.com/office/officeart/2005/8/layout/target3"/>
    <dgm:cxn modelId="{8A059A68-B170-4411-8E2E-8F9FF327A0DA}" type="presOf" srcId="{EB92378E-38C3-4D79-83C4-C086FF366CFF}" destId="{42E16FD4-FA3E-4312-9C2D-D9575FA8C50F}" srcOrd="0" destOrd="0" presId="urn:microsoft.com/office/officeart/2005/8/layout/target3"/>
    <dgm:cxn modelId="{C850E46B-5BF8-46F4-AC9B-BB9478A3749F}" type="presOf" srcId="{F097FC14-804E-41FA-87EC-6152E02045DF}" destId="{132C00C1-1BFC-4BBA-99A8-BF604F3B6AD3}" srcOrd="1" destOrd="0" presId="urn:microsoft.com/office/officeart/2005/8/layout/target3"/>
    <dgm:cxn modelId="{0EE37DE4-D7DF-4541-A5C6-CD096D1822A9}" srcId="{EB92378E-38C3-4D79-83C4-C086FF366CFF}" destId="{F097FC14-804E-41FA-87EC-6152E02045DF}" srcOrd="0" destOrd="0" parTransId="{5FDE55B5-9374-4A33-AD2D-5ED7AD7B74FF}" sibTransId="{5655E57A-B5F9-4A84-BBCB-A137782C8F82}"/>
    <dgm:cxn modelId="{E4CE5C33-2F1E-4611-832C-3A9B8510F374}" type="presParOf" srcId="{42E16FD4-FA3E-4312-9C2D-D9575FA8C50F}" destId="{6B496F4A-C3CF-4694-8B61-B7F640B95C60}" srcOrd="0" destOrd="0" presId="urn:microsoft.com/office/officeart/2005/8/layout/target3"/>
    <dgm:cxn modelId="{0DD2BA0F-2B46-4F67-B6C0-2E5F7C7C34C8}" type="presParOf" srcId="{42E16FD4-FA3E-4312-9C2D-D9575FA8C50F}" destId="{1E307822-EB18-4BC0-89CF-69E090CC8932}" srcOrd="1" destOrd="0" presId="urn:microsoft.com/office/officeart/2005/8/layout/target3"/>
    <dgm:cxn modelId="{CD07C50D-83EC-4EFF-8CB9-87B6ED2609E0}" type="presParOf" srcId="{42E16FD4-FA3E-4312-9C2D-D9575FA8C50F}" destId="{8C056555-C59D-4B79-8402-CE9DA75148D0}" srcOrd="2" destOrd="0" presId="urn:microsoft.com/office/officeart/2005/8/layout/target3"/>
    <dgm:cxn modelId="{9E805C9A-92A7-44A9-9A12-4DA73EC0FD22}" type="presParOf" srcId="{42E16FD4-FA3E-4312-9C2D-D9575FA8C50F}" destId="{132C00C1-1BFC-4BBA-99A8-BF604F3B6AD3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F1C966-8EBE-4155-89CC-C919A4AD08E2}">
      <dsp:nvSpPr>
        <dsp:cNvPr id="0" name=""/>
        <dsp:cNvSpPr/>
      </dsp:nvSpPr>
      <dsp:spPr>
        <a:xfrm>
          <a:off x="0" y="0"/>
          <a:ext cx="933060" cy="93306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9B6761-5BE6-478C-A23D-DCDF04CBF210}">
      <dsp:nvSpPr>
        <dsp:cNvPr id="0" name=""/>
        <dsp:cNvSpPr/>
      </dsp:nvSpPr>
      <dsp:spPr>
        <a:xfrm>
          <a:off x="466530" y="0"/>
          <a:ext cx="1903444" cy="93306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b="0" i="0" kern="1200" baseline="0"/>
            <a:t>Dlib’s Shape Predictor</a:t>
          </a:r>
          <a:endParaRPr lang="en-IN" sz="2600" kern="1200"/>
        </a:p>
      </dsp:txBody>
      <dsp:txXfrm>
        <a:off x="466530" y="0"/>
        <a:ext cx="1903444" cy="9330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67416A-7849-4EC8-8D6E-1957744506F0}">
      <dsp:nvSpPr>
        <dsp:cNvPr id="0" name=""/>
        <dsp:cNvSpPr/>
      </dsp:nvSpPr>
      <dsp:spPr>
        <a:xfrm>
          <a:off x="0" y="0"/>
          <a:ext cx="933061" cy="933061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8637FE-A254-44C2-8DE1-1F34243677E5}">
      <dsp:nvSpPr>
        <dsp:cNvPr id="0" name=""/>
        <dsp:cNvSpPr/>
      </dsp:nvSpPr>
      <dsp:spPr>
        <a:xfrm>
          <a:off x="466530" y="0"/>
          <a:ext cx="2192693" cy="93306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i="0" kern="1200" baseline="0"/>
            <a:t>Pre-trained Model: FER-2013,AffectNet</a:t>
          </a:r>
          <a:endParaRPr lang="en-IN" sz="2000" kern="1200"/>
        </a:p>
      </dsp:txBody>
      <dsp:txXfrm>
        <a:off x="466530" y="0"/>
        <a:ext cx="2192693" cy="9330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496F4A-C3CF-4694-8B61-B7F640B95C60}">
      <dsp:nvSpPr>
        <dsp:cNvPr id="0" name=""/>
        <dsp:cNvSpPr/>
      </dsp:nvSpPr>
      <dsp:spPr>
        <a:xfrm>
          <a:off x="0" y="0"/>
          <a:ext cx="933061" cy="933061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056555-C59D-4B79-8402-CE9DA75148D0}">
      <dsp:nvSpPr>
        <dsp:cNvPr id="0" name=""/>
        <dsp:cNvSpPr/>
      </dsp:nvSpPr>
      <dsp:spPr>
        <a:xfrm>
          <a:off x="466530" y="0"/>
          <a:ext cx="2062065" cy="93306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0" i="0" kern="1200" baseline="0"/>
            <a:t>Model View Controller (MVC)</a:t>
          </a:r>
          <a:endParaRPr lang="en-IN" sz="2100" kern="1200"/>
        </a:p>
      </dsp:txBody>
      <dsp:txXfrm>
        <a:off x="466530" y="0"/>
        <a:ext cx="2062065" cy="9330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D0EA04-C718-421E-8928-D05E1AE7459A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CE513-5D9D-4165-9749-53D4EE6D6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327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8E3F3-BC9F-4C05-523D-9B5539BA1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5C82C6-8E0A-5AF0-F184-626ECF9616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84C1BE-2E74-45A0-1DD3-38C540C5EA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35A03-865E-5E8B-0EF1-806CB9448D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C31BA-67D8-413F-A5DD-028125073D1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70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A31509-6837-0E3A-5799-01518C124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6408B3-EE85-53A0-62CB-918797AF44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9DF8DE-C30B-0B9F-6CEF-7351863CAC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AF93D3-9937-836B-2BB2-3EEA3D1701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C31BA-67D8-413F-A5DD-028125073D1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11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69A2-4CAA-4131-A227-68B31BC05F7B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584E5-B5E1-492B-9F91-73F6A1D63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10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69A2-4CAA-4131-A227-68B31BC05F7B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584E5-B5E1-492B-9F91-73F6A1D63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60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69A2-4CAA-4131-A227-68B31BC05F7B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584E5-B5E1-492B-9F91-73F6A1D63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97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rganizational 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C1534-9D13-43E9-BC8B-5694C28527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737" y="308698"/>
            <a:ext cx="5238313" cy="670789"/>
          </a:xfrm>
        </p:spPr>
        <p:txBody>
          <a:bodyPr bIns="0" anchor="b">
            <a:noAutofit/>
          </a:bodyPr>
          <a:lstStyle>
            <a:lvl1pPr>
              <a:defRPr sz="3600" b="1" cap="all" baseline="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83C82E0-1F49-4A07-A8B3-E2F2CBAC03B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736" y="979487"/>
            <a:ext cx="4639657" cy="365126"/>
          </a:xfrm>
        </p:spPr>
        <p:txBody>
          <a:bodyPr tIns="0">
            <a:noAutofit/>
          </a:bodyPr>
          <a:lstStyle>
            <a:lvl1pPr marL="0" indent="0">
              <a:spcBef>
                <a:spcPts val="900"/>
              </a:spcBef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23F05332-AB09-36DC-23BC-7C089F43765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8089" y="2457980"/>
            <a:ext cx="1828800" cy="717550"/>
          </a:xfrm>
          <a:solidFill>
            <a:schemeClr val="accent4">
              <a:lumMod val="40000"/>
              <a:lumOff val="60000"/>
            </a:schemeClr>
          </a:solidFill>
        </p:spPr>
        <p:txBody>
          <a:bodyPr lIns="0" tIns="164592" rIns="0">
            <a:normAutofit/>
          </a:bodyPr>
          <a:lstStyle>
            <a:lvl1pPr marL="0" indent="0" algn="ctr">
              <a:buNone/>
              <a:defRPr sz="1200" b="1"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E0A4968C-C9EF-95A7-24CA-1A013804DC9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8909" y="2801515"/>
            <a:ext cx="1407160" cy="312445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1050">
                <a:solidFill>
                  <a:schemeClr val="accent4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8" name="Text Placeholder 52">
            <a:extLst>
              <a:ext uri="{FF2B5EF4-FFF2-40B4-BE49-F238E27FC236}">
                <a16:creationId xmlns:a16="http://schemas.microsoft.com/office/drawing/2014/main" id="{BAF1A852-6DE4-751B-C832-57A993BCEB6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65288" y="3365835"/>
            <a:ext cx="1371601" cy="717550"/>
          </a:xfrm>
          <a:solidFill>
            <a:schemeClr val="accent4">
              <a:lumMod val="20000"/>
              <a:lumOff val="80000"/>
            </a:schemeClr>
          </a:solidFill>
        </p:spPr>
        <p:txBody>
          <a:bodyPr lIns="0" tIns="64008" rIns="0">
            <a:normAutofit/>
          </a:bodyPr>
          <a:lstStyle>
            <a:lvl1pPr marL="0" indent="0" algn="ctr">
              <a:buNone/>
              <a:defRPr sz="1200" b="1"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9" name="Text Placeholder 54">
            <a:extLst>
              <a:ext uri="{FF2B5EF4-FFF2-40B4-BE49-F238E27FC236}">
                <a16:creationId xmlns:a16="http://schemas.microsoft.com/office/drawing/2014/main" id="{06727DBC-C7B5-C525-9C6E-4D162DC21BD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59838" y="3774511"/>
            <a:ext cx="1363372" cy="291754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1050">
                <a:solidFill>
                  <a:schemeClr val="accent4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0" name="Text Placeholder 52">
            <a:extLst>
              <a:ext uri="{FF2B5EF4-FFF2-40B4-BE49-F238E27FC236}">
                <a16:creationId xmlns:a16="http://schemas.microsoft.com/office/drawing/2014/main" id="{BF192749-E649-0568-1B46-3A92022E48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288" y="4199099"/>
            <a:ext cx="1371601" cy="717550"/>
          </a:xfrm>
          <a:solidFill>
            <a:schemeClr val="accent4">
              <a:lumMod val="20000"/>
              <a:lumOff val="80000"/>
            </a:schemeClr>
          </a:solidFill>
        </p:spPr>
        <p:txBody>
          <a:bodyPr lIns="0" tIns="137160" rIns="0">
            <a:normAutofit/>
          </a:bodyPr>
          <a:lstStyle>
            <a:lvl1pPr marL="0" indent="0" algn="ctr">
              <a:buNone/>
              <a:defRPr sz="1200" b="1"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1" name="Text Placeholder 54">
            <a:extLst>
              <a:ext uri="{FF2B5EF4-FFF2-40B4-BE49-F238E27FC236}">
                <a16:creationId xmlns:a16="http://schemas.microsoft.com/office/drawing/2014/main" id="{FA2A5EEF-8844-36D9-8EA5-96BE67D7228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59710" y="4607775"/>
            <a:ext cx="1363372" cy="291754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1050">
                <a:solidFill>
                  <a:schemeClr val="accent4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252C1DCB-178A-D612-9896-45AA289B9A2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63138" y="2457980"/>
            <a:ext cx="1828800" cy="717550"/>
          </a:xfrm>
          <a:solidFill>
            <a:schemeClr val="accent1">
              <a:lumMod val="40000"/>
              <a:lumOff val="60000"/>
            </a:schemeClr>
          </a:solidFill>
        </p:spPr>
        <p:txBody>
          <a:bodyPr lIns="0" tIns="164592" rIns="0">
            <a:normAutofit/>
          </a:bodyPr>
          <a:lstStyle>
            <a:lvl1pPr marL="0" indent="0" algn="ctr">
              <a:buNone/>
              <a:defRPr sz="1200" b="1"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9" name="Text Placeholder 54">
            <a:extLst>
              <a:ext uri="{FF2B5EF4-FFF2-40B4-BE49-F238E27FC236}">
                <a16:creationId xmlns:a16="http://schemas.microsoft.com/office/drawing/2014/main" id="{694E069D-D467-CAA5-AF27-B0213F60ADD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455418" y="2801515"/>
            <a:ext cx="1407160" cy="312445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10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2" name="Text Placeholder 52">
            <a:extLst>
              <a:ext uri="{FF2B5EF4-FFF2-40B4-BE49-F238E27FC236}">
                <a16:creationId xmlns:a16="http://schemas.microsoft.com/office/drawing/2014/main" id="{3F032376-C2CA-10DF-1A75-895804A2070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720337" y="3371198"/>
            <a:ext cx="1371601" cy="71755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0" tIns="137160" rIns="0">
            <a:normAutofit/>
          </a:bodyPr>
          <a:lstStyle>
            <a:lvl1pPr marL="0" indent="0" algn="ctr">
              <a:buNone/>
              <a:defRPr sz="1200" b="1"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3" name="Text Placeholder 54">
            <a:extLst>
              <a:ext uri="{FF2B5EF4-FFF2-40B4-BE49-F238E27FC236}">
                <a16:creationId xmlns:a16="http://schemas.microsoft.com/office/drawing/2014/main" id="{23A81A1A-928C-7B51-67CA-9DD2CDD2815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14262" y="3717361"/>
            <a:ext cx="1363372" cy="354267"/>
          </a:xfrm>
        </p:spPr>
        <p:txBody>
          <a:bodyPr lIns="0" tIns="0" r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4" name="Text Placeholder 52">
            <a:extLst>
              <a:ext uri="{FF2B5EF4-FFF2-40B4-BE49-F238E27FC236}">
                <a16:creationId xmlns:a16="http://schemas.microsoft.com/office/drawing/2014/main" id="{B2ED2AF3-9E65-8653-68B0-1D0BF3090F7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20337" y="4196440"/>
            <a:ext cx="1371601" cy="71755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0" tIns="137160" rIns="0">
            <a:normAutofit/>
          </a:bodyPr>
          <a:lstStyle>
            <a:lvl1pPr marL="0" indent="0" algn="ctr">
              <a:buNone/>
              <a:defRPr sz="1200" b="1"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5" name="Text Placeholder 54">
            <a:extLst>
              <a:ext uri="{FF2B5EF4-FFF2-40B4-BE49-F238E27FC236}">
                <a16:creationId xmlns:a16="http://schemas.microsoft.com/office/drawing/2014/main" id="{226E3F41-33F4-AE56-68CC-E20546806E0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19490" y="4542603"/>
            <a:ext cx="1363372" cy="354267"/>
          </a:xfrm>
        </p:spPr>
        <p:txBody>
          <a:bodyPr lIns="0" tIns="0" r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6" name="Text Placeholder 52">
            <a:extLst>
              <a:ext uri="{FF2B5EF4-FFF2-40B4-BE49-F238E27FC236}">
                <a16:creationId xmlns:a16="http://schemas.microsoft.com/office/drawing/2014/main" id="{AF272F13-6A52-5B74-0F02-F4E1AC9F53C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720337" y="5040152"/>
            <a:ext cx="1371601" cy="71755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0" tIns="137160" rIns="0">
            <a:normAutofit/>
          </a:bodyPr>
          <a:lstStyle>
            <a:lvl1pPr marL="0" indent="0" algn="ctr">
              <a:buNone/>
              <a:defRPr sz="1200" b="1"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7" name="Text Placeholder 54">
            <a:extLst>
              <a:ext uri="{FF2B5EF4-FFF2-40B4-BE49-F238E27FC236}">
                <a16:creationId xmlns:a16="http://schemas.microsoft.com/office/drawing/2014/main" id="{D02EA425-8656-A3C8-EE0E-710BAB7D58C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711114" y="5386315"/>
            <a:ext cx="1363372" cy="354267"/>
          </a:xfrm>
        </p:spPr>
        <p:txBody>
          <a:bodyPr lIns="0" tIns="0" r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8" name="Text Placeholder 52">
            <a:extLst>
              <a:ext uri="{FF2B5EF4-FFF2-40B4-BE49-F238E27FC236}">
                <a16:creationId xmlns:a16="http://schemas.microsoft.com/office/drawing/2014/main" id="{AAB11ECA-BCA8-9C22-50B4-399A26340B2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720337" y="5886050"/>
            <a:ext cx="1371601" cy="71755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0" tIns="137160" rIns="0">
            <a:normAutofit/>
          </a:bodyPr>
          <a:lstStyle>
            <a:lvl1pPr marL="0" indent="0" algn="ctr">
              <a:buNone/>
              <a:defRPr sz="1200" b="1"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9" name="Text Placeholder 54">
            <a:extLst>
              <a:ext uri="{FF2B5EF4-FFF2-40B4-BE49-F238E27FC236}">
                <a16:creationId xmlns:a16="http://schemas.microsoft.com/office/drawing/2014/main" id="{8D75E07E-A65E-13BF-20A0-92C3E56C652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722582" y="6232213"/>
            <a:ext cx="1363372" cy="354267"/>
          </a:xfrm>
        </p:spPr>
        <p:txBody>
          <a:bodyPr lIns="0" tIns="0" r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BA39D87F-0F57-8051-BC53-21C76607BC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86363" y="1073150"/>
            <a:ext cx="1828800" cy="717550"/>
          </a:xfrm>
          <a:solidFill>
            <a:schemeClr val="bg2">
              <a:lumMod val="95000"/>
            </a:schemeClr>
          </a:solidFill>
        </p:spPr>
        <p:txBody>
          <a:bodyPr lIns="0" tIns="164592" rIns="0">
            <a:normAutofit/>
          </a:bodyPr>
          <a:lstStyle>
            <a:lvl1pPr marL="0" indent="0" algn="ctr">
              <a:buNone/>
              <a:defRPr sz="1200" b="1"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4BD9D20E-1CED-AAF2-BD65-81D2E1A78FB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97183" y="1416685"/>
            <a:ext cx="1407160" cy="312445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105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0AFC0C3-DFF9-04CF-469C-28353892DA3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10709" y="2457980"/>
            <a:ext cx="1828800" cy="717550"/>
          </a:xfrm>
          <a:solidFill>
            <a:schemeClr val="accent2">
              <a:lumMod val="40000"/>
              <a:lumOff val="60000"/>
            </a:schemeClr>
          </a:solidFill>
        </p:spPr>
        <p:txBody>
          <a:bodyPr lIns="0" tIns="164592" rIns="0">
            <a:normAutofit/>
          </a:bodyPr>
          <a:lstStyle>
            <a:lvl1pPr marL="0" indent="0" algn="ctr">
              <a:buNone/>
              <a:defRPr sz="1200" b="1"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1" name="Text Placeholder 54">
            <a:extLst>
              <a:ext uri="{FF2B5EF4-FFF2-40B4-BE49-F238E27FC236}">
                <a16:creationId xmlns:a16="http://schemas.microsoft.com/office/drawing/2014/main" id="{2F91F985-8052-BC50-9071-4F94BA229F4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21529" y="2801515"/>
            <a:ext cx="1407160" cy="312445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105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80" name="Text Placeholder 52">
            <a:extLst>
              <a:ext uri="{FF2B5EF4-FFF2-40B4-BE49-F238E27FC236}">
                <a16:creationId xmlns:a16="http://schemas.microsoft.com/office/drawing/2014/main" id="{E033D854-6589-A502-E00E-6899CDDBEDC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667908" y="3357939"/>
            <a:ext cx="1371601" cy="717550"/>
          </a:xfrm>
          <a:solidFill>
            <a:schemeClr val="accent2">
              <a:lumMod val="20000"/>
              <a:lumOff val="80000"/>
            </a:schemeClr>
          </a:solidFill>
        </p:spPr>
        <p:txBody>
          <a:bodyPr lIns="0" tIns="137160" rIns="0">
            <a:normAutofit/>
          </a:bodyPr>
          <a:lstStyle>
            <a:lvl1pPr marL="0" indent="0" algn="ctr">
              <a:buNone/>
              <a:defRPr sz="1200" b="1"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81" name="Text Placeholder 54">
            <a:extLst>
              <a:ext uri="{FF2B5EF4-FFF2-40B4-BE49-F238E27FC236}">
                <a16:creationId xmlns:a16="http://schemas.microsoft.com/office/drawing/2014/main" id="{95C38672-A198-1017-3C7B-1648B814165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650667" y="3704102"/>
            <a:ext cx="1363372" cy="354267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105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151BDB62-1FFE-EE54-1CA1-F8276F6FDCB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70138" y="2457980"/>
            <a:ext cx="1828800" cy="717550"/>
          </a:xfrm>
          <a:solidFill>
            <a:schemeClr val="accent3">
              <a:lumMod val="40000"/>
              <a:lumOff val="60000"/>
            </a:schemeClr>
          </a:solidFill>
        </p:spPr>
        <p:txBody>
          <a:bodyPr lIns="0" tIns="164592" rIns="0">
            <a:normAutofit/>
          </a:bodyPr>
          <a:lstStyle>
            <a:lvl1pPr marL="0" indent="0" algn="ctr">
              <a:buNone/>
              <a:defRPr sz="1200" b="1"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3" name="Text Placeholder 54">
            <a:extLst>
              <a:ext uri="{FF2B5EF4-FFF2-40B4-BE49-F238E27FC236}">
                <a16:creationId xmlns:a16="http://schemas.microsoft.com/office/drawing/2014/main" id="{A963B55F-12B6-A2BF-8F36-5971DD01BBE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80958" y="2801515"/>
            <a:ext cx="1407160" cy="312445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105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82" name="Text Placeholder 52">
            <a:extLst>
              <a:ext uri="{FF2B5EF4-FFF2-40B4-BE49-F238E27FC236}">
                <a16:creationId xmlns:a16="http://schemas.microsoft.com/office/drawing/2014/main" id="{B571A34F-7F74-D8A8-50F2-435BCE8ED48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627337" y="3357939"/>
            <a:ext cx="1371601" cy="717550"/>
          </a:xfrm>
          <a:solidFill>
            <a:schemeClr val="accent3">
              <a:lumMod val="20000"/>
              <a:lumOff val="80000"/>
            </a:schemeClr>
          </a:solidFill>
        </p:spPr>
        <p:txBody>
          <a:bodyPr lIns="0" tIns="137160" rIns="0">
            <a:normAutofit/>
          </a:bodyPr>
          <a:lstStyle>
            <a:lvl1pPr marL="0" indent="0" algn="ctr">
              <a:buNone/>
              <a:defRPr sz="1200" b="1"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83" name="Text Placeholder 54">
            <a:extLst>
              <a:ext uri="{FF2B5EF4-FFF2-40B4-BE49-F238E27FC236}">
                <a16:creationId xmlns:a16="http://schemas.microsoft.com/office/drawing/2014/main" id="{E8F1DAAE-C1FB-F64E-50B6-F9B797B65E5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633504" y="3704102"/>
            <a:ext cx="1363372" cy="354267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105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4" name="Text Placeholder 52">
            <a:extLst>
              <a:ext uri="{FF2B5EF4-FFF2-40B4-BE49-F238E27FC236}">
                <a16:creationId xmlns:a16="http://schemas.microsoft.com/office/drawing/2014/main" id="{A47FCBB4-440E-68D8-9C0C-3401B15A6E4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20579" y="2457980"/>
            <a:ext cx="1828800" cy="717550"/>
          </a:xfrm>
          <a:solidFill>
            <a:schemeClr val="accent6">
              <a:lumMod val="40000"/>
              <a:lumOff val="60000"/>
            </a:schemeClr>
          </a:solidFill>
        </p:spPr>
        <p:txBody>
          <a:bodyPr lIns="0" tIns="164592" rIns="0">
            <a:normAutofit/>
          </a:bodyPr>
          <a:lstStyle>
            <a:lvl1pPr marL="0" indent="0" algn="ctr">
              <a:buNone/>
              <a:defRPr sz="1200" b="1"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5" name="Text Placeholder 54">
            <a:extLst>
              <a:ext uri="{FF2B5EF4-FFF2-40B4-BE49-F238E27FC236}">
                <a16:creationId xmlns:a16="http://schemas.microsoft.com/office/drawing/2014/main" id="{9204EB5C-C435-F6E1-2FDE-163E3CB1C5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31399" y="2801515"/>
            <a:ext cx="1407160" cy="312445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105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84" name="Text Placeholder 52">
            <a:extLst>
              <a:ext uri="{FF2B5EF4-FFF2-40B4-BE49-F238E27FC236}">
                <a16:creationId xmlns:a16="http://schemas.microsoft.com/office/drawing/2014/main" id="{F60E31F9-09A8-D36B-F31E-5D9F6A107801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577778" y="3348715"/>
            <a:ext cx="1371601" cy="717550"/>
          </a:xfrm>
          <a:solidFill>
            <a:schemeClr val="accent6">
              <a:lumMod val="20000"/>
              <a:lumOff val="80000"/>
            </a:schemeClr>
          </a:solidFill>
        </p:spPr>
        <p:txBody>
          <a:bodyPr lIns="0" tIns="137160" rIns="0">
            <a:normAutofit/>
          </a:bodyPr>
          <a:lstStyle>
            <a:lvl1pPr marL="0" indent="0" algn="ctr">
              <a:buNone/>
              <a:defRPr sz="1200" b="1"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85" name="Text Placeholder 54">
            <a:extLst>
              <a:ext uri="{FF2B5EF4-FFF2-40B4-BE49-F238E27FC236}">
                <a16:creationId xmlns:a16="http://schemas.microsoft.com/office/drawing/2014/main" id="{153F6B4E-43CD-FE67-A4F8-970E8822378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585600" y="3704102"/>
            <a:ext cx="1363372" cy="345043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105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86" name="Text Placeholder 52">
            <a:extLst>
              <a:ext uri="{FF2B5EF4-FFF2-40B4-BE49-F238E27FC236}">
                <a16:creationId xmlns:a16="http://schemas.microsoft.com/office/drawing/2014/main" id="{0E2E379D-1729-12C2-97BC-53C1307FCFA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577778" y="4181979"/>
            <a:ext cx="1371601" cy="717550"/>
          </a:xfrm>
          <a:solidFill>
            <a:schemeClr val="accent6">
              <a:lumMod val="20000"/>
              <a:lumOff val="80000"/>
            </a:schemeClr>
          </a:solidFill>
        </p:spPr>
        <p:txBody>
          <a:bodyPr lIns="0" tIns="137160" rIns="0">
            <a:normAutofit/>
          </a:bodyPr>
          <a:lstStyle>
            <a:lvl1pPr marL="0" indent="0" algn="ctr">
              <a:buNone/>
              <a:defRPr sz="1200" b="1"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87" name="Text Placeholder 54">
            <a:extLst>
              <a:ext uri="{FF2B5EF4-FFF2-40B4-BE49-F238E27FC236}">
                <a16:creationId xmlns:a16="http://schemas.microsoft.com/office/drawing/2014/main" id="{2A616659-5D3F-8832-A1E1-CE3F177A3D49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585472" y="4607775"/>
            <a:ext cx="1363372" cy="274634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105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88" name="Text Placeholder 52">
            <a:extLst>
              <a:ext uri="{FF2B5EF4-FFF2-40B4-BE49-F238E27FC236}">
                <a16:creationId xmlns:a16="http://schemas.microsoft.com/office/drawing/2014/main" id="{B6260872-20F7-40C2-EAE2-A6FBBF5D3C8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577778" y="5045035"/>
            <a:ext cx="1371601" cy="717550"/>
          </a:xfrm>
          <a:solidFill>
            <a:schemeClr val="accent6">
              <a:lumMod val="20000"/>
              <a:lumOff val="80000"/>
            </a:schemeClr>
          </a:solidFill>
        </p:spPr>
        <p:txBody>
          <a:bodyPr lIns="0" tIns="137160" rIns="0">
            <a:normAutofit/>
          </a:bodyPr>
          <a:lstStyle>
            <a:lvl1pPr marL="0" indent="0" algn="ctr">
              <a:buNone/>
              <a:defRPr sz="1200" b="1"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89" name="Text Placeholder 54">
            <a:extLst>
              <a:ext uri="{FF2B5EF4-FFF2-40B4-BE49-F238E27FC236}">
                <a16:creationId xmlns:a16="http://schemas.microsoft.com/office/drawing/2014/main" id="{168EC738-2AE1-94E2-18F2-22F5315FDBE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578880" y="5386315"/>
            <a:ext cx="1363372" cy="359150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105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6" name="Text Placeholder 52">
            <a:extLst>
              <a:ext uri="{FF2B5EF4-FFF2-40B4-BE49-F238E27FC236}">
                <a16:creationId xmlns:a16="http://schemas.microsoft.com/office/drawing/2014/main" id="{A44C24EC-EAC9-6110-3929-CFBE6F93EA3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0069982" y="2457980"/>
            <a:ext cx="1828800" cy="71755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0" tIns="164592" rIns="0">
            <a:normAutofit/>
          </a:bodyPr>
          <a:lstStyle>
            <a:lvl1pPr marL="0" indent="0" algn="ctr">
              <a:buNone/>
              <a:defRPr sz="1200" b="1"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7" name="Text Placeholder 54">
            <a:extLst>
              <a:ext uri="{FF2B5EF4-FFF2-40B4-BE49-F238E27FC236}">
                <a16:creationId xmlns:a16="http://schemas.microsoft.com/office/drawing/2014/main" id="{87697604-99F4-F3ED-2CEA-028184FF5E9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069981" y="2801515"/>
            <a:ext cx="1813929" cy="374015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105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90" name="Text Placeholder 52">
            <a:extLst>
              <a:ext uri="{FF2B5EF4-FFF2-40B4-BE49-F238E27FC236}">
                <a16:creationId xmlns:a16="http://schemas.microsoft.com/office/drawing/2014/main" id="{0C7D5DAB-306D-3C38-D6DE-71597DDC3850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527181" y="3353502"/>
            <a:ext cx="1371601" cy="717550"/>
          </a:xfrm>
          <a:solidFill>
            <a:schemeClr val="accent5">
              <a:lumMod val="20000"/>
              <a:lumOff val="80000"/>
            </a:schemeClr>
          </a:solidFill>
        </p:spPr>
        <p:txBody>
          <a:bodyPr lIns="0" tIns="137160" rIns="0">
            <a:normAutofit/>
          </a:bodyPr>
          <a:lstStyle>
            <a:lvl1pPr marL="0" indent="0" algn="ctr">
              <a:buNone/>
              <a:defRPr sz="1200" b="1"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91" name="Text Placeholder 54">
            <a:extLst>
              <a:ext uri="{FF2B5EF4-FFF2-40B4-BE49-F238E27FC236}">
                <a16:creationId xmlns:a16="http://schemas.microsoft.com/office/drawing/2014/main" id="{41852A99-601D-4ED7-88E6-8DAD8A699E02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535410" y="3704102"/>
            <a:ext cx="1363372" cy="349830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105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55837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69A2-4CAA-4131-A227-68B31BC05F7B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584E5-B5E1-492B-9F91-73F6A1D63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5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69A2-4CAA-4131-A227-68B31BC05F7B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584E5-B5E1-492B-9F91-73F6A1D63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26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69A2-4CAA-4131-A227-68B31BC05F7B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584E5-B5E1-492B-9F91-73F6A1D63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89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69A2-4CAA-4131-A227-68B31BC05F7B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584E5-B5E1-492B-9F91-73F6A1D63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7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69A2-4CAA-4131-A227-68B31BC05F7B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584E5-B5E1-492B-9F91-73F6A1D63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10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69A2-4CAA-4131-A227-68B31BC05F7B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584E5-B5E1-492B-9F91-73F6A1D63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75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69A2-4CAA-4131-A227-68B31BC05F7B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584E5-B5E1-492B-9F91-73F6A1D63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8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69A2-4CAA-4131-A227-68B31BC05F7B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584E5-B5E1-492B-9F91-73F6A1D63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9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569A2-4CAA-4131-A227-68B31BC05F7B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584E5-B5E1-492B-9F91-73F6A1D63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37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91C07-8221-CB63-6C29-7F9D348F45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Facial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0B36F6-F698-C7A3-04BF-C0340E3FBC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42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9F0A2-7870-054F-090B-DAB8D8533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" y="-224346"/>
            <a:ext cx="10515600" cy="1325563"/>
          </a:xfrm>
        </p:spPr>
        <p:txBody>
          <a:bodyPr/>
          <a:lstStyle/>
          <a:p>
            <a:r>
              <a:rPr lang="en-US"/>
              <a:t>Workflow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822A50-188E-23EC-2298-85E73D8716AC}"/>
              </a:ext>
            </a:extLst>
          </p:cNvPr>
          <p:cNvSpPr/>
          <p:nvPr/>
        </p:nvSpPr>
        <p:spPr>
          <a:xfrm>
            <a:off x="419083" y="2903308"/>
            <a:ext cx="2214113" cy="27748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41E8467-361A-DC69-B375-CFA6CB0E625A}"/>
              </a:ext>
            </a:extLst>
          </p:cNvPr>
          <p:cNvSpPr/>
          <p:nvPr/>
        </p:nvSpPr>
        <p:spPr>
          <a:xfrm>
            <a:off x="678488" y="3200950"/>
            <a:ext cx="1639018" cy="43132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srgbClr val="000000"/>
              </a:solidFill>
              <a:ea typeface="Calibri"/>
              <a:cs typeface="Calibri"/>
            </a:endParaRPr>
          </a:p>
          <a:p>
            <a:pPr algn="ctr"/>
            <a:r>
              <a:rPr lang="en-US" sz="1400" b="1">
                <a:solidFill>
                  <a:srgbClr val="000000"/>
                </a:solidFill>
                <a:ea typeface="Calibri"/>
                <a:cs typeface="Calibri"/>
              </a:rPr>
              <a:t>SELECT IMAGE</a:t>
            </a:r>
            <a:endParaRPr lang="en-US" sz="1400">
              <a:solidFill>
                <a:srgbClr val="808080"/>
              </a:solidFill>
              <a:ea typeface="Calibri"/>
              <a:cs typeface="Calibri"/>
            </a:endParaRPr>
          </a:p>
          <a:p>
            <a:pPr algn="ctr"/>
            <a:endParaRPr lang="en-US" sz="1400">
              <a:ea typeface="Calibri"/>
              <a:cs typeface="Calibri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7AE5E86-66AE-AEAB-3B6D-A5D8BD117564}"/>
              </a:ext>
            </a:extLst>
          </p:cNvPr>
          <p:cNvSpPr/>
          <p:nvPr/>
        </p:nvSpPr>
        <p:spPr>
          <a:xfrm>
            <a:off x="577845" y="4049213"/>
            <a:ext cx="1840301" cy="11214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400" b="1">
              <a:solidFill>
                <a:srgbClr val="000000"/>
              </a:solidFill>
              <a:ea typeface="Calibri"/>
              <a:cs typeface="Calibri"/>
            </a:endParaRPr>
          </a:p>
          <a:p>
            <a:pPr algn="ctr"/>
            <a:r>
              <a:rPr lang="en-US" sz="1400" b="1">
                <a:solidFill>
                  <a:srgbClr val="000000"/>
                </a:solidFill>
                <a:ea typeface="Calibri"/>
                <a:cs typeface="Calibri"/>
              </a:rPr>
              <a:t>JAVASCRIPT </a:t>
            </a:r>
            <a:endParaRPr lang="en-US" sz="1400">
              <a:solidFill>
                <a:srgbClr val="808080"/>
              </a:solidFill>
              <a:ea typeface="Calibri"/>
              <a:cs typeface="Calibri"/>
            </a:endParaRPr>
          </a:p>
          <a:p>
            <a:pPr algn="ctr"/>
            <a:r>
              <a:rPr lang="en-US" sz="1400" b="1">
                <a:solidFill>
                  <a:srgbClr val="000000"/>
                </a:solidFill>
                <a:ea typeface="Calibri"/>
                <a:cs typeface="Calibri"/>
              </a:rPr>
              <a:t>VALIDATES FILES</a:t>
            </a:r>
            <a:endParaRPr lang="en-US" sz="1400">
              <a:solidFill>
                <a:srgbClr val="808080"/>
              </a:solidFill>
              <a:ea typeface="Calibri"/>
              <a:cs typeface="Calibri"/>
            </a:endParaRPr>
          </a:p>
          <a:p>
            <a:pPr algn="ctr"/>
            <a:endParaRPr lang="en-US" sz="1400" b="1">
              <a:solidFill>
                <a:srgbClr val="000000"/>
              </a:solidFill>
              <a:ea typeface="Calibri"/>
              <a:cs typeface="Calibri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2143AF5-BABB-4BEE-ADD6-F5A4DCB81B33}"/>
              </a:ext>
            </a:extLst>
          </p:cNvPr>
          <p:cNvSpPr/>
          <p:nvPr/>
        </p:nvSpPr>
        <p:spPr>
          <a:xfrm>
            <a:off x="606601" y="2352685"/>
            <a:ext cx="1840301" cy="4600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800" b="1" baseline="0">
                <a:solidFill>
                  <a:schemeClr val="tx1"/>
                </a:solidFill>
                <a:latin typeface="Calibri"/>
              </a:rPr>
              <a:t>USER INTERFACE</a:t>
            </a:r>
            <a:r>
              <a:rPr lang="en-US" sz="180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​</a:t>
            </a:r>
            <a:endParaRPr lang="en-US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9F8E77-2288-4550-62E2-3547976DC4C7}"/>
              </a:ext>
            </a:extLst>
          </p:cNvPr>
          <p:cNvSpPr/>
          <p:nvPr/>
        </p:nvSpPr>
        <p:spPr>
          <a:xfrm>
            <a:off x="3734442" y="1790439"/>
            <a:ext cx="3608715" cy="4974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CAFA7BB-356F-F181-1085-7A968B545B22}"/>
              </a:ext>
            </a:extLst>
          </p:cNvPr>
          <p:cNvSpPr/>
          <p:nvPr/>
        </p:nvSpPr>
        <p:spPr>
          <a:xfrm>
            <a:off x="4790412" y="1245627"/>
            <a:ext cx="1840301" cy="4600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ea typeface="Calibri"/>
                <a:cs typeface="Calibri"/>
              </a:rPr>
              <a:t>SERVER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3103A0-BD4C-617A-6811-8AD0347F1AED}"/>
              </a:ext>
            </a:extLst>
          </p:cNvPr>
          <p:cNvSpPr/>
          <p:nvPr/>
        </p:nvSpPr>
        <p:spPr>
          <a:xfrm>
            <a:off x="4531620" y="1964497"/>
            <a:ext cx="2357885" cy="5607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400" b="1">
              <a:solidFill>
                <a:schemeClr val="tx1"/>
              </a:solidFill>
              <a:ea typeface="Calibri"/>
              <a:cs typeface="Calibri"/>
            </a:endParaRPr>
          </a:p>
          <a:p>
            <a:pPr algn="ctr"/>
            <a:r>
              <a:rPr lang="en-US" sz="1400" b="1">
                <a:solidFill>
                  <a:schemeClr val="tx1"/>
                </a:solidFill>
                <a:ea typeface="Calibri"/>
                <a:cs typeface="Calibri"/>
              </a:rPr>
              <a:t>VALIDATION PASSEDE?</a:t>
            </a:r>
          </a:p>
          <a:p>
            <a:pPr algn="ctr"/>
            <a:endParaRPr lang="en-US" sz="1400" b="1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AEF70E8-B5DD-4517-B205-2185CB0206F1}"/>
              </a:ext>
            </a:extLst>
          </p:cNvPr>
          <p:cNvSpPr/>
          <p:nvPr/>
        </p:nvSpPr>
        <p:spPr>
          <a:xfrm>
            <a:off x="4790412" y="2611477"/>
            <a:ext cx="1926565" cy="57509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400" b="1">
              <a:solidFill>
                <a:schemeClr val="tx1"/>
              </a:solidFill>
              <a:ea typeface="Calibri"/>
              <a:cs typeface="Calibri"/>
            </a:endParaRPr>
          </a:p>
          <a:p>
            <a:pPr algn="ctr"/>
            <a:r>
              <a:rPr lang="en-US" sz="1400" b="1">
                <a:solidFill>
                  <a:schemeClr val="tx1"/>
                </a:solidFill>
                <a:ea typeface="Calibri"/>
                <a:cs typeface="Calibri"/>
              </a:rPr>
              <a:t>IMAGE SENT TO SERVER</a:t>
            </a:r>
          </a:p>
          <a:p>
            <a:pPr algn="ctr"/>
            <a:endParaRPr lang="en-US" sz="1400" b="1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24186FB-15D1-2597-22B6-28F99D284A35}"/>
              </a:ext>
            </a:extLst>
          </p:cNvPr>
          <p:cNvSpPr/>
          <p:nvPr/>
        </p:nvSpPr>
        <p:spPr>
          <a:xfrm>
            <a:off x="4790412" y="3272835"/>
            <a:ext cx="1926565" cy="56071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400" b="1">
              <a:solidFill>
                <a:schemeClr val="tx1"/>
              </a:solidFill>
              <a:ea typeface="Calibri"/>
              <a:cs typeface="Calibri"/>
            </a:endParaRPr>
          </a:p>
          <a:p>
            <a:pPr algn="ctr"/>
            <a:r>
              <a:rPr lang="en-US" sz="1400" b="1">
                <a:solidFill>
                  <a:schemeClr val="tx1"/>
                </a:solidFill>
                <a:ea typeface="Calibri"/>
                <a:cs typeface="Calibri"/>
              </a:rPr>
              <a:t>FACIAL RECOGNITION</a:t>
            </a:r>
            <a:endParaRPr lang="en-US" sz="1400" b="1">
              <a:solidFill>
                <a:srgbClr val="808080"/>
              </a:solidFill>
              <a:ea typeface="Calibri"/>
              <a:cs typeface="Calibri"/>
            </a:endParaRPr>
          </a:p>
          <a:p>
            <a:pPr algn="ctr"/>
            <a:endParaRPr lang="en-US" sz="1400" b="1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64BC486-2610-30AF-8D5F-92A4D1D32F42}"/>
              </a:ext>
            </a:extLst>
          </p:cNvPr>
          <p:cNvSpPr/>
          <p:nvPr/>
        </p:nvSpPr>
        <p:spPr>
          <a:xfrm>
            <a:off x="4912162" y="3950714"/>
            <a:ext cx="1710903" cy="61822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schemeClr val="tx1"/>
              </a:solidFill>
              <a:ea typeface="Calibri"/>
              <a:cs typeface="Calibri"/>
            </a:endParaRPr>
          </a:p>
          <a:p>
            <a:pPr algn="ctr"/>
            <a:r>
              <a:rPr lang="en-US" sz="1400" b="1">
                <a:solidFill>
                  <a:schemeClr val="tx1"/>
                </a:solidFill>
                <a:ea typeface="Calibri"/>
                <a:cs typeface="Calibri"/>
              </a:rPr>
              <a:t>FACE</a:t>
            </a:r>
          </a:p>
          <a:p>
            <a:pPr algn="ctr"/>
            <a:r>
              <a:rPr lang="en-US" sz="1400" b="1">
                <a:solidFill>
                  <a:schemeClr val="tx1"/>
                </a:solidFill>
                <a:ea typeface="Calibri"/>
                <a:cs typeface="Calibri"/>
              </a:rPr>
              <a:t>DETECTED</a:t>
            </a:r>
          </a:p>
          <a:p>
            <a:pPr algn="ctr"/>
            <a:endParaRPr lang="en-US" sz="1400" b="1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FB90A71-CAAB-96D1-E1E4-2D77118A4BF0}"/>
              </a:ext>
            </a:extLst>
          </p:cNvPr>
          <p:cNvSpPr/>
          <p:nvPr/>
        </p:nvSpPr>
        <p:spPr>
          <a:xfrm>
            <a:off x="3967314" y="4711875"/>
            <a:ext cx="1470053" cy="398253"/>
          </a:xfrm>
          <a:prstGeom prst="round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>
                <a:ea typeface="Calibri"/>
                <a:cs typeface="Calibri"/>
              </a:rPr>
              <a:t>EXTRACT FECIAL FEATURES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DFDA76D-7030-0AE3-0E73-D47F2BDD59DC}"/>
              </a:ext>
            </a:extLst>
          </p:cNvPr>
          <p:cNvSpPr/>
          <p:nvPr/>
        </p:nvSpPr>
        <p:spPr>
          <a:xfrm>
            <a:off x="5520070" y="4783762"/>
            <a:ext cx="1714468" cy="240103"/>
          </a:xfrm>
          <a:prstGeom prst="round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>
                <a:ea typeface="Calibri"/>
                <a:cs typeface="Calibri"/>
              </a:rPr>
              <a:t>NO FACE DETECTED</a:t>
            </a:r>
            <a:endParaRPr lang="en-US" sz="1400" b="1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95C2483-ECAE-6803-3A98-4C6FABD04FEC}"/>
              </a:ext>
            </a:extLst>
          </p:cNvPr>
          <p:cNvSpPr/>
          <p:nvPr/>
        </p:nvSpPr>
        <p:spPr>
          <a:xfrm>
            <a:off x="4715392" y="5169383"/>
            <a:ext cx="1681688" cy="590888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  <a:ea typeface="Calibri"/>
                <a:cs typeface="Calibri"/>
              </a:rPr>
              <a:t>FACE RECOGNIZED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026BD57-AF04-8905-49F0-C503F3E3A777}"/>
              </a:ext>
            </a:extLst>
          </p:cNvPr>
          <p:cNvSpPr/>
          <p:nvPr/>
        </p:nvSpPr>
        <p:spPr>
          <a:xfrm>
            <a:off x="3837919" y="5862065"/>
            <a:ext cx="1585073" cy="355120"/>
          </a:xfrm>
          <a:prstGeom prst="round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>
                <a:ea typeface="Calibri"/>
                <a:cs typeface="Calibri"/>
              </a:rPr>
              <a:t>PERSON'S IDENTITY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42E3B67-160D-EB9B-D38C-25B78DA3CCAD}"/>
              </a:ext>
            </a:extLst>
          </p:cNvPr>
          <p:cNvSpPr/>
          <p:nvPr/>
        </p:nvSpPr>
        <p:spPr>
          <a:xfrm>
            <a:off x="5649465" y="5862064"/>
            <a:ext cx="1585073" cy="355120"/>
          </a:xfrm>
          <a:prstGeom prst="round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>
                <a:ea typeface="Calibri"/>
                <a:cs typeface="Calibri"/>
              </a:rPr>
              <a:t>UNKNOWN PERSON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34D0D7-78FB-7C8D-30C3-72C1220D5E8D}"/>
              </a:ext>
            </a:extLst>
          </p:cNvPr>
          <p:cNvSpPr/>
          <p:nvPr/>
        </p:nvSpPr>
        <p:spPr>
          <a:xfrm>
            <a:off x="4518171" y="6307762"/>
            <a:ext cx="2030770" cy="470140"/>
          </a:xfrm>
          <a:prstGeom prst="round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>
                <a:ea typeface="Calibri"/>
                <a:cs typeface="Calibri"/>
              </a:rPr>
              <a:t>GENDRATE TEXT LABLE FOR PERSON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5C7BF6-789D-C566-663B-B35F03BFE994}"/>
              </a:ext>
            </a:extLst>
          </p:cNvPr>
          <p:cNvSpPr/>
          <p:nvPr/>
        </p:nvSpPr>
        <p:spPr>
          <a:xfrm>
            <a:off x="8354774" y="2780947"/>
            <a:ext cx="2832339" cy="833887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6877479-223C-2278-2ED1-5E6AB2729EC6}"/>
              </a:ext>
            </a:extLst>
          </p:cNvPr>
          <p:cNvSpPr/>
          <p:nvPr/>
        </p:nvSpPr>
        <p:spPr>
          <a:xfrm>
            <a:off x="8788247" y="2972216"/>
            <a:ext cx="2030770" cy="470140"/>
          </a:xfrm>
          <a:prstGeom prst="round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>
                <a:ea typeface="Calibri"/>
                <a:cs typeface="Calibri"/>
              </a:rPr>
              <a:t>DISPLAY IMAGE WITH OVERLAY AMD LABLE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FDD21B9-4755-EBB3-0556-445ACF6002EB}"/>
              </a:ext>
            </a:extLst>
          </p:cNvPr>
          <p:cNvSpPr/>
          <p:nvPr/>
        </p:nvSpPr>
        <p:spPr>
          <a:xfrm>
            <a:off x="8354773" y="4549362"/>
            <a:ext cx="2832339" cy="1164566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BB58945-0C28-5BD3-35FD-A3D105686C02}"/>
              </a:ext>
            </a:extLst>
          </p:cNvPr>
          <p:cNvSpPr/>
          <p:nvPr/>
        </p:nvSpPr>
        <p:spPr>
          <a:xfrm>
            <a:off x="8745114" y="4740631"/>
            <a:ext cx="2030770" cy="470140"/>
          </a:xfrm>
          <a:prstGeom prst="round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>
                <a:ea typeface="Calibri"/>
                <a:cs typeface="Calibri"/>
              </a:rPr>
              <a:t>WEB INTERFACE DISPLAY RESULT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AEEB2C8-EB32-4F71-9185-5CEB877B7B60}"/>
              </a:ext>
            </a:extLst>
          </p:cNvPr>
          <p:cNvSpPr/>
          <p:nvPr/>
        </p:nvSpPr>
        <p:spPr>
          <a:xfrm>
            <a:off x="8788247" y="2109575"/>
            <a:ext cx="1987638" cy="585158"/>
          </a:xfrm>
          <a:prstGeom prst="round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ea typeface="Calibri"/>
                <a:cs typeface="Calibri"/>
              </a:rPr>
              <a:t>RESULT GENERATION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00CA853-38FB-B9B5-1FF3-8F466C70A113}"/>
              </a:ext>
            </a:extLst>
          </p:cNvPr>
          <p:cNvSpPr/>
          <p:nvPr/>
        </p:nvSpPr>
        <p:spPr>
          <a:xfrm>
            <a:off x="8745113" y="4007385"/>
            <a:ext cx="2030770" cy="470140"/>
          </a:xfrm>
          <a:prstGeom prst="round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>
                <a:ea typeface="Calibri"/>
                <a:cs typeface="Calibri"/>
              </a:rPr>
              <a:t>CLIENT INTERFACE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94A9E35-04DF-206C-0C60-845AAF4B6803}"/>
              </a:ext>
            </a:extLst>
          </p:cNvPr>
          <p:cNvCxnSpPr/>
          <p:nvPr/>
        </p:nvCxnSpPr>
        <p:spPr>
          <a:xfrm flipV="1">
            <a:off x="2589901" y="4273490"/>
            <a:ext cx="1130060" cy="201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F354FD3-EE7E-0F9F-CCCB-9F008E4E96F8}"/>
              </a:ext>
            </a:extLst>
          </p:cNvPr>
          <p:cNvCxnSpPr>
            <a:cxnSpLocks/>
          </p:cNvCxnSpPr>
          <p:nvPr/>
        </p:nvCxnSpPr>
        <p:spPr>
          <a:xfrm flipV="1">
            <a:off x="7348806" y="3324583"/>
            <a:ext cx="914400" cy="201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E81C1A7-FC33-33B4-C587-08E78ADFCC4A}"/>
              </a:ext>
            </a:extLst>
          </p:cNvPr>
          <p:cNvCxnSpPr>
            <a:cxnSpLocks/>
          </p:cNvCxnSpPr>
          <p:nvPr/>
        </p:nvCxnSpPr>
        <p:spPr>
          <a:xfrm flipH="1">
            <a:off x="8306338" y="3661014"/>
            <a:ext cx="250164" cy="5118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576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E018E9-046E-D868-F6AF-AC2F1DEE3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FC1CF-DC5E-D7CB-3E30-586773504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4"/>
            <a:ext cx="10515600" cy="1325563"/>
          </a:xfrm>
        </p:spPr>
        <p:txBody>
          <a:bodyPr/>
          <a:lstStyle/>
          <a:p>
            <a:r>
              <a:rPr lang="en-US"/>
              <a:t>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4AD321-FD76-74B3-CB5D-3FA05693DB45}"/>
              </a:ext>
            </a:extLst>
          </p:cNvPr>
          <p:cNvSpPr/>
          <p:nvPr/>
        </p:nvSpPr>
        <p:spPr>
          <a:xfrm>
            <a:off x="863144" y="1446219"/>
            <a:ext cx="2715208" cy="25752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CLIENT</a:t>
            </a:r>
            <a:br>
              <a:rPr lang="en-US"/>
            </a:br>
            <a:r>
              <a:rPr lang="en-US"/>
              <a:t>(Web Browser)</a:t>
            </a:r>
            <a:br>
              <a:rPr lang="en-US"/>
            </a:br>
            <a:r>
              <a:rPr lang="en-US"/>
              <a:t>HTML, CSS, JS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117F14-C31E-F94F-CED9-35CE73116DE7}"/>
              </a:ext>
            </a:extLst>
          </p:cNvPr>
          <p:cNvSpPr/>
          <p:nvPr/>
        </p:nvSpPr>
        <p:spPr>
          <a:xfrm>
            <a:off x="7800392" y="1446218"/>
            <a:ext cx="2715208" cy="25752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SERVER</a:t>
            </a:r>
          </a:p>
          <a:p>
            <a:pPr algn="ctr"/>
            <a:r>
              <a:rPr lang="en-US"/>
              <a:t>Python</a:t>
            </a:r>
          </a:p>
          <a:p>
            <a:pPr algn="ctr"/>
            <a:r>
              <a:rPr lang="en-US"/>
              <a:t>Flask</a:t>
            </a:r>
          </a:p>
          <a:p>
            <a:pPr algn="ctr"/>
            <a:r>
              <a:rPr lang="en-US"/>
              <a:t>OpenCV</a:t>
            </a:r>
            <a:br>
              <a:rPr lang="en-US"/>
            </a:br>
            <a:r>
              <a:rPr lang="en-US"/>
              <a:t>Pre-trained models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7508B6-4D6D-C21C-413B-155BEEA24FBD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3578352" y="2733843"/>
            <a:ext cx="4222040" cy="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1EAF13B-E7B6-0477-EBAC-764DBB3C83CF}"/>
              </a:ext>
            </a:extLst>
          </p:cNvPr>
          <p:cNvCxnSpPr>
            <a:cxnSpLocks/>
          </p:cNvCxnSpPr>
          <p:nvPr/>
        </p:nvCxnSpPr>
        <p:spPr>
          <a:xfrm flipH="1">
            <a:off x="3578352" y="3044740"/>
            <a:ext cx="422204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4C2D1B8-9A64-23DF-70E1-3AEB5C999527}"/>
              </a:ext>
            </a:extLst>
          </p:cNvPr>
          <p:cNvSpPr/>
          <p:nvPr/>
        </p:nvSpPr>
        <p:spPr>
          <a:xfrm>
            <a:off x="4871513" y="3154469"/>
            <a:ext cx="1481328" cy="4023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RESTFUL API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59D94D-1486-84E2-52EC-3EF912442418}"/>
              </a:ext>
            </a:extLst>
          </p:cNvPr>
          <p:cNvSpPr txBox="1"/>
          <p:nvPr/>
        </p:nvSpPr>
        <p:spPr>
          <a:xfrm>
            <a:off x="5298912" y="2364510"/>
            <a:ext cx="78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B26D5D-678E-8285-703B-D6E764C1C7D0}"/>
              </a:ext>
            </a:extLst>
          </p:cNvPr>
          <p:cNvSpPr txBox="1"/>
          <p:nvPr/>
        </p:nvSpPr>
        <p:spPr>
          <a:xfrm>
            <a:off x="2734396" y="4176076"/>
            <a:ext cx="2980267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/>
          </a:lstStyle>
          <a:p>
            <a:pPr algn="l"/>
            <a:r>
              <a:rPr lang="en-US" sz="1500"/>
              <a:t>JavaScript library for image </a:t>
            </a:r>
            <a:endParaRPr lang="en-IN" sz="1500"/>
          </a:p>
          <a:p>
            <a:pPr algn="l"/>
            <a:r>
              <a:rPr lang="en-US" sz="1500"/>
              <a:t>upload handling (e.g., basic</a:t>
            </a:r>
            <a:endParaRPr lang="en-IN" sz="1500"/>
          </a:p>
          <a:p>
            <a:pPr algn="l"/>
            <a:r>
              <a:rPr lang="en-US" sz="1500"/>
              <a:t>validation and resizing)</a:t>
            </a:r>
            <a:endParaRPr lang="en-IN" sz="15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20AD53-7D35-F496-85B6-4FDDEE322622}"/>
              </a:ext>
            </a:extLst>
          </p:cNvPr>
          <p:cNvSpPr txBox="1"/>
          <p:nvPr/>
        </p:nvSpPr>
        <p:spPr>
          <a:xfrm>
            <a:off x="2734396" y="5440352"/>
            <a:ext cx="2715208" cy="7848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5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>
              <a:buNone/>
            </a:pPr>
            <a:r>
              <a:rPr lang="en-US"/>
              <a:t>Pre-trained models for</a:t>
            </a:r>
            <a:endParaRPr lang="en-IN"/>
          </a:p>
          <a:p>
            <a:pPr marL="0" indent="0">
              <a:buNone/>
            </a:pPr>
            <a:r>
              <a:rPr lang="en-US"/>
              <a:t>facial landmark detection </a:t>
            </a:r>
            <a:endParaRPr lang="en-IN"/>
          </a:p>
          <a:p>
            <a:pPr marL="0" indent="0">
              <a:buNone/>
            </a:pPr>
            <a:r>
              <a:rPr lang="en-US"/>
              <a:t>and emotion recognition </a:t>
            </a:r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F67906-9627-A81A-B7C8-EA0C2C96A03B}"/>
              </a:ext>
            </a:extLst>
          </p:cNvPr>
          <p:cNvSpPr txBox="1"/>
          <p:nvPr/>
        </p:nvSpPr>
        <p:spPr>
          <a:xfrm>
            <a:off x="9457604" y="4245326"/>
            <a:ext cx="2607396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>
              <a:defRPr sz="15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Python (Flask or Django)</a:t>
            </a:r>
            <a:endParaRPr lang="en-IN"/>
          </a:p>
          <a:p>
            <a:r>
              <a:rPr lang="en-US"/>
              <a:t>Web framework</a:t>
            </a:r>
            <a:endParaRPr lang="en-IN"/>
          </a:p>
          <a:p>
            <a:r>
              <a:rPr lang="en-US"/>
              <a:t>OpenCV library for image processing</a:t>
            </a:r>
            <a:endParaRPr lang="en-IN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C4BEABB-87A7-36AD-E29F-BC525C7EFAB2}"/>
              </a:ext>
            </a:extLst>
          </p:cNvPr>
          <p:cNvCxnSpPr>
            <a:cxnSpLocks/>
            <a:stCxn id="6" idx="2"/>
            <a:endCxn id="4" idx="1"/>
          </p:cNvCxnSpPr>
          <p:nvPr/>
        </p:nvCxnSpPr>
        <p:spPr>
          <a:xfrm rot="16200000" flipH="1">
            <a:off x="2169436" y="4072780"/>
            <a:ext cx="616273" cy="5136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6EEEFBB-5EE0-9FE2-3478-49A155E579C6}"/>
              </a:ext>
            </a:extLst>
          </p:cNvPr>
          <p:cNvCxnSpPr>
            <a:cxnSpLocks/>
            <a:stCxn id="7" idx="2"/>
            <a:endCxn id="13" idx="1"/>
          </p:cNvCxnSpPr>
          <p:nvPr/>
        </p:nvCxnSpPr>
        <p:spPr>
          <a:xfrm rot="16200000" flipH="1">
            <a:off x="8965038" y="4214425"/>
            <a:ext cx="685524" cy="2996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234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30B49-EA9B-E003-9BC4-716C4AD25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UI Wireframing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1FEEB6-FF53-AA0D-F7A0-05268AC4537B}"/>
              </a:ext>
            </a:extLst>
          </p:cNvPr>
          <p:cNvSpPr/>
          <p:nvPr/>
        </p:nvSpPr>
        <p:spPr>
          <a:xfrm>
            <a:off x="1755648" y="1901952"/>
            <a:ext cx="7507224" cy="42519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67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0AA429-C128-B8A3-4BFF-56080CC67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 Placeholder 164">
            <a:extLst>
              <a:ext uri="{FF2B5EF4-FFF2-40B4-BE49-F238E27FC236}">
                <a16:creationId xmlns:a16="http://schemas.microsoft.com/office/drawing/2014/main" id="{E0EE0844-2B1E-70E2-81B5-7017706B871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24095" y="1211102"/>
            <a:ext cx="1828800" cy="717550"/>
          </a:xfr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IN" b="0" i="0">
                <a:effectLst/>
                <a:latin typeface="Söhne Mono"/>
              </a:rPr>
              <a:t>Client-Side </a:t>
            </a:r>
          </a:p>
          <a:p>
            <a:r>
              <a:rPr lang="en-IN" b="0" i="0">
                <a:effectLst/>
                <a:latin typeface="Söhne Mono"/>
              </a:rPr>
              <a:t>(Web Interface)</a:t>
            </a:r>
            <a:endParaRPr lang="en-US"/>
          </a:p>
        </p:txBody>
      </p:sp>
      <p:sp>
        <p:nvSpPr>
          <p:cNvPr id="167" name="Text Placeholder 166">
            <a:extLst>
              <a:ext uri="{FF2B5EF4-FFF2-40B4-BE49-F238E27FC236}">
                <a16:creationId xmlns:a16="http://schemas.microsoft.com/office/drawing/2014/main" id="{2FFA323E-60FD-98A5-BA14-A4AEE6558AC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61984" y="1216568"/>
            <a:ext cx="1828800" cy="717550"/>
          </a:xfr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IN" b="0" i="0">
                <a:effectLst/>
                <a:latin typeface="Söhne Mono"/>
              </a:rPr>
              <a:t>Server-Side </a:t>
            </a:r>
          </a:p>
          <a:p>
            <a:r>
              <a:rPr lang="en-IN" b="0" i="0">
                <a:effectLst/>
                <a:latin typeface="Söhne Mono"/>
              </a:rPr>
              <a:t>(Backend)</a:t>
            </a:r>
            <a:endParaRPr lang="en-US"/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E08D2CB1-6826-EA7B-FECA-55DC13B4EDEF}"/>
              </a:ext>
            </a:extLst>
          </p:cNvPr>
          <p:cNvCxnSpPr>
            <a:cxnSpLocks/>
            <a:stCxn id="165" idx="2"/>
            <a:endCxn id="6" idx="1"/>
          </p:cNvCxnSpPr>
          <p:nvPr/>
        </p:nvCxnSpPr>
        <p:spPr>
          <a:xfrm rot="16200000" flipH="1">
            <a:off x="3850246" y="1716900"/>
            <a:ext cx="818529" cy="1242031"/>
          </a:xfrm>
          <a:prstGeom prst="bentConnector2">
            <a:avLst/>
          </a:prstGeom>
          <a:ln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DF1A201-4326-C7FF-62E1-9B03B7EDF455}"/>
              </a:ext>
            </a:extLst>
          </p:cNvPr>
          <p:cNvCxnSpPr>
            <a:cxnSpLocks/>
            <a:stCxn id="167" idx="2"/>
            <a:endCxn id="6" idx="0"/>
          </p:cNvCxnSpPr>
          <p:nvPr/>
        </p:nvCxnSpPr>
        <p:spPr>
          <a:xfrm>
            <a:off x="5776384" y="1934118"/>
            <a:ext cx="0" cy="647061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CA40958C-A746-88E1-561D-5937B11F2585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rot="5400000">
            <a:off x="4763279" y="2702799"/>
            <a:ext cx="802722" cy="1223489"/>
          </a:xfrm>
          <a:prstGeom prst="bentConnector3">
            <a:avLst>
              <a:gd name="adj1" fmla="val 46836"/>
            </a:avLst>
          </a:prstGeom>
          <a:ln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2BDE5195-7D07-205B-5E83-FBC81E7C1A9F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rot="16200000" flipH="1">
            <a:off x="6313751" y="2375814"/>
            <a:ext cx="743769" cy="181850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DBBD3960-E5E1-26C2-165C-59438C302D16}"/>
              </a:ext>
            </a:extLst>
          </p:cNvPr>
          <p:cNvCxnSpPr>
            <a:cxnSpLocks/>
          </p:cNvCxnSpPr>
          <p:nvPr/>
        </p:nvCxnSpPr>
        <p:spPr>
          <a:xfrm flipH="1">
            <a:off x="4245113" y="4567798"/>
            <a:ext cx="1" cy="295872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F67CD78-1B05-88F7-63CE-3250AF6CB311}"/>
              </a:ext>
            </a:extLst>
          </p:cNvPr>
          <p:cNvSpPr txBox="1"/>
          <p:nvPr/>
        </p:nvSpPr>
        <p:spPr>
          <a:xfrm>
            <a:off x="334433" y="237274"/>
            <a:ext cx="2095500" cy="37555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endParaRPr lang="en-IN" sz="1800" b="1" kern="100">
              <a:solidFill>
                <a:schemeClr val="tx1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D421C7-90F0-BAA0-48F9-C9B5EC6B2348}"/>
              </a:ext>
            </a:extLst>
          </p:cNvPr>
          <p:cNvSpPr/>
          <p:nvPr/>
        </p:nvSpPr>
        <p:spPr>
          <a:xfrm>
            <a:off x="3359658" y="3715904"/>
            <a:ext cx="2386473" cy="736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lvl="0">
              <a:buChar char="•"/>
            </a:pPr>
            <a:r>
              <a:rPr lang="en-US" sz="1200"/>
              <a:t>JavaScript library for image </a:t>
            </a:r>
            <a:endParaRPr lang="en-IN" sz="1200"/>
          </a:p>
          <a:p>
            <a:pPr lvl="0">
              <a:buChar char="•"/>
            </a:pPr>
            <a:r>
              <a:rPr lang="en-US" sz="1200"/>
              <a:t>upload handling (e.g., basic</a:t>
            </a:r>
            <a:endParaRPr lang="en-IN" sz="1200"/>
          </a:p>
          <a:p>
            <a:pPr lvl="0">
              <a:buChar char="•"/>
            </a:pPr>
            <a:r>
              <a:rPr lang="en-US" sz="1200"/>
              <a:t>validation and resizing)</a:t>
            </a:r>
            <a:endParaRPr lang="en-IN" sz="12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5CE9C7-33DC-7039-862E-52BFE686024B}"/>
              </a:ext>
            </a:extLst>
          </p:cNvPr>
          <p:cNvSpPr/>
          <p:nvPr/>
        </p:nvSpPr>
        <p:spPr>
          <a:xfrm>
            <a:off x="6401650" y="3656951"/>
            <a:ext cx="2386473" cy="795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Char char="•"/>
            </a:pPr>
            <a:r>
              <a:rPr lang="en-US" sz="1200"/>
              <a:t>Python (Flask or Django)</a:t>
            </a:r>
            <a:endParaRPr lang="en-IN" sz="1200"/>
          </a:p>
          <a:p>
            <a:pPr>
              <a:buChar char="•"/>
            </a:pPr>
            <a:r>
              <a:rPr lang="en-US" sz="1200"/>
              <a:t>Web framework</a:t>
            </a:r>
            <a:endParaRPr lang="en-IN" sz="1200"/>
          </a:p>
          <a:p>
            <a:pPr>
              <a:buChar char="•"/>
            </a:pPr>
            <a:r>
              <a:rPr lang="en-US" sz="1200"/>
              <a:t>OpenCV library for image processing</a:t>
            </a:r>
            <a:endParaRPr lang="en-IN" sz="12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4DE4C0-5331-0D8C-BF87-67D50303E676}"/>
              </a:ext>
            </a:extLst>
          </p:cNvPr>
          <p:cNvSpPr/>
          <p:nvPr/>
        </p:nvSpPr>
        <p:spPr>
          <a:xfrm>
            <a:off x="3188512" y="4863671"/>
            <a:ext cx="2113202" cy="717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lvl="0">
              <a:buChar char="•"/>
            </a:pPr>
            <a:r>
              <a:rPr lang="en-US" sz="1200"/>
              <a:t>Pre-trained models for</a:t>
            </a:r>
            <a:endParaRPr lang="en-IN" sz="1200"/>
          </a:p>
          <a:p>
            <a:pPr lvl="0">
              <a:buChar char="•"/>
            </a:pPr>
            <a:r>
              <a:rPr lang="en-US" sz="1200"/>
              <a:t>facial landmark detection </a:t>
            </a:r>
            <a:endParaRPr lang="en-IN" sz="1200"/>
          </a:p>
          <a:p>
            <a:pPr lvl="0">
              <a:buChar char="•"/>
            </a:pPr>
            <a:r>
              <a:rPr lang="en-US" sz="1200"/>
              <a:t>and emotion recognition </a:t>
            </a:r>
            <a:endParaRPr lang="en-IN" sz="12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CC826D-0188-0DD8-DD1C-42FDA331EAB5}"/>
              </a:ext>
            </a:extLst>
          </p:cNvPr>
          <p:cNvSpPr/>
          <p:nvPr/>
        </p:nvSpPr>
        <p:spPr>
          <a:xfrm>
            <a:off x="4880526" y="2581179"/>
            <a:ext cx="1791715" cy="3320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lvl="0"/>
            <a:r>
              <a:rPr lang="en-IN" sz="1200" i="0"/>
              <a:t>HTML </a:t>
            </a:r>
            <a:r>
              <a:rPr lang="en-IN" sz="1200"/>
              <a:t>,</a:t>
            </a:r>
            <a:r>
              <a:rPr lang="en-IN" sz="1200" i="0"/>
              <a:t>CSS, JavaScript</a:t>
            </a:r>
            <a:endParaRPr lang="en-IN" sz="1200"/>
          </a:p>
        </p:txBody>
      </p:sp>
    </p:spTree>
    <p:extLst>
      <p:ext uri="{BB962C8B-B14F-4D97-AF65-F5344CB8AC3E}">
        <p14:creationId xmlns:p14="http://schemas.microsoft.com/office/powerpoint/2010/main" val="1131077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631CF24-6C88-94C7-6DEA-EC50BF6E05E2}"/>
              </a:ext>
            </a:extLst>
          </p:cNvPr>
          <p:cNvSpPr/>
          <p:nvPr/>
        </p:nvSpPr>
        <p:spPr>
          <a:xfrm>
            <a:off x="137280" y="291999"/>
            <a:ext cx="2472442" cy="574074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/>
              <a:t>WORK FLOW :</a:t>
            </a:r>
            <a:endParaRPr lang="en-US" sz="2000" b="1">
              <a:ea typeface="Calibri"/>
              <a:cs typeface="Calibri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B706006-E8CC-E71D-EBA7-80746B36DC70}"/>
              </a:ext>
            </a:extLst>
          </p:cNvPr>
          <p:cNvSpPr/>
          <p:nvPr/>
        </p:nvSpPr>
        <p:spPr>
          <a:xfrm>
            <a:off x="133077" y="2123952"/>
            <a:ext cx="2030770" cy="47014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USER INTERFACE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6E240CC-D8C6-3873-A487-FEAFB06AC0AE}"/>
              </a:ext>
            </a:extLst>
          </p:cNvPr>
          <p:cNvSpPr/>
          <p:nvPr/>
        </p:nvSpPr>
        <p:spPr>
          <a:xfrm>
            <a:off x="357940" y="2860665"/>
            <a:ext cx="1637071" cy="4572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SELECT IMAGE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43AE134-95A3-C6B2-7DF9-5563C0ED8F3B}"/>
              </a:ext>
            </a:extLst>
          </p:cNvPr>
          <p:cNvSpPr/>
          <p:nvPr/>
        </p:nvSpPr>
        <p:spPr>
          <a:xfrm>
            <a:off x="357939" y="3455041"/>
            <a:ext cx="1638556" cy="98304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JAVASCRIPT </a:t>
            </a:r>
          </a:p>
          <a:p>
            <a:pPr algn="ctr"/>
            <a:r>
              <a:rPr lang="en-US" b="1"/>
              <a:t>VALIDATES FILES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7FFBB81-B6E7-D1C6-9605-2A220F12B35E}"/>
              </a:ext>
            </a:extLst>
          </p:cNvPr>
          <p:cNvSpPr/>
          <p:nvPr/>
        </p:nvSpPr>
        <p:spPr>
          <a:xfrm>
            <a:off x="4453555" y="1594738"/>
            <a:ext cx="1503985" cy="57078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VALIDATION PASSEDE?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86A050C-3EFF-232F-76BF-1FFFD6A845AD}"/>
              </a:ext>
            </a:extLst>
          </p:cNvPr>
          <p:cNvSpPr/>
          <p:nvPr/>
        </p:nvSpPr>
        <p:spPr>
          <a:xfrm>
            <a:off x="4450969" y="2393758"/>
            <a:ext cx="1494782" cy="62829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IMAGE SENT TO SERVER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1C257F4-9785-EF7D-C07F-AC20C1C2291F}"/>
              </a:ext>
            </a:extLst>
          </p:cNvPr>
          <p:cNvSpPr/>
          <p:nvPr/>
        </p:nvSpPr>
        <p:spPr>
          <a:xfrm>
            <a:off x="4413014" y="973763"/>
            <a:ext cx="1556317" cy="35512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SERVER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624A184-EC20-7F67-156F-F067249BB46B}"/>
              </a:ext>
            </a:extLst>
          </p:cNvPr>
          <p:cNvSpPr/>
          <p:nvPr/>
        </p:nvSpPr>
        <p:spPr>
          <a:xfrm>
            <a:off x="4341581" y="3932931"/>
            <a:ext cx="1724819" cy="547757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FACE DETECTED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4D46776-B00E-BF45-7D00-DCEE0EEB4937}"/>
              </a:ext>
            </a:extLst>
          </p:cNvPr>
          <p:cNvSpPr/>
          <p:nvPr/>
        </p:nvSpPr>
        <p:spPr>
          <a:xfrm>
            <a:off x="4048403" y="3220853"/>
            <a:ext cx="2314290" cy="54202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FACIAL RECOGNITION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B861396-FD76-94A5-9B5E-85473273679C}"/>
              </a:ext>
            </a:extLst>
          </p:cNvPr>
          <p:cNvSpPr/>
          <p:nvPr/>
        </p:nvSpPr>
        <p:spPr>
          <a:xfrm>
            <a:off x="3420975" y="4582479"/>
            <a:ext cx="1470053" cy="39825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>
                <a:ea typeface="Calibri"/>
                <a:cs typeface="Calibri"/>
              </a:rPr>
              <a:t>EXTRACT FECIAL FEATURES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15D4A7C-BC6C-819A-0D8D-9C8666E607C7}"/>
              </a:ext>
            </a:extLst>
          </p:cNvPr>
          <p:cNvSpPr/>
          <p:nvPr/>
        </p:nvSpPr>
        <p:spPr>
          <a:xfrm>
            <a:off x="5088749" y="4582479"/>
            <a:ext cx="1714468" cy="24010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>
                <a:ea typeface="Calibri"/>
                <a:cs typeface="Calibri"/>
              </a:rPr>
              <a:t>NO FACE DETECTED</a:t>
            </a:r>
            <a:endParaRPr lang="en-US" sz="1400" b="1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A857186-B503-C2F9-619E-71B5F1043B15}"/>
              </a:ext>
            </a:extLst>
          </p:cNvPr>
          <p:cNvSpPr/>
          <p:nvPr/>
        </p:nvSpPr>
        <p:spPr>
          <a:xfrm>
            <a:off x="4384713" y="5039987"/>
            <a:ext cx="1681688" cy="590888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  <a:ea typeface="Calibri"/>
                <a:cs typeface="Calibri"/>
              </a:rPr>
              <a:t>FACE RECOGNIZED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122615E-BEC8-C769-F70A-292A924F709D}"/>
              </a:ext>
            </a:extLst>
          </p:cNvPr>
          <p:cNvSpPr/>
          <p:nvPr/>
        </p:nvSpPr>
        <p:spPr>
          <a:xfrm>
            <a:off x="3507240" y="5732669"/>
            <a:ext cx="1642582" cy="35512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b="1">
                <a:ea typeface="Calibri"/>
                <a:cs typeface="Calibri"/>
              </a:rPr>
              <a:t>PERSON'S IDENTITY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1EBA726-6B7C-330B-F69C-878097368BB6}"/>
              </a:ext>
            </a:extLst>
          </p:cNvPr>
          <p:cNvSpPr/>
          <p:nvPr/>
        </p:nvSpPr>
        <p:spPr>
          <a:xfrm>
            <a:off x="5318786" y="5732668"/>
            <a:ext cx="1585073" cy="35512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b="1">
                <a:ea typeface="Calibri"/>
                <a:cs typeface="Calibri"/>
              </a:rPr>
              <a:t>UNKNOWN PERSON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F8EFD49-E507-48ED-76F5-3149E2A78E65}"/>
              </a:ext>
            </a:extLst>
          </p:cNvPr>
          <p:cNvSpPr/>
          <p:nvPr/>
        </p:nvSpPr>
        <p:spPr>
          <a:xfrm>
            <a:off x="34261" y="2678776"/>
            <a:ext cx="2242867" cy="2027208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ea typeface="Calibri"/>
              <a:cs typeface="Calibri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E31200B-EB37-5C81-2F93-BD046F682F99}"/>
              </a:ext>
            </a:extLst>
          </p:cNvPr>
          <p:cNvSpPr/>
          <p:nvPr/>
        </p:nvSpPr>
        <p:spPr>
          <a:xfrm>
            <a:off x="3424871" y="1375334"/>
            <a:ext cx="3536830" cy="5161469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F91DA5DF-7849-C47F-5D7A-D69B3B798B1B}"/>
              </a:ext>
            </a:extLst>
          </p:cNvPr>
          <p:cNvSpPr/>
          <p:nvPr/>
        </p:nvSpPr>
        <p:spPr>
          <a:xfrm>
            <a:off x="4187492" y="6178366"/>
            <a:ext cx="2030770" cy="47014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b="1">
                <a:ea typeface="Calibri"/>
                <a:cs typeface="Calibri"/>
              </a:rPr>
              <a:t>GENDRATE TEXT LABLE FOR PERSON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33C4360-9775-EAF6-92CF-C9FE19186A2A}"/>
              </a:ext>
            </a:extLst>
          </p:cNvPr>
          <p:cNvSpPr/>
          <p:nvPr/>
        </p:nvSpPr>
        <p:spPr>
          <a:xfrm>
            <a:off x="8354774" y="2780947"/>
            <a:ext cx="2832339" cy="833887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8B669800-20E0-014E-4372-9C3A6C9DE662}"/>
              </a:ext>
            </a:extLst>
          </p:cNvPr>
          <p:cNvSpPr/>
          <p:nvPr/>
        </p:nvSpPr>
        <p:spPr>
          <a:xfrm>
            <a:off x="8788247" y="2972216"/>
            <a:ext cx="2030770" cy="47014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b="1">
                <a:ea typeface="Calibri"/>
                <a:cs typeface="Calibri"/>
              </a:rPr>
              <a:t>DISPLAY IMAGE WITH OVERLAY AMD LABLE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FA754DD-E3F1-04FC-1F37-9C7993E4C6C0}"/>
              </a:ext>
            </a:extLst>
          </p:cNvPr>
          <p:cNvSpPr/>
          <p:nvPr/>
        </p:nvSpPr>
        <p:spPr>
          <a:xfrm>
            <a:off x="8354773" y="4549362"/>
            <a:ext cx="2832339" cy="1164566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EED9B7E5-EE8E-407C-CD6C-E784B07ED529}"/>
              </a:ext>
            </a:extLst>
          </p:cNvPr>
          <p:cNvSpPr/>
          <p:nvPr/>
        </p:nvSpPr>
        <p:spPr>
          <a:xfrm>
            <a:off x="8745114" y="4740631"/>
            <a:ext cx="2030770" cy="47014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b="1">
                <a:ea typeface="Calibri"/>
                <a:cs typeface="Calibri"/>
              </a:rPr>
              <a:t>WEB INTERFACE DISPLAY RESULT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A6C8BFEC-C333-DEBC-873A-CB0AB004D09A}"/>
              </a:ext>
            </a:extLst>
          </p:cNvPr>
          <p:cNvSpPr/>
          <p:nvPr/>
        </p:nvSpPr>
        <p:spPr>
          <a:xfrm>
            <a:off x="8745115" y="2224593"/>
            <a:ext cx="2030770" cy="47014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ea typeface="Calibri"/>
                <a:cs typeface="Calibri"/>
              </a:rPr>
              <a:t>RESULT GENERATION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DE6C874E-EF39-9A42-783B-0B1CF9FCB0A9}"/>
              </a:ext>
            </a:extLst>
          </p:cNvPr>
          <p:cNvSpPr/>
          <p:nvPr/>
        </p:nvSpPr>
        <p:spPr>
          <a:xfrm>
            <a:off x="8745113" y="4007385"/>
            <a:ext cx="2030770" cy="47014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ea typeface="Calibri"/>
                <a:cs typeface="Calibri"/>
              </a:rPr>
              <a:t>CLIENT INTERFACE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9B98CD5-689E-69AA-AF15-AF9539632FBE}"/>
              </a:ext>
            </a:extLst>
          </p:cNvPr>
          <p:cNvCxnSpPr>
            <a:cxnSpLocks/>
          </p:cNvCxnSpPr>
          <p:nvPr/>
        </p:nvCxnSpPr>
        <p:spPr>
          <a:xfrm flipV="1">
            <a:off x="2271803" y="3854749"/>
            <a:ext cx="1130060" cy="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34D2582-7CED-903B-1D68-E44E57E81931}"/>
              </a:ext>
            </a:extLst>
          </p:cNvPr>
          <p:cNvCxnSpPr>
            <a:cxnSpLocks/>
          </p:cNvCxnSpPr>
          <p:nvPr/>
        </p:nvCxnSpPr>
        <p:spPr>
          <a:xfrm>
            <a:off x="6987577" y="3256651"/>
            <a:ext cx="1360097" cy="86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F5B6201-B3FF-C17E-81F9-386832EA5F6B}"/>
              </a:ext>
            </a:extLst>
          </p:cNvPr>
          <p:cNvCxnSpPr>
            <a:cxnSpLocks/>
          </p:cNvCxnSpPr>
          <p:nvPr/>
        </p:nvCxnSpPr>
        <p:spPr>
          <a:xfrm flipH="1">
            <a:off x="9641636" y="3616085"/>
            <a:ext cx="5752" cy="3536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159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AB11AD3-3CC5-7CD0-904D-A956C8D2773C}"/>
              </a:ext>
            </a:extLst>
          </p:cNvPr>
          <p:cNvSpPr/>
          <p:nvPr/>
        </p:nvSpPr>
        <p:spPr>
          <a:xfrm>
            <a:off x="4404048" y="233266"/>
            <a:ext cx="3116425" cy="569167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Design Considerations</a:t>
            </a:r>
            <a:endParaRPr kumimoji="0" lang="en-IN" sz="2400" b="1" i="0" u="none" strike="noStrike" kern="1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A307AED-7CBB-F335-99B0-6CE2D3190EAD}"/>
              </a:ext>
            </a:extLst>
          </p:cNvPr>
          <p:cNvSpPr/>
          <p:nvPr/>
        </p:nvSpPr>
        <p:spPr>
          <a:xfrm>
            <a:off x="827315" y="1548882"/>
            <a:ext cx="3044890" cy="531845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Facial Landmark Detection Model</a:t>
            </a: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F4AF701-ED63-2830-AA9D-12AFF03FFB50}"/>
              </a:ext>
            </a:extLst>
          </p:cNvPr>
          <p:cNvSpPr/>
          <p:nvPr/>
        </p:nvSpPr>
        <p:spPr>
          <a:xfrm>
            <a:off x="4609322" y="1548882"/>
            <a:ext cx="3044890" cy="531845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Emotion Recognition Model</a:t>
            </a: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3AD5F7F-4089-D230-A6BA-926674DF87F3}"/>
              </a:ext>
            </a:extLst>
          </p:cNvPr>
          <p:cNvSpPr/>
          <p:nvPr/>
        </p:nvSpPr>
        <p:spPr>
          <a:xfrm>
            <a:off x="8864082" y="1548882"/>
            <a:ext cx="3044890" cy="531844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Design Patterns</a:t>
            </a: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3" name="Diagram 62">
            <a:extLst>
              <a:ext uri="{FF2B5EF4-FFF2-40B4-BE49-F238E27FC236}">
                <a16:creationId xmlns:a16="http://schemas.microsoft.com/office/drawing/2014/main" id="{FA7ED34F-AD6A-73DD-5C3F-A38EA9CCF978}"/>
              </a:ext>
            </a:extLst>
          </p:cNvPr>
          <p:cNvGraphicFramePr/>
          <p:nvPr/>
        </p:nvGraphicFramePr>
        <p:xfrm>
          <a:off x="970384" y="3004457"/>
          <a:ext cx="2369975" cy="933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A44008D-EAE9-D94B-4DBA-E6DC3F359AA8}"/>
              </a:ext>
            </a:extLst>
          </p:cNvPr>
          <p:cNvSpPr/>
          <p:nvPr/>
        </p:nvSpPr>
        <p:spPr>
          <a:xfrm>
            <a:off x="970384" y="4898571"/>
            <a:ext cx="2369975" cy="1138336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Mediapipe</a:t>
            </a:r>
            <a:r>
              <a: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Face Mesh</a:t>
            </a:r>
          </a:p>
        </p:txBody>
      </p:sp>
      <p:graphicFrame>
        <p:nvGraphicFramePr>
          <p:cNvPr id="61" name="Diagram 60">
            <a:extLst>
              <a:ext uri="{FF2B5EF4-FFF2-40B4-BE49-F238E27FC236}">
                <a16:creationId xmlns:a16="http://schemas.microsoft.com/office/drawing/2014/main" id="{B58BBB10-CBC0-00F8-4197-C30BB958E7AB}"/>
              </a:ext>
            </a:extLst>
          </p:cNvPr>
          <p:cNvGraphicFramePr/>
          <p:nvPr/>
        </p:nvGraphicFramePr>
        <p:xfrm>
          <a:off x="4861249" y="3004457"/>
          <a:ext cx="2659224" cy="933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4962A86-A30C-6732-0F81-4E8CC5999688}"/>
              </a:ext>
            </a:extLst>
          </p:cNvPr>
          <p:cNvSpPr/>
          <p:nvPr/>
        </p:nvSpPr>
        <p:spPr>
          <a:xfrm>
            <a:off x="4861249" y="4861249"/>
            <a:ext cx="2659224" cy="1175658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Fine-tuning on Relevant Dataset</a:t>
            </a:r>
          </a:p>
        </p:txBody>
      </p:sp>
      <p:graphicFrame>
        <p:nvGraphicFramePr>
          <p:cNvPr id="62" name="Diagram 61">
            <a:extLst>
              <a:ext uri="{FF2B5EF4-FFF2-40B4-BE49-F238E27FC236}">
                <a16:creationId xmlns:a16="http://schemas.microsoft.com/office/drawing/2014/main" id="{67E7CE04-F03B-4CE9-7931-E107DD6778CF}"/>
              </a:ext>
            </a:extLst>
          </p:cNvPr>
          <p:cNvGraphicFramePr/>
          <p:nvPr/>
        </p:nvGraphicFramePr>
        <p:xfrm>
          <a:off x="9265298" y="3004457"/>
          <a:ext cx="2528596" cy="933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E08A205-648A-3184-38D9-0273254FC306}"/>
              </a:ext>
            </a:extLst>
          </p:cNvPr>
          <p:cNvSpPr/>
          <p:nvPr/>
        </p:nvSpPr>
        <p:spPr>
          <a:xfrm>
            <a:off x="9265299" y="5113176"/>
            <a:ext cx="2528596" cy="998375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API-driven Interaction (RESTful API)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660D20B-C5E0-78A5-D414-8957E458D12B}"/>
              </a:ext>
            </a:extLst>
          </p:cNvPr>
          <p:cNvCxnSpPr/>
          <p:nvPr/>
        </p:nvCxnSpPr>
        <p:spPr>
          <a:xfrm>
            <a:off x="7240555" y="821093"/>
            <a:ext cx="1623527" cy="8397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0545FD-DEF2-5C90-8AD4-4B65628C4942}"/>
              </a:ext>
            </a:extLst>
          </p:cNvPr>
          <p:cNvCxnSpPr/>
          <p:nvPr/>
        </p:nvCxnSpPr>
        <p:spPr>
          <a:xfrm flipH="1">
            <a:off x="3788229" y="821093"/>
            <a:ext cx="1073020" cy="7277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6EF653-A1DE-53B8-8E9E-898EFF4F93D9}"/>
              </a:ext>
            </a:extLst>
          </p:cNvPr>
          <p:cNvCxnSpPr>
            <a:stCxn id="15" idx="2"/>
          </p:cNvCxnSpPr>
          <p:nvPr/>
        </p:nvCxnSpPr>
        <p:spPr>
          <a:xfrm flipH="1">
            <a:off x="5962260" y="802433"/>
            <a:ext cx="1" cy="7464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D212246-8224-67FB-1293-05F40C76A49F}"/>
              </a:ext>
            </a:extLst>
          </p:cNvPr>
          <p:cNvCxnSpPr>
            <a:stCxn id="16" idx="2"/>
          </p:cNvCxnSpPr>
          <p:nvPr/>
        </p:nvCxnSpPr>
        <p:spPr>
          <a:xfrm>
            <a:off x="2349760" y="2080727"/>
            <a:ext cx="0" cy="9237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14EEC7A-B35D-8253-337E-0142469ED1A3}"/>
              </a:ext>
            </a:extLst>
          </p:cNvPr>
          <p:cNvCxnSpPr/>
          <p:nvPr/>
        </p:nvCxnSpPr>
        <p:spPr>
          <a:xfrm>
            <a:off x="5962260" y="2080726"/>
            <a:ext cx="0" cy="9237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BC15D2A-D8DD-10D1-3F87-7218D3E3553F}"/>
              </a:ext>
            </a:extLst>
          </p:cNvPr>
          <p:cNvCxnSpPr>
            <a:stCxn id="18" idx="2"/>
          </p:cNvCxnSpPr>
          <p:nvPr/>
        </p:nvCxnSpPr>
        <p:spPr>
          <a:xfrm>
            <a:off x="10386527" y="2080726"/>
            <a:ext cx="0" cy="9237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EE696FC-38F9-62E8-8497-AA90D98E652D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2155372" y="3937518"/>
            <a:ext cx="0" cy="9610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2A9CB5D-BE94-6EF9-8134-97DA6F931CAC}"/>
              </a:ext>
            </a:extLst>
          </p:cNvPr>
          <p:cNvCxnSpPr>
            <a:cxnSpLocks/>
          </p:cNvCxnSpPr>
          <p:nvPr/>
        </p:nvCxnSpPr>
        <p:spPr>
          <a:xfrm>
            <a:off x="5962260" y="3937518"/>
            <a:ext cx="0" cy="9237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9C3426B-8111-58C0-479F-A03280E63C67}"/>
              </a:ext>
            </a:extLst>
          </p:cNvPr>
          <p:cNvCxnSpPr/>
          <p:nvPr/>
        </p:nvCxnSpPr>
        <p:spPr>
          <a:xfrm>
            <a:off x="10386527" y="3937518"/>
            <a:ext cx="0" cy="11756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726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5C2F690A-5750-B88C-59BA-AF60114152BC}"/>
              </a:ext>
            </a:extLst>
          </p:cNvPr>
          <p:cNvSpPr/>
          <p:nvPr/>
        </p:nvSpPr>
        <p:spPr>
          <a:xfrm>
            <a:off x="4334314" y="646062"/>
            <a:ext cx="3781245" cy="156713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ea typeface="Calibri"/>
              <a:cs typeface="Calibri"/>
            </a:endParaRPr>
          </a:p>
          <a:p>
            <a:pPr algn="ctr"/>
            <a:r>
              <a:rPr lang="en-GB">
                <a:solidFill>
                  <a:schemeClr val="tx1"/>
                </a:solidFill>
                <a:ea typeface="Calibri"/>
                <a:cs typeface="Calibri"/>
              </a:rPr>
              <a:t>Header</a:t>
            </a:r>
            <a:endParaRPr lang="en-GB">
              <a:solidFill>
                <a:schemeClr val="tx1"/>
              </a:solidFill>
            </a:endParaRPr>
          </a:p>
          <a:p>
            <a:pPr algn="ctr"/>
            <a:endParaRPr lang="en-GB">
              <a:solidFill>
                <a:schemeClr val="tx1"/>
              </a:solidFill>
              <a:ea typeface="Calibri"/>
              <a:cs typeface="Calibri"/>
            </a:endParaRPr>
          </a:p>
          <a:p>
            <a:pPr algn="ctr"/>
            <a:endParaRPr lang="en-GB">
              <a:solidFill>
                <a:schemeClr val="tx1"/>
              </a:solidFill>
              <a:ea typeface="Calibri"/>
              <a:cs typeface="Calibri"/>
            </a:endParaRPr>
          </a:p>
          <a:p>
            <a:pPr algn="ctr"/>
            <a:endParaRPr lang="en-GB">
              <a:solidFill>
                <a:schemeClr val="tx1"/>
              </a:solidFill>
              <a:ea typeface="Calibri"/>
              <a:cs typeface="Calibri"/>
            </a:endParaRPr>
          </a:p>
          <a:p>
            <a:pPr algn="ctr"/>
            <a:endParaRPr lang="en-GB">
              <a:solidFill>
                <a:schemeClr val="tx1"/>
              </a:solidFill>
              <a:ea typeface="Calibri"/>
              <a:cs typeface="Calibri"/>
            </a:endParaRPr>
          </a:p>
          <a:p>
            <a:pPr algn="ctr"/>
            <a:endParaRPr lang="en-GB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3323144-8349-3A98-D484-B350730D4D69}"/>
              </a:ext>
            </a:extLst>
          </p:cNvPr>
          <p:cNvSpPr txBox="1"/>
          <p:nvPr/>
        </p:nvSpPr>
        <p:spPr>
          <a:xfrm>
            <a:off x="4656429" y="1248382"/>
            <a:ext cx="3131387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800" baseline="0">
                <a:latin typeface="Calibri"/>
              </a:rPr>
              <a:t>Project Title :</a:t>
            </a:r>
            <a:r>
              <a:rPr lang="en-GB">
                <a:latin typeface="Calibri"/>
              </a:rPr>
              <a:t> </a:t>
            </a:r>
            <a:r>
              <a:rPr lang="en-GB" sz="1800" baseline="0">
                <a:latin typeface="Calibri"/>
              </a:rPr>
              <a:t>Facial Analysis of Concept</a:t>
            </a:r>
            <a:r>
              <a:rPr lang="en-GB" sz="1800">
                <a:solidFill>
                  <a:srgbClr val="808080"/>
                </a:solidFill>
                <a:latin typeface="Calibri"/>
                <a:ea typeface="Calibri"/>
                <a:cs typeface="Calibri"/>
              </a:rPr>
              <a:t>​</a:t>
            </a:r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4B26A85-A90E-A929-522C-41D6DE9706C2}"/>
              </a:ext>
            </a:extLst>
          </p:cNvPr>
          <p:cNvSpPr/>
          <p:nvPr/>
        </p:nvSpPr>
        <p:spPr>
          <a:xfrm>
            <a:off x="2795936" y="2658892"/>
            <a:ext cx="6857998" cy="173966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GB">
              <a:solidFill>
                <a:schemeClr val="tx1"/>
              </a:solidFill>
              <a:ea typeface="Calibri"/>
              <a:cs typeface="Calibri"/>
            </a:endParaRPr>
          </a:p>
          <a:p>
            <a:pPr algn="ctr"/>
            <a:endParaRPr lang="en-GB">
              <a:solidFill>
                <a:schemeClr val="tx1"/>
              </a:solidFill>
              <a:ea typeface="Calibri"/>
              <a:cs typeface="Calibri"/>
            </a:endParaRPr>
          </a:p>
          <a:p>
            <a:pPr algn="ctr"/>
            <a:endParaRPr lang="en-GB">
              <a:solidFill>
                <a:schemeClr val="tx1"/>
              </a:solidFill>
              <a:ea typeface="Calibri"/>
              <a:cs typeface="Calibri"/>
            </a:endParaRPr>
          </a:p>
          <a:p>
            <a:pPr algn="ctr"/>
            <a:endParaRPr lang="en-GB">
              <a:solidFill>
                <a:schemeClr val="tx1"/>
              </a:solidFill>
              <a:ea typeface="Calibri"/>
              <a:cs typeface="Calibri"/>
            </a:endParaRPr>
          </a:p>
          <a:p>
            <a:pPr algn="ctr"/>
            <a:endParaRPr lang="en-GB">
              <a:solidFill>
                <a:schemeClr val="tx1"/>
              </a:solidFill>
              <a:ea typeface="Calibri"/>
              <a:cs typeface="Calibri"/>
            </a:endParaRPr>
          </a:p>
          <a:p>
            <a:pPr algn="ctr"/>
            <a:endParaRPr lang="en-GB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581115E-F119-CE04-2AF0-6E51C4866484}"/>
              </a:ext>
            </a:extLst>
          </p:cNvPr>
          <p:cNvSpPr txBox="1"/>
          <p:nvPr/>
        </p:nvSpPr>
        <p:spPr>
          <a:xfrm>
            <a:off x="3046164" y="3318722"/>
            <a:ext cx="2815085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latin typeface="Calibri"/>
              </a:rPr>
              <a:t>     Image Upload Section</a:t>
            </a:r>
          </a:p>
          <a:p>
            <a:endParaRPr lang="en-GB">
              <a:ea typeface="Calibri"/>
              <a:cs typeface="Calibri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5EE8344-6371-103E-2E9B-7B40E2EE8AA8}"/>
              </a:ext>
            </a:extLst>
          </p:cNvPr>
          <p:cNvSpPr txBox="1"/>
          <p:nvPr/>
        </p:nvSpPr>
        <p:spPr>
          <a:xfrm>
            <a:off x="6381711" y="3318721"/>
            <a:ext cx="2599425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ea typeface="Calibri"/>
                <a:cs typeface="Calibri"/>
              </a:rPr>
              <a:t>        Results Section</a:t>
            </a:r>
          </a:p>
          <a:p>
            <a:endParaRPr lang="en-GB">
              <a:ea typeface="Calibri"/>
              <a:cs typeface="Calibri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1E81670-ED06-5FE1-9737-2586E8979AA2}"/>
              </a:ext>
            </a:extLst>
          </p:cNvPr>
          <p:cNvSpPr/>
          <p:nvPr/>
        </p:nvSpPr>
        <p:spPr>
          <a:xfrm>
            <a:off x="150501" y="4844250"/>
            <a:ext cx="5233357" cy="173966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GB">
              <a:solidFill>
                <a:schemeClr val="tx1"/>
              </a:solidFill>
              <a:ea typeface="Calibri"/>
              <a:cs typeface="Calibri"/>
            </a:endParaRPr>
          </a:p>
          <a:p>
            <a:pPr algn="ctr"/>
            <a:endParaRPr lang="en-GB">
              <a:solidFill>
                <a:schemeClr val="tx1"/>
              </a:solidFill>
              <a:ea typeface="Calibri"/>
              <a:cs typeface="Calibri"/>
            </a:endParaRPr>
          </a:p>
          <a:p>
            <a:pPr algn="ctr"/>
            <a:endParaRPr lang="en-GB">
              <a:solidFill>
                <a:schemeClr val="tx1"/>
              </a:solidFill>
              <a:ea typeface="Calibri"/>
              <a:cs typeface="Calibri"/>
            </a:endParaRPr>
          </a:p>
          <a:p>
            <a:pPr algn="ctr"/>
            <a:endParaRPr lang="en-GB">
              <a:solidFill>
                <a:schemeClr val="tx1"/>
              </a:solidFill>
              <a:ea typeface="Calibri"/>
              <a:cs typeface="Calibri"/>
            </a:endParaRPr>
          </a:p>
          <a:p>
            <a:pPr algn="ctr"/>
            <a:endParaRPr lang="en-GB">
              <a:solidFill>
                <a:schemeClr val="tx1"/>
              </a:solidFill>
              <a:ea typeface="Calibri"/>
              <a:cs typeface="Calibri"/>
            </a:endParaRPr>
          </a:p>
          <a:p>
            <a:pPr algn="ctr"/>
            <a:endParaRPr lang="en-GB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886942E-2CB9-0776-0463-D9F4C66C82A3}"/>
              </a:ext>
            </a:extLst>
          </p:cNvPr>
          <p:cNvSpPr/>
          <p:nvPr/>
        </p:nvSpPr>
        <p:spPr>
          <a:xfrm>
            <a:off x="5657029" y="4844250"/>
            <a:ext cx="6340414" cy="173966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GB">
              <a:solidFill>
                <a:schemeClr val="tx1"/>
              </a:solidFill>
              <a:ea typeface="Calibri"/>
              <a:cs typeface="Calibri"/>
            </a:endParaRPr>
          </a:p>
          <a:p>
            <a:pPr algn="ctr"/>
            <a:endParaRPr lang="en-GB">
              <a:solidFill>
                <a:schemeClr val="tx1"/>
              </a:solidFill>
              <a:ea typeface="Calibri"/>
              <a:cs typeface="Calibri"/>
            </a:endParaRPr>
          </a:p>
          <a:p>
            <a:pPr algn="ctr"/>
            <a:endParaRPr lang="en-GB">
              <a:solidFill>
                <a:schemeClr val="tx1"/>
              </a:solidFill>
              <a:ea typeface="Calibri"/>
              <a:cs typeface="Calibri"/>
            </a:endParaRPr>
          </a:p>
          <a:p>
            <a:pPr algn="ctr"/>
            <a:endParaRPr lang="en-GB">
              <a:solidFill>
                <a:schemeClr val="tx1"/>
              </a:solidFill>
              <a:ea typeface="Calibri"/>
              <a:cs typeface="Calibri"/>
            </a:endParaRPr>
          </a:p>
          <a:p>
            <a:pPr algn="ctr"/>
            <a:endParaRPr lang="en-GB">
              <a:solidFill>
                <a:schemeClr val="tx1"/>
              </a:solidFill>
              <a:ea typeface="Calibri"/>
              <a:cs typeface="Calibri"/>
            </a:endParaRPr>
          </a:p>
          <a:p>
            <a:pPr algn="ctr"/>
            <a:r>
              <a:rPr lang="en-GB">
                <a:solidFill>
                  <a:schemeClr val="tx1"/>
                </a:solidFill>
                <a:ea typeface="Calibri"/>
                <a:cs typeface="Calibri"/>
              </a:rPr>
              <a:t>Results Section</a:t>
            </a:r>
          </a:p>
          <a:p>
            <a:pPr algn="ctr"/>
            <a:endParaRPr lang="en-GB">
              <a:solidFill>
                <a:schemeClr val="tx1"/>
              </a:solidFill>
              <a:ea typeface="Calibri"/>
              <a:cs typeface="Calibri"/>
            </a:endParaRPr>
          </a:p>
          <a:p>
            <a:pPr algn="ctr"/>
            <a:endParaRPr lang="en-GB">
              <a:solidFill>
                <a:schemeClr val="tx1"/>
              </a:solidFill>
              <a:ea typeface="Calibri"/>
              <a:cs typeface="Calibri"/>
            </a:endParaRPr>
          </a:p>
          <a:p>
            <a:pPr algn="ctr"/>
            <a:endParaRPr lang="en-GB">
              <a:solidFill>
                <a:schemeClr val="tx1"/>
              </a:solidFill>
              <a:ea typeface="Calibri"/>
              <a:cs typeface="Calibri"/>
            </a:endParaRPr>
          </a:p>
          <a:p>
            <a:pPr algn="ctr"/>
            <a:endParaRPr lang="en-GB">
              <a:solidFill>
                <a:schemeClr val="tx1"/>
              </a:solidFill>
              <a:ea typeface="Calibri"/>
              <a:cs typeface="Calibri"/>
            </a:endParaRPr>
          </a:p>
          <a:p>
            <a:pPr algn="ctr"/>
            <a:endParaRPr lang="en-GB">
              <a:solidFill>
                <a:schemeClr val="tx1"/>
              </a:solidFill>
              <a:ea typeface="Calibri"/>
              <a:cs typeface="Calibri"/>
            </a:endParaRPr>
          </a:p>
          <a:p>
            <a:pPr algn="ctr"/>
            <a:endParaRPr lang="en-GB">
              <a:solidFill>
                <a:schemeClr val="tx1"/>
              </a:solidFill>
              <a:ea typeface="Calibri"/>
              <a:cs typeface="Calibri"/>
            </a:endParaRPr>
          </a:p>
          <a:p>
            <a:pPr algn="ctr"/>
            <a:endParaRPr lang="en-GB">
              <a:solidFill>
                <a:schemeClr val="tx1"/>
              </a:solidFill>
              <a:ea typeface="Calibri"/>
              <a:cs typeface="Calibri"/>
            </a:endParaRPr>
          </a:p>
          <a:p>
            <a:pPr algn="ctr"/>
            <a:endParaRPr lang="en-GB">
              <a:solidFill>
                <a:schemeClr val="tx1"/>
              </a:solidFill>
              <a:ea typeface="Calibri"/>
              <a:cs typeface="Calibri"/>
            </a:endParaRPr>
          </a:p>
          <a:p>
            <a:pPr algn="ctr"/>
            <a:endParaRPr lang="en-GB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EC7CF6F-B529-FCF9-1FF4-CED08323A977}"/>
              </a:ext>
            </a:extLst>
          </p:cNvPr>
          <p:cNvSpPr txBox="1"/>
          <p:nvPr/>
        </p:nvSpPr>
        <p:spPr>
          <a:xfrm>
            <a:off x="5368872" y="2653999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ea typeface="Calibri"/>
                <a:cs typeface="Calibri"/>
              </a:rPr>
              <a:t>Main Area</a:t>
            </a:r>
          </a:p>
          <a:p>
            <a:endParaRPr lang="en-GB">
              <a:ea typeface="Calibri"/>
              <a:cs typeface="Calibri"/>
            </a:endParaRPr>
          </a:p>
          <a:p>
            <a:endParaRPr lang="en-GB">
              <a:ea typeface="Calibri"/>
              <a:cs typeface="Calibri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3CBF6E-9E58-CA4C-33F9-F709371391F6}"/>
              </a:ext>
            </a:extLst>
          </p:cNvPr>
          <p:cNvSpPr txBox="1"/>
          <p:nvPr/>
        </p:nvSpPr>
        <p:spPr>
          <a:xfrm>
            <a:off x="2974278" y="5489703"/>
            <a:ext cx="2196859" cy="9233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ea typeface="Calibri"/>
                <a:cs typeface="Calibri"/>
              </a:rPr>
              <a:t>Display For Uploaded</a:t>
            </a:r>
            <a:endParaRPr lang="en-US"/>
          </a:p>
          <a:p>
            <a:r>
              <a:rPr lang="en-GB">
                <a:ea typeface="Calibri"/>
                <a:cs typeface="Calibri"/>
              </a:rPr>
              <a:t> Image Filename </a:t>
            </a:r>
          </a:p>
          <a:p>
            <a:endParaRPr lang="en-GB">
              <a:ea typeface="Calibri"/>
              <a:cs typeface="Calibri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817C9C7-6EC1-9901-1F4E-144516E12511}"/>
              </a:ext>
            </a:extLst>
          </p:cNvPr>
          <p:cNvSpPr txBox="1"/>
          <p:nvPr/>
        </p:nvSpPr>
        <p:spPr>
          <a:xfrm>
            <a:off x="300088" y="5489703"/>
            <a:ext cx="2268746" cy="9233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ea typeface="Calibri"/>
                <a:cs typeface="Calibri"/>
              </a:rPr>
              <a:t>Large Upload Image Button</a:t>
            </a:r>
            <a:r>
              <a:rPr lang="en-GB">
                <a:solidFill>
                  <a:srgbClr val="808080"/>
                </a:solidFill>
                <a:ea typeface="Calibri"/>
                <a:cs typeface="Calibri"/>
              </a:rPr>
              <a:t> </a:t>
            </a:r>
          </a:p>
          <a:p>
            <a:endParaRPr lang="en-GB">
              <a:solidFill>
                <a:srgbClr val="808080"/>
              </a:solidFill>
              <a:ea typeface="Calibri"/>
              <a:cs typeface="Calibri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FCBC599-11F9-C875-C3D1-7E1210F4C125}"/>
              </a:ext>
            </a:extLst>
          </p:cNvPr>
          <p:cNvSpPr txBox="1"/>
          <p:nvPr/>
        </p:nvSpPr>
        <p:spPr>
          <a:xfrm>
            <a:off x="9084654" y="5489702"/>
            <a:ext cx="2700067" cy="9233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ea typeface="Calibri"/>
                <a:cs typeface="Calibri"/>
              </a:rPr>
              <a:t>Text Area To Display Recognized Emotion </a:t>
            </a:r>
          </a:p>
          <a:p>
            <a:endParaRPr lang="en-GB">
              <a:ea typeface="Calibri"/>
              <a:cs typeface="Calibri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9BCC2C9-08B0-14A2-D038-D5500BA27FC9}"/>
              </a:ext>
            </a:extLst>
          </p:cNvPr>
          <p:cNvSpPr txBox="1"/>
          <p:nvPr/>
        </p:nvSpPr>
        <p:spPr>
          <a:xfrm>
            <a:off x="5864125" y="5489702"/>
            <a:ext cx="2815085" cy="9233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ea typeface="Calibri"/>
                <a:cs typeface="Calibri"/>
              </a:rPr>
              <a:t>Space to Display Process Image with Overlay</a:t>
            </a:r>
          </a:p>
          <a:p>
            <a:endParaRPr lang="en-GB">
              <a:solidFill>
                <a:srgbClr val="808080"/>
              </a:solidFill>
              <a:ea typeface="Calibri"/>
              <a:cs typeface="Calibri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DCC9AC1-DB8E-532A-5446-0B9366C30CED}"/>
              </a:ext>
            </a:extLst>
          </p:cNvPr>
          <p:cNvSpPr txBox="1"/>
          <p:nvPr/>
        </p:nvSpPr>
        <p:spPr>
          <a:xfrm>
            <a:off x="1403780" y="4912774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ea typeface="Calibri"/>
                <a:cs typeface="Calibri"/>
              </a:rPr>
              <a:t>     Image Uploaded Section</a:t>
            </a:r>
            <a:endParaRPr lang="en-GB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1171116-5CFC-C180-70F2-816DE2CFD6DB}"/>
              </a:ext>
            </a:extLst>
          </p:cNvPr>
          <p:cNvCxnSpPr/>
          <p:nvPr/>
        </p:nvCxnSpPr>
        <p:spPr>
          <a:xfrm flipH="1">
            <a:off x="8248830" y="4049203"/>
            <a:ext cx="5749" cy="483079"/>
          </a:xfrm>
          <a:prstGeom prst="straightConnector1">
            <a:avLst/>
          </a:prstGeom>
          <a:ln w="28575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63F6297-FB37-2BF5-7695-D031DC4695CF}"/>
              </a:ext>
            </a:extLst>
          </p:cNvPr>
          <p:cNvCxnSpPr/>
          <p:nvPr/>
        </p:nvCxnSpPr>
        <p:spPr>
          <a:xfrm>
            <a:off x="7261646" y="4537134"/>
            <a:ext cx="2769077" cy="37382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57506C0-D158-BEB0-5C33-4D5A2375FA2A}"/>
              </a:ext>
            </a:extLst>
          </p:cNvPr>
          <p:cNvCxnSpPr>
            <a:cxnSpLocks/>
          </p:cNvCxnSpPr>
          <p:nvPr/>
        </p:nvCxnSpPr>
        <p:spPr>
          <a:xfrm flipH="1">
            <a:off x="7256791" y="4552410"/>
            <a:ext cx="5749" cy="741871"/>
          </a:xfrm>
          <a:prstGeom prst="straightConnector1">
            <a:avLst/>
          </a:prstGeom>
          <a:ln w="28575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8F88B5C-CCB5-502E-10F1-D6FB2849F15E}"/>
              </a:ext>
            </a:extLst>
          </p:cNvPr>
          <p:cNvCxnSpPr>
            <a:cxnSpLocks/>
          </p:cNvCxnSpPr>
          <p:nvPr/>
        </p:nvCxnSpPr>
        <p:spPr>
          <a:xfrm flipH="1">
            <a:off x="10031622" y="4552410"/>
            <a:ext cx="5749" cy="741871"/>
          </a:xfrm>
          <a:prstGeom prst="straightConnector1">
            <a:avLst/>
          </a:prstGeom>
          <a:ln w="28575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1C4F615-1D69-36B9-C97B-C72AC28DCC6A}"/>
              </a:ext>
            </a:extLst>
          </p:cNvPr>
          <p:cNvCxnSpPr>
            <a:cxnSpLocks/>
          </p:cNvCxnSpPr>
          <p:nvPr/>
        </p:nvCxnSpPr>
        <p:spPr>
          <a:xfrm flipH="1">
            <a:off x="3676829" y="4049202"/>
            <a:ext cx="5749" cy="483079"/>
          </a:xfrm>
          <a:prstGeom prst="straightConnector1">
            <a:avLst/>
          </a:prstGeom>
          <a:ln w="28575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6A405A3-3233-2C68-AF16-E37038093BE1}"/>
              </a:ext>
            </a:extLst>
          </p:cNvPr>
          <p:cNvCxnSpPr>
            <a:cxnSpLocks/>
          </p:cNvCxnSpPr>
          <p:nvPr/>
        </p:nvCxnSpPr>
        <p:spPr>
          <a:xfrm>
            <a:off x="1625721" y="4551511"/>
            <a:ext cx="2826586" cy="2300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326F53A-FA51-0F46-71A8-384F643B6F6B}"/>
              </a:ext>
            </a:extLst>
          </p:cNvPr>
          <p:cNvCxnSpPr>
            <a:cxnSpLocks/>
          </p:cNvCxnSpPr>
          <p:nvPr/>
        </p:nvCxnSpPr>
        <p:spPr>
          <a:xfrm flipH="1">
            <a:off x="1620866" y="4552409"/>
            <a:ext cx="5749" cy="741871"/>
          </a:xfrm>
          <a:prstGeom prst="straightConnector1">
            <a:avLst/>
          </a:prstGeom>
          <a:ln w="28575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750476A-0BCD-F6F9-FDF2-EF8807140F76}"/>
              </a:ext>
            </a:extLst>
          </p:cNvPr>
          <p:cNvCxnSpPr>
            <a:cxnSpLocks/>
          </p:cNvCxnSpPr>
          <p:nvPr/>
        </p:nvCxnSpPr>
        <p:spPr>
          <a:xfrm flipH="1">
            <a:off x="4453206" y="4552410"/>
            <a:ext cx="5749" cy="741871"/>
          </a:xfrm>
          <a:prstGeom prst="straightConnector1">
            <a:avLst/>
          </a:prstGeom>
          <a:ln w="28575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C94ED85-30A9-611C-62A1-20CF79AB7C0F}"/>
              </a:ext>
            </a:extLst>
          </p:cNvPr>
          <p:cNvCxnSpPr>
            <a:cxnSpLocks/>
          </p:cNvCxnSpPr>
          <p:nvPr/>
        </p:nvCxnSpPr>
        <p:spPr>
          <a:xfrm flipH="1">
            <a:off x="5186451" y="1964485"/>
            <a:ext cx="20126" cy="1288211"/>
          </a:xfrm>
          <a:prstGeom prst="straightConnector1">
            <a:avLst/>
          </a:prstGeom>
          <a:ln w="28575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1F4695EB-EAAD-3F87-D789-6AB5054D0B2B}"/>
              </a:ext>
            </a:extLst>
          </p:cNvPr>
          <p:cNvSpPr txBox="1"/>
          <p:nvPr/>
        </p:nvSpPr>
        <p:spPr>
          <a:xfrm>
            <a:off x="244928" y="181427"/>
            <a:ext cx="203199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>
                <a:ea typeface="Calibri"/>
                <a:cs typeface="Calibri"/>
              </a:rPr>
              <a:t>UI Wireframing :</a:t>
            </a:r>
            <a:r>
              <a:rPr lang="en-GB">
                <a:ea typeface="Calibri"/>
                <a:cs typeface="Calibri"/>
              </a:rPr>
              <a:t> </a:t>
            </a:r>
            <a:endParaRPr lang="en-GB" sz="1100">
              <a:ea typeface="Calibri"/>
              <a:cs typeface="Calibri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CE0A6F5-8536-BFC2-B6B4-D5EBECC1EBE2}"/>
              </a:ext>
            </a:extLst>
          </p:cNvPr>
          <p:cNvSpPr txBox="1"/>
          <p:nvPr/>
        </p:nvSpPr>
        <p:spPr>
          <a:xfrm>
            <a:off x="390070" y="326569"/>
            <a:ext cx="203199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>
                <a:ea typeface="Calibri"/>
                <a:cs typeface="Calibri"/>
              </a:rPr>
              <a:t>UI Wireframing :</a:t>
            </a:r>
            <a:r>
              <a:rPr lang="en-GB">
                <a:ea typeface="Calibri"/>
                <a:cs typeface="Calibri"/>
              </a:rPr>
              <a:t> </a:t>
            </a:r>
            <a:endParaRPr lang="en-GB" sz="11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722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38126" y="933449"/>
            <a:ext cx="1581150" cy="714375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986338" y="933448"/>
            <a:ext cx="2162175" cy="714375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Python Flask Developer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586663" y="933448"/>
            <a:ext cx="2162175" cy="714375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Computer Vision Library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925050" y="933448"/>
            <a:ext cx="2162175" cy="714375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Image Processing Tools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47900" y="933448"/>
            <a:ext cx="2162175" cy="714375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Web Application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38126" y="5619749"/>
            <a:ext cx="1581150" cy="714375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986338" y="5619748"/>
            <a:ext cx="2162175" cy="714375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Python Flask Developer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586663" y="5619748"/>
            <a:ext cx="2162175" cy="714375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Computer Vision Library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9925050" y="5619748"/>
            <a:ext cx="2162175" cy="714375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Image Processing Tools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247900" y="5619748"/>
            <a:ext cx="2162175" cy="714375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Web Application</a:t>
            </a:r>
          </a:p>
        </p:txBody>
      </p:sp>
      <p:cxnSp>
        <p:nvCxnSpPr>
          <p:cNvPr id="21" name="Straight Connector 20"/>
          <p:cNvCxnSpPr>
            <a:stCxn id="2" idx="2"/>
            <a:endCxn id="15" idx="0"/>
          </p:cNvCxnSpPr>
          <p:nvPr/>
        </p:nvCxnSpPr>
        <p:spPr>
          <a:xfrm>
            <a:off x="1028701" y="1647824"/>
            <a:ext cx="0" cy="39719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0972801" y="1666873"/>
            <a:ext cx="0" cy="397192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696326" y="1666873"/>
            <a:ext cx="0" cy="39719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086476" y="1647823"/>
            <a:ext cx="0" cy="39719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286126" y="1666873"/>
            <a:ext cx="0" cy="39719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028701" y="2266950"/>
            <a:ext cx="2257425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248029" y="2619375"/>
            <a:ext cx="28384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3305177" y="4633909"/>
            <a:ext cx="2762248" cy="1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009652" y="4886323"/>
            <a:ext cx="2257425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276602" y="5100635"/>
            <a:ext cx="2790824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6084096" y="5205402"/>
            <a:ext cx="2605087" cy="14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8696326" y="5405437"/>
            <a:ext cx="2257425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Curved Left Arrow 35"/>
          <p:cNvSpPr/>
          <p:nvPr/>
        </p:nvSpPr>
        <p:spPr>
          <a:xfrm>
            <a:off x="6084096" y="2918639"/>
            <a:ext cx="333374" cy="276225"/>
          </a:xfrm>
          <a:prstGeom prst="curvedLef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Curved Left Arrow 36"/>
          <p:cNvSpPr/>
          <p:nvPr/>
        </p:nvSpPr>
        <p:spPr>
          <a:xfrm>
            <a:off x="6086477" y="3343274"/>
            <a:ext cx="333374" cy="276225"/>
          </a:xfrm>
          <a:prstGeom prst="curvedLef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Curved Left Arrow 38"/>
          <p:cNvSpPr/>
          <p:nvPr/>
        </p:nvSpPr>
        <p:spPr>
          <a:xfrm>
            <a:off x="6086476" y="3781422"/>
            <a:ext cx="333374" cy="276225"/>
          </a:xfrm>
          <a:prstGeom prst="curvedLef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Curved Left Arrow 39"/>
          <p:cNvSpPr/>
          <p:nvPr/>
        </p:nvSpPr>
        <p:spPr>
          <a:xfrm>
            <a:off x="6084096" y="4219570"/>
            <a:ext cx="333374" cy="276225"/>
          </a:xfrm>
          <a:prstGeom prst="curvedLef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1095380" y="5514974"/>
            <a:ext cx="4988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247777" y="1909760"/>
            <a:ext cx="197167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Access facial feature analysis web application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495675" y="2354305"/>
            <a:ext cx="21050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Request for facial feature analysis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067425" y="2676521"/>
            <a:ext cx="20407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Develop Python Flask application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965194" y="3244334"/>
            <a:ext cx="22263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116867" y="3158282"/>
            <a:ext cx="25699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Implement image processing functionalities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175908" y="3614611"/>
            <a:ext cx="20730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Utilize computer vision techniques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191383" y="4037156"/>
            <a:ext cx="22381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Integrate with image processing tools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793823" y="5165808"/>
            <a:ext cx="21291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Image processing for facial features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603388" y="4427617"/>
            <a:ext cx="22268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Provide user-friendly web application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710789" y="4878427"/>
            <a:ext cx="21194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Handle image uploads and retrieval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284234" y="4958635"/>
            <a:ext cx="193674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/>
              <a:t>Use computer vision techniques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71546" y="4681532"/>
            <a:ext cx="16786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Upload and process images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247900" y="5297529"/>
            <a:ext cx="3352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Display facial feature analysis results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95300" y="327064"/>
            <a:ext cx="2018181" cy="369332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 rtlCol="0" anchor="t">
            <a:spAutoFit/>
          </a:bodyPr>
          <a:lstStyle/>
          <a:p>
            <a:r>
              <a:rPr lang="en-US"/>
              <a:t>Sequence diagram:</a:t>
            </a:r>
          </a:p>
        </p:txBody>
      </p:sp>
    </p:spTree>
    <p:extLst>
      <p:ext uri="{BB962C8B-B14F-4D97-AF65-F5344CB8AC3E}">
        <p14:creationId xmlns:p14="http://schemas.microsoft.com/office/powerpoint/2010/main" val="3478479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F30A37-FC88-00A7-8449-C0652BD82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 Placeholder 164">
            <a:extLst>
              <a:ext uri="{FF2B5EF4-FFF2-40B4-BE49-F238E27FC236}">
                <a16:creationId xmlns:a16="http://schemas.microsoft.com/office/drawing/2014/main" id="{523D2472-6A69-2EB1-1A1B-CD3A492C778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24095" y="1211102"/>
            <a:ext cx="1828800" cy="717550"/>
          </a:xfr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IN" b="0" i="0">
                <a:effectLst/>
                <a:latin typeface="Söhne Mono"/>
              </a:rPr>
              <a:t>Client-Side </a:t>
            </a:r>
          </a:p>
          <a:p>
            <a:r>
              <a:rPr lang="en-IN" b="0" i="0">
                <a:effectLst/>
                <a:latin typeface="Söhne Mono"/>
              </a:rPr>
              <a:t>(Web Interface)</a:t>
            </a:r>
            <a:endParaRPr lang="en-US"/>
          </a:p>
        </p:txBody>
      </p:sp>
      <p:sp>
        <p:nvSpPr>
          <p:cNvPr id="167" name="Text Placeholder 166">
            <a:extLst>
              <a:ext uri="{FF2B5EF4-FFF2-40B4-BE49-F238E27FC236}">
                <a16:creationId xmlns:a16="http://schemas.microsoft.com/office/drawing/2014/main" id="{5C404C1A-E9C4-8B7B-9E38-5E08B6ED5D9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61984" y="1216568"/>
            <a:ext cx="1828800" cy="717550"/>
          </a:xfr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IN" b="0" i="0">
                <a:effectLst/>
                <a:latin typeface="Söhne Mono"/>
              </a:rPr>
              <a:t>Server-Side </a:t>
            </a:r>
          </a:p>
          <a:p>
            <a:r>
              <a:rPr lang="en-IN" b="0" i="0">
                <a:effectLst/>
                <a:latin typeface="Söhne Mono"/>
              </a:rPr>
              <a:t>(Backend)</a:t>
            </a:r>
            <a:endParaRPr lang="en-US"/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76A692DC-D1DC-A9CA-8657-C7DF666F8B60}"/>
              </a:ext>
            </a:extLst>
          </p:cNvPr>
          <p:cNvCxnSpPr>
            <a:cxnSpLocks/>
            <a:stCxn id="165" idx="2"/>
            <a:endCxn id="6" idx="1"/>
          </p:cNvCxnSpPr>
          <p:nvPr/>
        </p:nvCxnSpPr>
        <p:spPr>
          <a:xfrm rot="16200000" flipH="1">
            <a:off x="3850246" y="1716900"/>
            <a:ext cx="818529" cy="1242031"/>
          </a:xfrm>
          <a:prstGeom prst="bentConnector2">
            <a:avLst/>
          </a:prstGeom>
          <a:ln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C4A3458-22DF-B843-3D4B-6C0CB88EEFA7}"/>
              </a:ext>
            </a:extLst>
          </p:cNvPr>
          <p:cNvCxnSpPr>
            <a:cxnSpLocks/>
            <a:stCxn id="167" idx="2"/>
            <a:endCxn id="6" idx="0"/>
          </p:cNvCxnSpPr>
          <p:nvPr/>
        </p:nvCxnSpPr>
        <p:spPr>
          <a:xfrm>
            <a:off x="5776384" y="1934118"/>
            <a:ext cx="0" cy="647061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504941A8-E528-C99F-0FD7-6E9268877E99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rot="5400000">
            <a:off x="4763279" y="2702799"/>
            <a:ext cx="802722" cy="1223489"/>
          </a:xfrm>
          <a:prstGeom prst="bentConnector3">
            <a:avLst>
              <a:gd name="adj1" fmla="val 46836"/>
            </a:avLst>
          </a:prstGeom>
          <a:ln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B301C9BF-C5B4-59FC-248C-405B25B386A0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rot="16200000" flipH="1">
            <a:off x="6313751" y="2375814"/>
            <a:ext cx="743769" cy="181850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C969B4C3-4F59-8445-3786-96FC87C41C1F}"/>
              </a:ext>
            </a:extLst>
          </p:cNvPr>
          <p:cNvCxnSpPr>
            <a:cxnSpLocks/>
          </p:cNvCxnSpPr>
          <p:nvPr/>
        </p:nvCxnSpPr>
        <p:spPr>
          <a:xfrm flipH="1">
            <a:off x="4245113" y="4567798"/>
            <a:ext cx="1" cy="295872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090A273-516E-3246-EF4F-96645C4D5145}"/>
              </a:ext>
            </a:extLst>
          </p:cNvPr>
          <p:cNvSpPr txBox="1"/>
          <p:nvPr/>
        </p:nvSpPr>
        <p:spPr>
          <a:xfrm>
            <a:off x="334433" y="237274"/>
            <a:ext cx="2095500" cy="37555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n-US" sz="1800" b="1" kern="10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IN" sz="1800" b="1" kern="100">
              <a:solidFill>
                <a:schemeClr val="tx1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963C3E-2573-C5E3-438E-00B20F234225}"/>
              </a:ext>
            </a:extLst>
          </p:cNvPr>
          <p:cNvSpPr/>
          <p:nvPr/>
        </p:nvSpPr>
        <p:spPr>
          <a:xfrm>
            <a:off x="3359658" y="3715904"/>
            <a:ext cx="2386473" cy="736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lvl="0">
              <a:buChar char="•"/>
            </a:pPr>
            <a:r>
              <a:rPr lang="en-US" sz="1200"/>
              <a:t>JavaScript library for image </a:t>
            </a:r>
            <a:endParaRPr lang="en-IN" sz="1200"/>
          </a:p>
          <a:p>
            <a:pPr lvl="0">
              <a:buChar char="•"/>
            </a:pPr>
            <a:r>
              <a:rPr lang="en-US" sz="1200"/>
              <a:t>upload handling (e.g., basic</a:t>
            </a:r>
            <a:endParaRPr lang="en-IN" sz="1200"/>
          </a:p>
          <a:p>
            <a:pPr lvl="0">
              <a:buChar char="•"/>
            </a:pPr>
            <a:r>
              <a:rPr lang="en-US" sz="1200"/>
              <a:t>validation and resizing)</a:t>
            </a:r>
            <a:endParaRPr lang="en-IN" sz="12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B058B8-46B8-664C-7386-802A573536E0}"/>
              </a:ext>
            </a:extLst>
          </p:cNvPr>
          <p:cNvSpPr/>
          <p:nvPr/>
        </p:nvSpPr>
        <p:spPr>
          <a:xfrm>
            <a:off x="6401650" y="3656951"/>
            <a:ext cx="2386473" cy="795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Char char="•"/>
            </a:pPr>
            <a:r>
              <a:rPr lang="en-US" sz="1200"/>
              <a:t>Python (Flask or Django)</a:t>
            </a:r>
            <a:endParaRPr lang="en-IN" sz="1200"/>
          </a:p>
          <a:p>
            <a:pPr>
              <a:buChar char="•"/>
            </a:pPr>
            <a:r>
              <a:rPr lang="en-US" sz="1200"/>
              <a:t>Web framework</a:t>
            </a:r>
            <a:endParaRPr lang="en-IN" sz="1200"/>
          </a:p>
          <a:p>
            <a:pPr>
              <a:buChar char="•"/>
            </a:pPr>
            <a:r>
              <a:rPr lang="en-US" sz="1200"/>
              <a:t>OpenCV library for image processing</a:t>
            </a:r>
            <a:endParaRPr lang="en-IN" sz="12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BF1801-BDF7-BE19-7293-8F9E9E1036A4}"/>
              </a:ext>
            </a:extLst>
          </p:cNvPr>
          <p:cNvSpPr/>
          <p:nvPr/>
        </p:nvSpPr>
        <p:spPr>
          <a:xfrm>
            <a:off x="3188512" y="4863671"/>
            <a:ext cx="2113202" cy="717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lvl="0">
              <a:buChar char="•"/>
            </a:pPr>
            <a:r>
              <a:rPr lang="en-US" sz="1200"/>
              <a:t>Pre-trained models for</a:t>
            </a:r>
            <a:endParaRPr lang="en-IN" sz="1200"/>
          </a:p>
          <a:p>
            <a:pPr lvl="0">
              <a:buChar char="•"/>
            </a:pPr>
            <a:r>
              <a:rPr lang="en-US" sz="1200"/>
              <a:t>facial landmark detection </a:t>
            </a:r>
            <a:endParaRPr lang="en-IN" sz="1200"/>
          </a:p>
          <a:p>
            <a:pPr lvl="0">
              <a:buChar char="•"/>
            </a:pPr>
            <a:r>
              <a:rPr lang="en-US" sz="1200"/>
              <a:t>and emotion recognition </a:t>
            </a:r>
            <a:endParaRPr lang="en-IN" sz="12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E87B25-D19B-5947-6608-7F3EF5601E62}"/>
              </a:ext>
            </a:extLst>
          </p:cNvPr>
          <p:cNvSpPr/>
          <p:nvPr/>
        </p:nvSpPr>
        <p:spPr>
          <a:xfrm>
            <a:off x="4880526" y="2581179"/>
            <a:ext cx="1791715" cy="3320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lvl="0"/>
            <a:r>
              <a:rPr lang="en-IN" sz="1200" i="0"/>
              <a:t>HTML </a:t>
            </a:r>
            <a:r>
              <a:rPr lang="en-IN" sz="1200"/>
              <a:t>,</a:t>
            </a:r>
            <a:r>
              <a:rPr lang="en-IN" sz="1200" i="0"/>
              <a:t>CSS, JavaScript</a:t>
            </a:r>
            <a:endParaRPr lang="en-IN" sz="1200"/>
          </a:p>
        </p:txBody>
      </p:sp>
    </p:spTree>
    <p:extLst>
      <p:ext uri="{BB962C8B-B14F-4D97-AF65-F5344CB8AC3E}">
        <p14:creationId xmlns:p14="http://schemas.microsoft.com/office/powerpoint/2010/main" val="3199695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A1515-E35D-03C8-0015-0C361F3A2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C80FD-2C55-DBF9-2171-6394ABEA56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66800-0859-E0D2-B9BA-ACDB0F630E6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1C34F2-C284-E329-27FA-858F69713F7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6D0456D-0FB7-E07A-402F-46E09E5500B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EADC04-F48D-E06F-AAA7-F1EE1FF853A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13F719B-B028-8491-E053-A2D6CBE07BB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5915082-BAFF-D96F-7D45-E1A8A38DAC6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EEB2C72-DB63-E71A-0950-3E50453118A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CFEC363-7DB0-46AA-4FAB-D93F5B744C3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EE71E9-DE3D-76B2-6554-3D5D0231006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F30F278-B697-5C19-D043-9BFD35E0043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BB8BD0C-1D5B-03C0-F066-1C757DC6C07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E918A35-5198-3840-F348-5BE93AE0AC7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B8D84A3-FFD6-6328-1546-617AE758DA2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512C08E-9B05-4CC5-01C1-238353C4F22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025955B-B813-99F0-E696-0EE911488358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C2C4210-AD06-C7D9-F299-6259C012C394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9068DAFC-7F0A-A5B7-3D1D-523AA5998C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441EE9E6-991C-6188-400B-653CAA87060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72FBD64-DF6A-CAFE-B612-890FB5C1A9B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A51683A4-5614-A070-5A1E-4ED38799DAB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1D6E7BC-9D73-8B92-0C13-BCC775666AC1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C702D57D-367B-1AA9-8EE1-28CC06FE04A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D2AF0DF-CCFE-A4D6-D557-BD93E960B08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4C2EC9FF-9815-B980-76FE-D79ABD2BD88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A1141018-9A10-F782-6864-A249C0C3E3B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B3DC494-37D3-C001-DD4A-6D11E0A50F6E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14BA8B97-0C8D-8D7E-CE42-19C6E047F74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2CCCAE76-EC6E-6FAB-7804-ACBC2B065A5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CCF05211-8442-625B-29FD-37B4733B930F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81AC8E2D-1074-1190-9C27-140D9FBC245A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40B17CBE-4A02-1DCA-0E5E-E1DF65B06E43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9B0CE249-DCBD-A770-9148-F778BFD05B9E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7728DA8C-A175-9F15-3D48-E65E8166613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98D78F44-8190-CF5E-8865-88ACDF3DC917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7852F3BD-FE28-B81F-D07F-8B161B96673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7A3FCD74-E326-749B-0EEA-E9081A32B4D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F38A7FC2-8307-4C47-C786-EB1D76E1E68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CDF553C7-EBC0-DA38-3CC1-A44F6CDA3B3B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05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431B8-C4EE-0212-4C2C-6B21022F0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BBAAD-A9AC-480C-3E04-D5ABD5282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Objective – Facial Analysis – Landmarks, Emotion detection &amp; Age estimation</a:t>
            </a:r>
          </a:p>
          <a:p>
            <a:r>
              <a:rPr lang="en-US"/>
              <a:t>Status - PoC</a:t>
            </a:r>
          </a:p>
          <a:p>
            <a:r>
              <a:rPr lang="en-US"/>
              <a:t>Issues – </a:t>
            </a:r>
          </a:p>
          <a:p>
            <a:pPr lvl="1"/>
            <a:r>
              <a:rPr lang="en-US"/>
              <a:t>Identifying models with the right balance of accuracy and speed.</a:t>
            </a:r>
          </a:p>
          <a:p>
            <a:pPr lvl="1"/>
            <a:r>
              <a:rPr lang="en-US"/>
              <a:t>Edge-case handling for poor image quality, complex lighting, or unusual facial expressions.</a:t>
            </a:r>
          </a:p>
          <a:p>
            <a:r>
              <a:rPr lang="en-US"/>
              <a:t>Recommendations – </a:t>
            </a:r>
          </a:p>
          <a:p>
            <a:pPr lvl="1"/>
            <a:r>
              <a:rPr lang="en-US"/>
              <a:t>Prioritization: Determine if focusing on a subset of features for exceptional accuracy </a:t>
            </a:r>
          </a:p>
          <a:p>
            <a:pPr lvl="1"/>
            <a:r>
              <a:rPr lang="en-US"/>
              <a:t>Dataset Strategy: Investigate open-source options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96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B25F7-275B-66D8-789F-D7B69C2DA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B6CA11-1C2C-7140-361B-4516E82CA0A6}"/>
              </a:ext>
            </a:extLst>
          </p:cNvPr>
          <p:cNvSpPr/>
          <p:nvPr/>
        </p:nvSpPr>
        <p:spPr>
          <a:xfrm>
            <a:off x="1228095" y="1976783"/>
            <a:ext cx="2715208" cy="25752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CLIENT</a:t>
            </a:r>
            <a:br>
              <a:rPr lang="en-US"/>
            </a:br>
            <a:r>
              <a:rPr lang="en-US"/>
              <a:t>(Web Browser)</a:t>
            </a:r>
            <a:br>
              <a:rPr lang="en-US"/>
            </a:br>
            <a:r>
              <a:rPr lang="en-US"/>
              <a:t>HTML, CSS, JS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5DFBC3-1D85-3995-A25B-5C01539BAE67}"/>
              </a:ext>
            </a:extLst>
          </p:cNvPr>
          <p:cNvSpPr/>
          <p:nvPr/>
        </p:nvSpPr>
        <p:spPr>
          <a:xfrm>
            <a:off x="8165343" y="1976782"/>
            <a:ext cx="2715208" cy="25752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SERVER</a:t>
            </a:r>
          </a:p>
          <a:p>
            <a:pPr algn="ctr"/>
            <a:r>
              <a:rPr lang="en-US"/>
              <a:t>Python</a:t>
            </a:r>
          </a:p>
          <a:p>
            <a:pPr algn="ctr"/>
            <a:r>
              <a:rPr lang="en-US"/>
              <a:t>Flask</a:t>
            </a:r>
          </a:p>
          <a:p>
            <a:pPr algn="ctr"/>
            <a:r>
              <a:rPr lang="en-US"/>
              <a:t>OpenCV</a:t>
            </a:r>
            <a:br>
              <a:rPr lang="en-US"/>
            </a:br>
            <a:r>
              <a:rPr lang="en-US"/>
              <a:t>Pre-trained models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1F9427-3934-7D4E-A25B-233CF8B734E7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3943303" y="3264407"/>
            <a:ext cx="4222040" cy="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1556404-B092-FF0D-9F59-DB6910047B8B}"/>
              </a:ext>
            </a:extLst>
          </p:cNvPr>
          <p:cNvCxnSpPr>
            <a:cxnSpLocks/>
          </p:cNvCxnSpPr>
          <p:nvPr/>
        </p:nvCxnSpPr>
        <p:spPr>
          <a:xfrm flipH="1">
            <a:off x="3943303" y="3575304"/>
            <a:ext cx="422204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248376D-3634-191B-E9E9-6BB0FBE96A15}"/>
              </a:ext>
            </a:extLst>
          </p:cNvPr>
          <p:cNvSpPr/>
          <p:nvPr/>
        </p:nvSpPr>
        <p:spPr>
          <a:xfrm>
            <a:off x="5236464" y="3685033"/>
            <a:ext cx="1481328" cy="40233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RESTFUL API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290026-8F4C-3637-132D-2648C31BAA78}"/>
              </a:ext>
            </a:extLst>
          </p:cNvPr>
          <p:cNvSpPr txBox="1"/>
          <p:nvPr/>
        </p:nvSpPr>
        <p:spPr>
          <a:xfrm>
            <a:off x="5663863" y="2895074"/>
            <a:ext cx="780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HTTPS</a:t>
            </a:r>
          </a:p>
        </p:txBody>
      </p:sp>
    </p:spTree>
    <p:extLst>
      <p:ext uri="{BB962C8B-B14F-4D97-AF65-F5344CB8AC3E}">
        <p14:creationId xmlns:p14="http://schemas.microsoft.com/office/powerpoint/2010/main" val="1883415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10428-BD5B-8501-5B95-D0BD3586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Workflow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E3FC8C-13C8-03D1-D3C5-198F8523CDBC}"/>
              </a:ext>
            </a:extLst>
          </p:cNvPr>
          <p:cNvSpPr/>
          <p:nvPr/>
        </p:nvSpPr>
        <p:spPr>
          <a:xfrm>
            <a:off x="649224" y="3191256"/>
            <a:ext cx="1417320" cy="12070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Image Upload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337F7F-86DF-FE4D-5702-7BF04690B473}"/>
              </a:ext>
            </a:extLst>
          </p:cNvPr>
          <p:cNvSpPr/>
          <p:nvPr/>
        </p:nvSpPr>
        <p:spPr>
          <a:xfrm>
            <a:off x="2758440" y="3191256"/>
            <a:ext cx="1731264" cy="12070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Preprocessing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D384BC-5BA9-5D53-DAFC-CABDAA71444A}"/>
              </a:ext>
            </a:extLst>
          </p:cNvPr>
          <p:cNvSpPr/>
          <p:nvPr/>
        </p:nvSpPr>
        <p:spPr>
          <a:xfrm>
            <a:off x="5013960" y="2697480"/>
            <a:ext cx="1731264" cy="219456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Analysis</a:t>
            </a: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65B2E6-A987-5F5D-4962-D90D182925E9}"/>
              </a:ext>
            </a:extLst>
          </p:cNvPr>
          <p:cNvSpPr/>
          <p:nvPr/>
        </p:nvSpPr>
        <p:spPr>
          <a:xfrm>
            <a:off x="7318248" y="3191256"/>
            <a:ext cx="1731264" cy="120700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Result Generation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8AC8F2-737F-9A56-CD4C-870F84FA4D70}"/>
              </a:ext>
            </a:extLst>
          </p:cNvPr>
          <p:cNvSpPr/>
          <p:nvPr/>
        </p:nvSpPr>
        <p:spPr>
          <a:xfrm>
            <a:off x="9622536" y="3200400"/>
            <a:ext cx="1731264" cy="120700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Result Display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364A92-4125-ECDE-930D-6FC3B157BEF8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2066544" y="3794760"/>
            <a:ext cx="691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BA0B7A-2B00-FF51-AFF4-8593F1A5119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489704" y="3794760"/>
            <a:ext cx="5242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8F11BD-9E54-5E06-A022-3CEBEDF2B7B1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745224" y="3794760"/>
            <a:ext cx="573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088B26D-844F-A12C-9D1C-E5D3EB33C1B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9049512" y="3794760"/>
            <a:ext cx="573024" cy="9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32E30EE-83CC-B9E3-0B03-1B79F505E212}"/>
              </a:ext>
            </a:extLst>
          </p:cNvPr>
          <p:cNvSpPr/>
          <p:nvPr/>
        </p:nvSpPr>
        <p:spPr>
          <a:xfrm>
            <a:off x="5254752" y="3300991"/>
            <a:ext cx="1307592" cy="50291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Landmark Detection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24630A-E944-ABC7-CC0A-33D058086B8C}"/>
              </a:ext>
            </a:extLst>
          </p:cNvPr>
          <p:cNvSpPr/>
          <p:nvPr/>
        </p:nvSpPr>
        <p:spPr>
          <a:xfrm>
            <a:off x="5254752" y="3913630"/>
            <a:ext cx="1307592" cy="50291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Emotion Recognition</a:t>
            </a:r>
          </a:p>
        </p:txBody>
      </p:sp>
    </p:spTree>
    <p:extLst>
      <p:ext uri="{BB962C8B-B14F-4D97-AF65-F5344CB8AC3E}">
        <p14:creationId xmlns:p14="http://schemas.microsoft.com/office/powerpoint/2010/main" val="1339428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34D46-8FC3-1278-DC59-B51FBE946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 Considerations</a:t>
            </a:r>
          </a:p>
          <a:p>
            <a:endParaRPr lang="en-US">
              <a:ea typeface="Calibri Light"/>
              <a:cs typeface="Calibri Ligh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B3DA20-30C4-1F91-4579-BF9BB09934FA}"/>
              </a:ext>
            </a:extLst>
          </p:cNvPr>
          <p:cNvSpPr/>
          <p:nvPr/>
        </p:nvSpPr>
        <p:spPr>
          <a:xfrm>
            <a:off x="1820668" y="2149928"/>
            <a:ext cx="2521857" cy="33110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>
                <a:solidFill>
                  <a:srgbClr val="1F1F1F"/>
                </a:solidFill>
                <a:latin typeface="Arial"/>
                <a:ea typeface="Calibri"/>
                <a:cs typeface="Arial"/>
              </a:rPr>
              <a:t>Facial Landmark Detection Model</a:t>
            </a:r>
            <a:endParaRPr lang="en-GB" sz="2800">
              <a:ea typeface="Calibri"/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B8CF25-5384-06BD-6598-8EC5CF187DDA}"/>
              </a:ext>
            </a:extLst>
          </p:cNvPr>
          <p:cNvSpPr/>
          <p:nvPr/>
        </p:nvSpPr>
        <p:spPr>
          <a:xfrm>
            <a:off x="4835070" y="2149927"/>
            <a:ext cx="2521857" cy="33110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n-GB" sz="1200" b="1">
                <a:solidFill>
                  <a:srgbClr val="1F1F1F"/>
                </a:solidFill>
                <a:latin typeface="Arial"/>
                <a:ea typeface="Calibri"/>
                <a:cs typeface="Arial"/>
              </a:rPr>
              <a:t> </a:t>
            </a:r>
            <a:r>
              <a:rPr lang="en-GB" b="1">
                <a:solidFill>
                  <a:srgbClr val="1F1F1F"/>
                </a:solidFill>
                <a:latin typeface="Arial"/>
                <a:ea typeface="Calibri"/>
                <a:cs typeface="Arial"/>
              </a:rPr>
              <a:t>Emotion Recognition Model</a:t>
            </a:r>
            <a:endParaRPr lang="en-GB">
              <a:solidFill>
                <a:srgbClr val="FFFFFF"/>
              </a:solidFill>
              <a:latin typeface="Arial"/>
              <a:ea typeface="Calibri"/>
              <a:cs typeface="Calibri"/>
            </a:endParaRPr>
          </a:p>
          <a:p>
            <a:pPr algn="ctr"/>
            <a:endParaRPr lang="en-GB" sz="1200" b="1">
              <a:solidFill>
                <a:srgbClr val="1F1F1F"/>
              </a:solidFill>
              <a:latin typeface="Arial"/>
              <a:ea typeface="Calibri"/>
              <a:cs typeface="Arial"/>
            </a:endParaRPr>
          </a:p>
          <a:p>
            <a:pPr algn="ctr"/>
            <a:endParaRPr lang="en-GB" sz="1200" b="1">
              <a:solidFill>
                <a:srgbClr val="1F1F1F"/>
              </a:solidFill>
              <a:latin typeface="Arial"/>
              <a:ea typeface="Calibri"/>
              <a:cs typeface="Arial"/>
            </a:endParaRPr>
          </a:p>
          <a:p>
            <a:pPr algn="ctr"/>
            <a:endParaRPr lang="en-GB" sz="1200" b="1">
              <a:solidFill>
                <a:srgbClr val="1F1F1F"/>
              </a:solidFill>
              <a:latin typeface="Arial"/>
              <a:ea typeface="Calibri"/>
              <a:cs typeface="Arial"/>
            </a:endParaRPr>
          </a:p>
          <a:p>
            <a:pPr algn="ctr"/>
            <a:endParaRPr lang="en-GB" sz="1200" b="1">
              <a:solidFill>
                <a:srgbClr val="1F1F1F"/>
              </a:solidFill>
              <a:latin typeface="Arial"/>
              <a:ea typeface="Calibri"/>
              <a:cs typeface="Arial"/>
            </a:endParaRPr>
          </a:p>
          <a:p>
            <a:pPr marL="628650" lvl="1" indent="-171450" algn="ctr">
              <a:buFont typeface="Courier New"/>
              <a:buChar char="o"/>
            </a:pPr>
            <a:endParaRPr lang="en-GB" sz="1200">
              <a:solidFill>
                <a:srgbClr val="1F1F1F"/>
              </a:solidFill>
              <a:latin typeface="Arial"/>
              <a:ea typeface="Calibri"/>
              <a:cs typeface="Arial"/>
            </a:endParaRPr>
          </a:p>
          <a:p>
            <a:pPr marL="171450" indent="-171450" algn="ctr">
              <a:buFont typeface="Courier New"/>
              <a:buChar char="o"/>
            </a:pPr>
            <a:endParaRPr lang="en-GB" sz="1200" b="1">
              <a:solidFill>
                <a:srgbClr val="1F1F1F"/>
              </a:solidFill>
              <a:latin typeface="Arial"/>
              <a:ea typeface="Calibri"/>
              <a:cs typeface="Arial"/>
            </a:endParaRPr>
          </a:p>
          <a:p>
            <a:pPr marL="285750" indent="-285750" algn="ctr">
              <a:buFont typeface="Courier New"/>
              <a:buChar char="o"/>
            </a:pPr>
            <a:endParaRPr lang="en-GB">
              <a:solidFill>
                <a:srgbClr val="FFFFFF"/>
              </a:solidFill>
              <a:latin typeface="Calibri" panose="020F0502020204030204"/>
              <a:ea typeface="Calibri"/>
              <a:cs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EC23B9-1650-63C6-622F-20CB77479474}"/>
              </a:ext>
            </a:extLst>
          </p:cNvPr>
          <p:cNvSpPr/>
          <p:nvPr/>
        </p:nvSpPr>
        <p:spPr>
          <a:xfrm>
            <a:off x="7919356" y="2149928"/>
            <a:ext cx="2521857" cy="331107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n-GB" b="1">
                <a:solidFill>
                  <a:srgbClr val="1F1F1F"/>
                </a:solidFill>
                <a:latin typeface="Arial"/>
                <a:ea typeface="Calibri"/>
                <a:cs typeface="Arial"/>
              </a:rPr>
              <a:t>Design Patterns</a:t>
            </a:r>
            <a:endParaRPr lang="en-GB" b="1">
              <a:latin typeface="Arial"/>
              <a:ea typeface="Calibri"/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266917-8B8D-9AF8-3B5C-B734B7B97118}"/>
              </a:ext>
            </a:extLst>
          </p:cNvPr>
          <p:cNvSpPr/>
          <p:nvPr/>
        </p:nvSpPr>
        <p:spPr>
          <a:xfrm>
            <a:off x="2039180" y="3337560"/>
            <a:ext cx="2084832" cy="53949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6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DLIP'S Shape Predicator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DCCBD5-74F4-EFBF-78DD-69D4857F1F52}"/>
              </a:ext>
            </a:extLst>
          </p:cNvPr>
          <p:cNvSpPr/>
          <p:nvPr/>
        </p:nvSpPr>
        <p:spPr>
          <a:xfrm>
            <a:off x="2039180" y="4066548"/>
            <a:ext cx="2084832" cy="53949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16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Media Pipe Face Mesh</a:t>
            </a:r>
            <a:endParaRPr lang="en-US" sz="1600">
              <a:solidFill>
                <a:srgbClr val="80808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18537F-C698-793C-2173-2162EB023FA7}"/>
              </a:ext>
            </a:extLst>
          </p:cNvPr>
          <p:cNvSpPr txBox="1"/>
          <p:nvPr/>
        </p:nvSpPr>
        <p:spPr>
          <a:xfrm>
            <a:off x="5155259" y="3339629"/>
            <a:ext cx="2050814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600" b="1" baseline="0">
                <a:solidFill>
                  <a:srgbClr val="1F1F1F"/>
                </a:solidFill>
                <a:latin typeface="Calibri Light"/>
                <a:ea typeface="Arial"/>
                <a:cs typeface="Arial"/>
              </a:rPr>
              <a:t>Pre-trained on datasets like FER-2013, Affect Ne</a:t>
            </a:r>
            <a:r>
              <a:rPr lang="en-GB" sz="1600" b="1" baseline="0">
                <a:solidFill>
                  <a:srgbClr val="1F1F1F"/>
                </a:solidFill>
                <a:latin typeface="Arial"/>
                <a:ea typeface="Arial"/>
                <a:cs typeface="Arial"/>
              </a:rPr>
              <a:t>t</a:t>
            </a:r>
            <a:r>
              <a:rPr lang="en-GB" sz="1600" b="1">
                <a:latin typeface="Arial"/>
                <a:ea typeface="Arial"/>
                <a:cs typeface="Arial"/>
              </a:rPr>
              <a:t>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934040-49DA-24E3-5B6E-1237AD81FE94}"/>
              </a:ext>
            </a:extLst>
          </p:cNvPr>
          <p:cNvSpPr txBox="1"/>
          <p:nvPr/>
        </p:nvSpPr>
        <p:spPr>
          <a:xfrm>
            <a:off x="8331768" y="3153256"/>
            <a:ext cx="1589851" cy="5847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600">
                <a:solidFill>
                  <a:schemeClr val="bg1"/>
                </a:solidFill>
                <a:ea typeface="Calibri"/>
                <a:cs typeface="Calibri"/>
              </a:rPr>
              <a:t>Model View </a:t>
            </a:r>
            <a:endParaRPr lang="en-US" sz="160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algn="ctr"/>
            <a:r>
              <a:rPr lang="en-GB" sz="1600">
                <a:solidFill>
                  <a:schemeClr val="bg1"/>
                </a:solidFill>
                <a:ea typeface="Calibri"/>
                <a:cs typeface="Calibri"/>
              </a:rPr>
              <a:t>Controller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1E262E-79D3-E750-7FFB-EBC0D28E2B08}"/>
              </a:ext>
            </a:extLst>
          </p:cNvPr>
          <p:cNvSpPr/>
          <p:nvPr/>
        </p:nvSpPr>
        <p:spPr>
          <a:xfrm>
            <a:off x="8331832" y="4069404"/>
            <a:ext cx="1597483" cy="6982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  <a:ea typeface="Calibri"/>
                <a:cs typeface="Calibri"/>
              </a:rPr>
              <a:t>API-Driven</a:t>
            </a:r>
          </a:p>
          <a:p>
            <a:pPr algn="ctr"/>
            <a:r>
              <a:rPr lang="en-US" sz="1600">
                <a:solidFill>
                  <a:schemeClr val="bg1"/>
                </a:solidFill>
                <a:ea typeface="Calibri"/>
                <a:cs typeface="Calibri"/>
              </a:rPr>
              <a:t>Interaction</a:t>
            </a:r>
          </a:p>
        </p:txBody>
      </p:sp>
    </p:spTree>
    <p:extLst>
      <p:ext uri="{BB962C8B-B14F-4D97-AF65-F5344CB8AC3E}">
        <p14:creationId xmlns:p14="http://schemas.microsoft.com/office/powerpoint/2010/main" val="185857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B3921115-298E-E3EB-BEEA-06F4CDDAE6B0}"/>
              </a:ext>
            </a:extLst>
          </p:cNvPr>
          <p:cNvSpPr/>
          <p:nvPr/>
        </p:nvSpPr>
        <p:spPr>
          <a:xfrm>
            <a:off x="2073221" y="1592869"/>
            <a:ext cx="7784012" cy="46929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GB" sz="160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1F37205-D677-A248-C1C1-A7B89AA790B0}"/>
              </a:ext>
            </a:extLst>
          </p:cNvPr>
          <p:cNvSpPr/>
          <p:nvPr/>
        </p:nvSpPr>
        <p:spPr>
          <a:xfrm>
            <a:off x="2933699" y="2445658"/>
            <a:ext cx="2561845" cy="31361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n-GB" sz="1600">
                <a:solidFill>
                  <a:schemeClr val="tx1"/>
                </a:solidFill>
                <a:ea typeface="Calibri"/>
                <a:cs typeface="Calibri"/>
              </a:rPr>
              <a:t> UPLOAD IMAGE</a:t>
            </a:r>
            <a:endParaRPr lang="en-GB" sz="1600">
              <a:solidFill>
                <a:srgbClr val="000000"/>
              </a:solidFill>
              <a:ea typeface="Calibri"/>
              <a:cs typeface="Calibri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98338A5-6D73-B1BA-0560-C6C0BC2A1E64}"/>
              </a:ext>
            </a:extLst>
          </p:cNvPr>
          <p:cNvSpPr/>
          <p:nvPr/>
        </p:nvSpPr>
        <p:spPr>
          <a:xfrm>
            <a:off x="6398042" y="2445658"/>
            <a:ext cx="2561845" cy="31361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n-GB" sz="1600">
                <a:solidFill>
                  <a:schemeClr val="tx1"/>
                </a:solidFill>
                <a:ea typeface="Calibri"/>
                <a:cs typeface="Calibri"/>
              </a:rPr>
              <a:t>RESULTS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2E6885-1AB5-FCD4-322D-F6B9D1562890}"/>
              </a:ext>
            </a:extLst>
          </p:cNvPr>
          <p:cNvSpPr/>
          <p:nvPr/>
        </p:nvSpPr>
        <p:spPr>
          <a:xfrm>
            <a:off x="3718703" y="5060551"/>
            <a:ext cx="991836" cy="3566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UPLOAD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E95BB1F-265F-5D18-8D98-4D811F8D5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UI Wireframing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B987C6-7CD4-2DE9-7383-CB8C5105ED56}"/>
              </a:ext>
            </a:extLst>
          </p:cNvPr>
          <p:cNvSpPr/>
          <p:nvPr/>
        </p:nvSpPr>
        <p:spPr>
          <a:xfrm>
            <a:off x="4004966" y="1851454"/>
            <a:ext cx="3920521" cy="38255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HEADER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44F082-CE2B-3751-5EA2-DEBBD4703FD0}"/>
              </a:ext>
            </a:extLst>
          </p:cNvPr>
          <p:cNvSpPr/>
          <p:nvPr/>
        </p:nvSpPr>
        <p:spPr>
          <a:xfrm>
            <a:off x="4004966" y="5710159"/>
            <a:ext cx="3920521" cy="38255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062464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3429E-921C-E2F2-352E-A3433C58D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Message Sequence Chart</a:t>
            </a:r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FD0794-9AE4-1739-0FCC-8C7D673A8B57}"/>
              </a:ext>
            </a:extLst>
          </p:cNvPr>
          <p:cNvSpPr/>
          <p:nvPr/>
        </p:nvSpPr>
        <p:spPr>
          <a:xfrm>
            <a:off x="149291" y="1441098"/>
            <a:ext cx="1959428" cy="4991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User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24565B-C2E3-F456-9501-1EB39BE0F7D3}"/>
              </a:ext>
            </a:extLst>
          </p:cNvPr>
          <p:cNvSpPr/>
          <p:nvPr/>
        </p:nvSpPr>
        <p:spPr>
          <a:xfrm>
            <a:off x="4168930" y="1441098"/>
            <a:ext cx="2807669" cy="4991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Frontend (Web Interface)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556B42-79CE-65D1-D8A4-9686FBB4B210}"/>
              </a:ext>
            </a:extLst>
          </p:cNvPr>
          <p:cNvSpPr/>
          <p:nvPr/>
        </p:nvSpPr>
        <p:spPr>
          <a:xfrm>
            <a:off x="8770776" y="1441098"/>
            <a:ext cx="2677886" cy="4991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Backend (Server)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18A379-CEA2-38A6-283A-3CDE9835B7AA}"/>
              </a:ext>
            </a:extLst>
          </p:cNvPr>
          <p:cNvSpPr/>
          <p:nvPr/>
        </p:nvSpPr>
        <p:spPr>
          <a:xfrm>
            <a:off x="149291" y="5663682"/>
            <a:ext cx="1959428" cy="4991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User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71D1790-5CFD-9B43-6442-C37B06C506A5}"/>
              </a:ext>
            </a:extLst>
          </p:cNvPr>
          <p:cNvCxnSpPr>
            <a:stCxn id="4" idx="2"/>
            <a:endCxn id="30" idx="0"/>
          </p:cNvCxnSpPr>
          <p:nvPr/>
        </p:nvCxnSpPr>
        <p:spPr>
          <a:xfrm>
            <a:off x="1129005" y="1940278"/>
            <a:ext cx="0" cy="37234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61A128DC-15AC-1ECC-7B1B-FAC64A9703A3}"/>
              </a:ext>
            </a:extLst>
          </p:cNvPr>
          <p:cNvSpPr/>
          <p:nvPr/>
        </p:nvSpPr>
        <p:spPr>
          <a:xfrm>
            <a:off x="4168930" y="5663682"/>
            <a:ext cx="2807669" cy="4991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Frontend (Web Interface)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2025DB7-BE37-79EE-DB81-A54EA523DCCB}"/>
              </a:ext>
            </a:extLst>
          </p:cNvPr>
          <p:cNvCxnSpPr>
            <a:stCxn id="5" idx="2"/>
            <a:endCxn id="33" idx="0"/>
          </p:cNvCxnSpPr>
          <p:nvPr/>
        </p:nvCxnSpPr>
        <p:spPr>
          <a:xfrm>
            <a:off x="5572765" y="1940278"/>
            <a:ext cx="0" cy="37234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EFDC7D45-9D60-C5AD-A7FA-7F73DEA9086C}"/>
              </a:ext>
            </a:extLst>
          </p:cNvPr>
          <p:cNvSpPr/>
          <p:nvPr/>
        </p:nvSpPr>
        <p:spPr>
          <a:xfrm>
            <a:off x="8770768" y="5663682"/>
            <a:ext cx="2677885" cy="4991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Backend (Server)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8CF51AC-5835-0725-0496-5F01B43A0B4D}"/>
              </a:ext>
            </a:extLst>
          </p:cNvPr>
          <p:cNvCxnSpPr>
            <a:stCxn id="6" idx="2"/>
            <a:endCxn id="36" idx="0"/>
          </p:cNvCxnSpPr>
          <p:nvPr/>
        </p:nvCxnSpPr>
        <p:spPr>
          <a:xfrm flipH="1">
            <a:off x="10109711" y="1940278"/>
            <a:ext cx="8" cy="37234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1AFB85E-5820-F9E4-F7A2-42631D729AE8}"/>
              </a:ext>
            </a:extLst>
          </p:cNvPr>
          <p:cNvCxnSpPr/>
          <p:nvPr/>
        </p:nvCxnSpPr>
        <p:spPr>
          <a:xfrm>
            <a:off x="1129005" y="3079102"/>
            <a:ext cx="4443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28B728A-6AE3-DE13-E447-7A5817FE8498}"/>
              </a:ext>
            </a:extLst>
          </p:cNvPr>
          <p:cNvCxnSpPr/>
          <p:nvPr/>
        </p:nvCxnSpPr>
        <p:spPr>
          <a:xfrm>
            <a:off x="5572765" y="3741576"/>
            <a:ext cx="45369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9D2D256-EED1-E95A-8B6B-6DA8F5EE7E6A}"/>
              </a:ext>
            </a:extLst>
          </p:cNvPr>
          <p:cNvCxnSpPr>
            <a:cxnSpLocks/>
          </p:cNvCxnSpPr>
          <p:nvPr/>
        </p:nvCxnSpPr>
        <p:spPr>
          <a:xfrm flipH="1">
            <a:off x="5572765" y="4368800"/>
            <a:ext cx="4536946" cy="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9CAA992-C8B5-F2E0-653C-EAD317A01B51}"/>
              </a:ext>
            </a:extLst>
          </p:cNvPr>
          <p:cNvCxnSpPr/>
          <p:nvPr/>
        </p:nvCxnSpPr>
        <p:spPr>
          <a:xfrm>
            <a:off x="5572765" y="5049520"/>
            <a:ext cx="453694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E5327C3-96FE-67B8-0128-51AC65A1576F}"/>
              </a:ext>
            </a:extLst>
          </p:cNvPr>
          <p:cNvSpPr txBox="1"/>
          <p:nvPr/>
        </p:nvSpPr>
        <p:spPr>
          <a:xfrm>
            <a:off x="2586971" y="2646919"/>
            <a:ext cx="175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Upload Image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A45B6D-36E5-26ED-C9E9-E2C22C33271A}"/>
              </a:ext>
            </a:extLst>
          </p:cNvPr>
          <p:cNvSpPr txBox="1"/>
          <p:nvPr/>
        </p:nvSpPr>
        <p:spPr>
          <a:xfrm>
            <a:off x="7522156" y="3352028"/>
            <a:ext cx="1248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Image Data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46D4215-224E-B55B-D0AA-0D557D645BA9}"/>
              </a:ext>
            </a:extLst>
          </p:cNvPr>
          <p:cNvSpPr txBox="1"/>
          <p:nvPr/>
        </p:nvSpPr>
        <p:spPr>
          <a:xfrm>
            <a:off x="6976599" y="4002061"/>
            <a:ext cx="2662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Processed Image, Emotion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8482F9C-05CF-28A7-57F4-2741C96E4571}"/>
              </a:ext>
            </a:extLst>
          </p:cNvPr>
          <p:cNvSpPr txBox="1"/>
          <p:nvPr/>
        </p:nvSpPr>
        <p:spPr>
          <a:xfrm>
            <a:off x="7522156" y="4695567"/>
            <a:ext cx="1485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Result Display</a:t>
            </a:r>
          </a:p>
        </p:txBody>
      </p:sp>
    </p:spTree>
    <p:extLst>
      <p:ext uri="{BB962C8B-B14F-4D97-AF65-F5344CB8AC3E}">
        <p14:creationId xmlns:p14="http://schemas.microsoft.com/office/powerpoint/2010/main" val="4114417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42D825-622C-3C29-2EC0-652E073F7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1F6FB-CEFA-7D9C-19FB-85227214E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F6551-82E1-1C75-065A-C20DACFFF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Objective – Facial Analysis – Landmarks, Emotion detection &amp; Age estimation</a:t>
            </a:r>
          </a:p>
          <a:p>
            <a:r>
              <a:rPr lang="en-US"/>
              <a:t>Status - PoC</a:t>
            </a:r>
          </a:p>
          <a:p>
            <a:r>
              <a:rPr lang="en-US"/>
              <a:t>Issues – </a:t>
            </a:r>
          </a:p>
          <a:p>
            <a:pPr lvl="1"/>
            <a:r>
              <a:rPr lang="en-US"/>
              <a:t>Identifying models with the right balance of accuracy and speed.</a:t>
            </a:r>
          </a:p>
          <a:p>
            <a:pPr lvl="1"/>
            <a:r>
              <a:rPr lang="en-US"/>
              <a:t>Edge-case handling for poor image quality, complex lighting, or unusual facial expressions.</a:t>
            </a:r>
          </a:p>
          <a:p>
            <a:r>
              <a:rPr lang="en-US"/>
              <a:t>Recommendations – </a:t>
            </a:r>
          </a:p>
          <a:p>
            <a:pPr lvl="1"/>
            <a:r>
              <a:rPr lang="en-US"/>
              <a:t>Prioritization: Determine if focusing on a subset of features for exceptional accuracy </a:t>
            </a:r>
          </a:p>
          <a:p>
            <a:pPr lvl="1"/>
            <a:r>
              <a:rPr lang="en-US"/>
              <a:t>Dataset Strategy: Investigate open-source options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03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1BE142-F2D3-6151-2FD5-E028E5ABD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Archive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1FE2F-6C89-9985-9884-3F6E0551B9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86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19</Slides>
  <Notes>2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Facial Analysis</vt:lpstr>
      <vt:lpstr>Introduction</vt:lpstr>
      <vt:lpstr>Architecture</vt:lpstr>
      <vt:lpstr>Workflow</vt:lpstr>
      <vt:lpstr>Design Considerations </vt:lpstr>
      <vt:lpstr>UI Wireframing</vt:lpstr>
      <vt:lpstr>Message Sequence Chart</vt:lpstr>
      <vt:lpstr>Summary</vt:lpstr>
      <vt:lpstr>Archive</vt:lpstr>
      <vt:lpstr>Workflow</vt:lpstr>
      <vt:lpstr>Architecture</vt:lpstr>
      <vt:lpstr>UI Wireframing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revision>1</cp:revision>
  <dcterms:created xsi:type="dcterms:W3CDTF">2024-02-12T11:54:30Z</dcterms:created>
  <dcterms:modified xsi:type="dcterms:W3CDTF">2024-02-13T16:16:47Z</dcterms:modified>
</cp:coreProperties>
</file>