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2.xml" ContentType="application/vnd.openxmlformats-officedocument.presentationml.tags+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3.xml" ContentType="application/vnd.openxmlformats-officedocument.presentationml.tags+xml"/>
  <Override PartName="/ppt/tags/tag14.xml" ContentType="application/vnd.openxmlformats-officedocument.presentationml.tags+xml"/>
  <Override PartName="/ppt/notesSlides/notesSlide7.xml" ContentType="application/vnd.openxmlformats-officedocument.presentationml.notesSlide+xml"/>
  <Override PartName="/ppt/tags/tag15.xml" ContentType="application/vnd.openxmlformats-officedocument.presentationml.tags+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16.xml" ContentType="application/vnd.openxmlformats-officedocument.presentationml.tags+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17.xml" ContentType="application/vnd.openxmlformats-officedocument.presentationml.tags+xml"/>
  <Override PartName="/ppt/tags/tag18.xml" ContentType="application/vnd.openxmlformats-officedocument.presentationml.tags+xml"/>
  <Override PartName="/ppt/notesSlides/notesSlide11.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2.xml" ContentType="application/vnd.openxmlformats-officedocument.presentationml.notesSlide+xml"/>
  <Override PartName="/ppt/tags/tag21.xml" ContentType="application/vnd.openxmlformats-officedocument.presentationml.tags+xml"/>
  <Override PartName="/ppt/notesSlides/notesSlide13.xml" ContentType="application/vnd.openxmlformats-officedocument.presentationml.notesSlide+xml"/>
  <Override PartName="/ppt/tags/tag22.xml" ContentType="application/vnd.openxmlformats-officedocument.presentationml.tags+xml"/>
  <Override PartName="/ppt/notesSlides/notesSlide1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notesSlides/notesSlide16.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25.xml" ContentType="application/vnd.openxmlformats-officedocument.presentationml.tags+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8.xml" ContentType="application/vnd.openxmlformats-officedocument.presentationml.notesSlide+xml"/>
  <Override PartName="/ppt/tags/tag29.xml" ContentType="application/vnd.openxmlformats-officedocument.presentationml.tags+xml"/>
  <Override PartName="/ppt/notesSlides/notesSlide19.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32.xml" ContentType="application/vnd.openxmlformats-officedocument.presentationml.tags+xml"/>
  <Override PartName="/ppt/notesSlides/notesSlide2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tags/tag33.xml" ContentType="application/vnd.openxmlformats-officedocument.presentationml.tags+xml"/>
  <Override PartName="/ppt/notesSlides/notesSlide2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24.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25.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26.xml" ContentType="application/vnd.openxmlformats-officedocument.presentationml.notesSlide+xml"/>
  <Override PartName="/ppt/tags/tag40.xml" ContentType="application/vnd.openxmlformats-officedocument.presentationml.tags+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32"/>
  </p:notesMasterIdLst>
  <p:handoutMasterIdLst>
    <p:handoutMasterId r:id="rId33"/>
  </p:handoutMasterIdLst>
  <p:sldIdLst>
    <p:sldId id="331" r:id="rId5"/>
    <p:sldId id="339" r:id="rId6"/>
    <p:sldId id="332" r:id="rId7"/>
    <p:sldId id="258" r:id="rId8"/>
    <p:sldId id="311" r:id="rId9"/>
    <p:sldId id="312" r:id="rId10"/>
    <p:sldId id="317" r:id="rId11"/>
    <p:sldId id="325" r:id="rId12"/>
    <p:sldId id="315" r:id="rId13"/>
    <p:sldId id="307" r:id="rId14"/>
    <p:sldId id="316" r:id="rId15"/>
    <p:sldId id="265" r:id="rId16"/>
    <p:sldId id="336" r:id="rId17"/>
    <p:sldId id="322" r:id="rId18"/>
    <p:sldId id="301" r:id="rId19"/>
    <p:sldId id="338" r:id="rId20"/>
    <p:sldId id="326" r:id="rId21"/>
    <p:sldId id="333" r:id="rId22"/>
    <p:sldId id="337" r:id="rId23"/>
    <p:sldId id="324" r:id="rId24"/>
    <p:sldId id="327" r:id="rId25"/>
    <p:sldId id="329" r:id="rId26"/>
    <p:sldId id="328" r:id="rId27"/>
    <p:sldId id="335" r:id="rId28"/>
    <p:sldId id="334" r:id="rId29"/>
    <p:sldId id="290" r:id="rId30"/>
    <p:sldId id="291" r:id="rId31"/>
  </p:sldIdLst>
  <p:sldSz cx="12192000" cy="6858000"/>
  <p:notesSz cx="6858000" cy="9144000"/>
  <p:custDataLst>
    <p:tags r:id="rId34"/>
  </p:custDataLst>
  <p:defaultTextStyle>
    <a:defPPr>
      <a:defRPr lang="en-US"/>
    </a:defPPr>
    <a:lvl1pPr marL="0" algn="l" defTabSz="914460" rtl="0" eaLnBrk="1" latinLnBrk="0" hangingPunct="1">
      <a:defRPr sz="1765" kern="1200">
        <a:solidFill>
          <a:schemeClr val="tx1"/>
        </a:solidFill>
        <a:latin typeface="+mn-lt"/>
        <a:ea typeface="+mn-ea"/>
        <a:cs typeface="+mn-cs"/>
      </a:defRPr>
    </a:lvl1pPr>
    <a:lvl2pPr marL="457230" algn="l" defTabSz="914460" rtl="0" eaLnBrk="1" latinLnBrk="0" hangingPunct="1">
      <a:defRPr sz="1765" kern="1200">
        <a:solidFill>
          <a:schemeClr val="tx1"/>
        </a:solidFill>
        <a:latin typeface="+mn-lt"/>
        <a:ea typeface="+mn-ea"/>
        <a:cs typeface="+mn-cs"/>
      </a:defRPr>
    </a:lvl2pPr>
    <a:lvl3pPr marL="914460" algn="l" defTabSz="914460" rtl="0" eaLnBrk="1" latinLnBrk="0" hangingPunct="1">
      <a:defRPr sz="1765" kern="1200">
        <a:solidFill>
          <a:schemeClr val="tx1"/>
        </a:solidFill>
        <a:latin typeface="+mn-lt"/>
        <a:ea typeface="+mn-ea"/>
        <a:cs typeface="+mn-cs"/>
      </a:defRPr>
    </a:lvl3pPr>
    <a:lvl4pPr marL="1371690" algn="l" defTabSz="914460" rtl="0" eaLnBrk="1" latinLnBrk="0" hangingPunct="1">
      <a:defRPr sz="1765" kern="1200">
        <a:solidFill>
          <a:schemeClr val="tx1"/>
        </a:solidFill>
        <a:latin typeface="+mn-lt"/>
        <a:ea typeface="+mn-ea"/>
        <a:cs typeface="+mn-cs"/>
      </a:defRPr>
    </a:lvl4pPr>
    <a:lvl5pPr marL="1828921" algn="l" defTabSz="914460" rtl="0" eaLnBrk="1" latinLnBrk="0" hangingPunct="1">
      <a:defRPr sz="1765" kern="1200">
        <a:solidFill>
          <a:schemeClr val="tx1"/>
        </a:solidFill>
        <a:latin typeface="+mn-lt"/>
        <a:ea typeface="+mn-ea"/>
        <a:cs typeface="+mn-cs"/>
      </a:defRPr>
    </a:lvl5pPr>
    <a:lvl6pPr marL="2286152" algn="l" defTabSz="914460" rtl="0" eaLnBrk="1" latinLnBrk="0" hangingPunct="1">
      <a:defRPr sz="1765" kern="1200">
        <a:solidFill>
          <a:schemeClr val="tx1"/>
        </a:solidFill>
        <a:latin typeface="+mn-lt"/>
        <a:ea typeface="+mn-ea"/>
        <a:cs typeface="+mn-cs"/>
      </a:defRPr>
    </a:lvl6pPr>
    <a:lvl7pPr marL="2743381" algn="l" defTabSz="914460" rtl="0" eaLnBrk="1" latinLnBrk="0" hangingPunct="1">
      <a:defRPr sz="1765" kern="1200">
        <a:solidFill>
          <a:schemeClr val="tx1"/>
        </a:solidFill>
        <a:latin typeface="+mn-lt"/>
        <a:ea typeface="+mn-ea"/>
        <a:cs typeface="+mn-cs"/>
      </a:defRPr>
    </a:lvl7pPr>
    <a:lvl8pPr marL="3200611" algn="l" defTabSz="914460" rtl="0" eaLnBrk="1" latinLnBrk="0" hangingPunct="1">
      <a:defRPr sz="1765" kern="1200">
        <a:solidFill>
          <a:schemeClr val="tx1"/>
        </a:solidFill>
        <a:latin typeface="+mn-lt"/>
        <a:ea typeface="+mn-ea"/>
        <a:cs typeface="+mn-cs"/>
      </a:defRPr>
    </a:lvl8pPr>
    <a:lvl9pPr marL="3657842" algn="l" defTabSz="914460"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WorkshopPLUS - Windows PowerShell: Tool Building" id="{E96BA73C-2B1E-49C7-A94F-F556435972F9}">
          <p14:sldIdLst>
            <p14:sldId id="331"/>
            <p14:sldId id="339"/>
            <p14:sldId id="332"/>
          </p14:sldIdLst>
        </p14:section>
        <p14:section name="Working With Types" id="{12791C04-E27E-43A6-9BBD-470DA53A6FD4}">
          <p14:sldIdLst>
            <p14:sldId id="258"/>
            <p14:sldId id="311"/>
            <p14:sldId id="312"/>
            <p14:sldId id="317"/>
            <p14:sldId id="325"/>
            <p14:sldId id="315"/>
            <p14:sldId id="307"/>
            <p14:sldId id="316"/>
            <p14:sldId id="265"/>
          </p14:sldIdLst>
        </p14:section>
        <p14:section name="Static Members and Enums" id="{CEDE9FF7-A8BA-47DC-8DD1-C4A706CF8657}">
          <p14:sldIdLst>
            <p14:sldId id="336"/>
            <p14:sldId id="322"/>
            <p14:sldId id="301"/>
            <p14:sldId id="338"/>
            <p14:sldId id="326"/>
            <p14:sldId id="333"/>
          </p14:sldIdLst>
        </p14:section>
        <p14:section name="Additional Info" id="{F52856B0-E3D7-47A1-970B-B4FEF86FB8E7}">
          <p14:sldIdLst>
            <p14:sldId id="337"/>
            <p14:sldId id="324"/>
            <p14:sldId id="327"/>
            <p14:sldId id="329"/>
            <p14:sldId id="328"/>
            <p14:sldId id="335"/>
            <p14:sldId id="334"/>
          </p14:sldIdLst>
        </p14:section>
        <p14:section name="Lab" id="{6DC602F7-27CD-413D-8A71-78D00B6449C5}">
          <p14:sldIdLst>
            <p14:sldId id="290"/>
            <p14:sldId id="29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D3428EF-EBBF-0D99-A3B9-5DDB4A16D187}" name="Tony Radkiewicz" initials="TR" userId="S::anradkie@microsoft.com::9832534a-7e4f-4058-9c41-7f4a5b855c95"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7" name="Martijn van Geffen" initials="MvG" lastIdx="3" clrIdx="7">
    <p:extLst>
      <p:ext uri="{19B8F6BF-5375-455C-9EA6-DF929625EA0E}">
        <p15:presenceInfo xmlns:p15="http://schemas.microsoft.com/office/powerpoint/2012/main" userId="S::mavangef@microsoft.com::0d8ea57d-840a-4839-b208-007caa94e8f4" providerId="AD"/>
      </p:ext>
    </p:extLst>
  </p:cmAuthor>
  <p:cmAuthor id="1" name="Mary Feil-Jacobs" initials="MFJ" lastIdx="43" clrIdx="1"/>
  <p:cmAuthor id="8" name="Daniele De Angelis" initials="DDA" lastIdx="9" clrIdx="8"/>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9" name="Kory Thacher" initials="KT" lastIdx="17" clrIdx="9">
    <p:extLst>
      <p:ext uri="{19B8F6BF-5375-455C-9EA6-DF929625EA0E}">
        <p15:presenceInfo xmlns:p15="http://schemas.microsoft.com/office/powerpoint/2012/main" userId="Kory Thacher" providerId="None"/>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10" name="Michael Wiley" initials="MW" lastIdx="12" clrIdx="10">
    <p:extLst>
      <p:ext uri="{19B8F6BF-5375-455C-9EA6-DF929625EA0E}">
        <p15:presenceInfo xmlns:p15="http://schemas.microsoft.com/office/powerpoint/2012/main" userId="S::micwil@microsoft.com::c47109c9-80e8-471c-a0d8-79372bbb0a30"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 id="5" name="Serge Zuidinga" initials="SZ" lastIdx="16" clrIdx="5">
    <p:extLst>
      <p:ext uri="{19B8F6BF-5375-455C-9EA6-DF929625EA0E}">
        <p15:presenceInfo xmlns:p15="http://schemas.microsoft.com/office/powerpoint/2012/main" userId="S::sezuidin@microsoft.com::b4dd8c83-77ae-48be-82e5-cc505e9b8727" providerId="AD"/>
      </p:ext>
    </p:extLst>
  </p:cmAuthor>
  <p:cmAuthor id="6" name="Tony Radkiewicz" initials="TR" lastIdx="141" clrIdx="6">
    <p:extLst>
      <p:ext uri="{19B8F6BF-5375-455C-9EA6-DF929625EA0E}">
        <p15:presenceInfo xmlns:p15="http://schemas.microsoft.com/office/powerpoint/2012/main" userId="S::anradkie@microsoft.com::9832534a-7e4f-4058-9c41-7f4a5b855c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49C14"/>
    <a:srgbClr val="0069B8"/>
    <a:srgbClr val="32145A"/>
    <a:srgbClr val="969696"/>
    <a:srgbClr val="0078D7"/>
    <a:srgbClr val="D7D7D7"/>
    <a:srgbClr val="525252"/>
    <a:srgbClr val="E3008C"/>
    <a:srgbClr val="5C005C"/>
    <a:srgbClr val="603C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313040-F683-44F4-9E14-A2E5F4DC76E3}" v="2" dt="2022-09-07T08:02:49.3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40301" autoAdjust="0"/>
  </p:normalViewPr>
  <p:slideViewPr>
    <p:cSldViewPr snapToGrid="0">
      <p:cViewPr varScale="1">
        <p:scale>
          <a:sx n="17" d="100"/>
          <a:sy n="17" d="100"/>
        </p:scale>
        <p:origin x="2532" y="297"/>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tags" Target="tags/tag1.xml"/><Relationship Id="rId42" Type="http://schemas.microsoft.com/office/2018/10/relationships/authors" Target="author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handoutMaster" Target="handoutMasters/handoutMaster1.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di Lev-Ari" userId="3e4c402f-643e-4ee6-8a10-f154a771d4ca" providerId="ADAL" clId="{5AD68F57-23E2-427B-BC4C-35805B93F51E}"/>
    <pc:docChg chg="undo custSel modSld">
      <pc:chgData name="Gadi Lev-Ari" userId="3e4c402f-643e-4ee6-8a10-f154a771d4ca" providerId="ADAL" clId="{5AD68F57-23E2-427B-BC4C-35805B93F51E}" dt="2022-07-16T13:18:31.207" v="6"/>
      <pc:docMkLst>
        <pc:docMk/>
      </pc:docMkLst>
      <pc:sldChg chg="modNotesTx">
        <pc:chgData name="Gadi Lev-Ari" userId="3e4c402f-643e-4ee6-8a10-f154a771d4ca" providerId="ADAL" clId="{5AD68F57-23E2-427B-BC4C-35805B93F51E}" dt="2022-07-16T13:18:31.207" v="6"/>
        <pc:sldMkLst>
          <pc:docMk/>
          <pc:sldMk cId="2088512143" sldId="301"/>
        </pc:sldMkLst>
      </pc:sldChg>
      <pc:sldChg chg="modNotesTx">
        <pc:chgData name="Gadi Lev-Ari" userId="3e4c402f-643e-4ee6-8a10-f154a771d4ca" providerId="ADAL" clId="{5AD68F57-23E2-427B-BC4C-35805B93F51E}" dt="2022-07-12T08:09:43.119" v="2"/>
        <pc:sldMkLst>
          <pc:docMk/>
          <pc:sldMk cId="3477241368" sldId="307"/>
        </pc:sldMkLst>
      </pc:sldChg>
    </pc:docChg>
  </pc:docChgLst>
  <pc:docChgLst>
    <pc:chgData name="Tony Radkiewicz" userId="9832534a-7e4f-4058-9c41-7f4a5b855c95" providerId="ADAL" clId="{2320FFAE-5B9D-4CA8-9F72-829615DC4C4E}"/>
    <pc:docChg chg="undo redo custSel addSld delSld modSld sldOrd modSection">
      <pc:chgData name="Tony Radkiewicz" userId="9832534a-7e4f-4058-9c41-7f4a5b855c95" providerId="ADAL" clId="{2320FFAE-5B9D-4CA8-9F72-829615DC4C4E}" dt="2020-12-30T22:29:20.970" v="5032" actId="14100"/>
      <pc:docMkLst>
        <pc:docMk/>
      </pc:docMkLst>
      <pc:sldChg chg="modCm">
        <pc:chgData name="Tony Radkiewicz" userId="9832534a-7e4f-4058-9c41-7f4a5b855c95" providerId="ADAL" clId="{2320FFAE-5B9D-4CA8-9F72-829615DC4C4E}" dt="2020-12-16T01:17:52.384" v="4380"/>
        <pc:sldMkLst>
          <pc:docMk/>
          <pc:sldMk cId="480273213" sldId="256"/>
        </pc:sldMkLst>
      </pc:sldChg>
      <pc:sldChg chg="modSp mod">
        <pc:chgData name="Tony Radkiewicz" userId="9832534a-7e4f-4058-9c41-7f4a5b855c95" providerId="ADAL" clId="{2320FFAE-5B9D-4CA8-9F72-829615DC4C4E}" dt="2020-12-16T01:45:22.726" v="4444" actId="20577"/>
        <pc:sldMkLst>
          <pc:docMk/>
          <pc:sldMk cId="3948870281" sldId="258"/>
        </pc:sldMkLst>
        <pc:spChg chg="mod">
          <ac:chgData name="Tony Radkiewicz" userId="9832534a-7e4f-4058-9c41-7f4a5b855c95" providerId="ADAL" clId="{2320FFAE-5B9D-4CA8-9F72-829615DC4C4E}" dt="2020-12-16T01:45:22.726" v="4444" actId="20577"/>
          <ac:spMkLst>
            <pc:docMk/>
            <pc:sldMk cId="3948870281" sldId="258"/>
            <ac:spMk id="6" creationId="{00000000-0000-0000-0000-000000000000}"/>
          </ac:spMkLst>
        </pc:spChg>
      </pc:sldChg>
      <pc:sldChg chg="addSp delSp modSp mod delCm">
        <pc:chgData name="Tony Radkiewicz" userId="9832534a-7e4f-4058-9c41-7f4a5b855c95" providerId="ADAL" clId="{2320FFAE-5B9D-4CA8-9F72-829615DC4C4E}" dt="2020-12-16T01:19:01.193" v="4441" actId="14100"/>
        <pc:sldMkLst>
          <pc:docMk/>
          <pc:sldMk cId="3789797635" sldId="259"/>
        </pc:sldMkLst>
        <pc:spChg chg="add del mod">
          <ac:chgData name="Tony Radkiewicz" userId="9832534a-7e4f-4058-9c41-7f4a5b855c95" providerId="ADAL" clId="{2320FFAE-5B9D-4CA8-9F72-829615DC4C4E}" dt="2020-12-16T01:18:15.104" v="4381" actId="12084"/>
          <ac:spMkLst>
            <pc:docMk/>
            <pc:sldMk cId="3789797635" sldId="259"/>
            <ac:spMk id="3" creationId="{4584FB7B-0697-4F83-9B42-E86FAFF6C259}"/>
          </ac:spMkLst>
        </pc:spChg>
        <pc:graphicFrameChg chg="del">
          <ac:chgData name="Tony Radkiewicz" userId="9832534a-7e4f-4058-9c41-7f4a5b855c95" providerId="ADAL" clId="{2320FFAE-5B9D-4CA8-9F72-829615DC4C4E}" dt="2020-12-15T16:53:38.693" v="396" actId="11529"/>
          <ac:graphicFrameMkLst>
            <pc:docMk/>
            <pc:sldMk cId="3789797635" sldId="259"/>
            <ac:graphicFrameMk id="4" creationId="{1EAC963E-A75A-47C4-940D-FC8BC3B678AA}"/>
          </ac:graphicFrameMkLst>
        </pc:graphicFrameChg>
        <pc:graphicFrameChg chg="add mod">
          <ac:chgData name="Tony Radkiewicz" userId="9832534a-7e4f-4058-9c41-7f4a5b855c95" providerId="ADAL" clId="{2320FFAE-5B9D-4CA8-9F72-829615DC4C4E}" dt="2020-12-16T01:19:01.193" v="4441" actId="14100"/>
          <ac:graphicFrameMkLst>
            <pc:docMk/>
            <pc:sldMk cId="3789797635" sldId="259"/>
            <ac:graphicFrameMk id="4" creationId="{CF35B712-DF98-4C5F-BAE8-C0633DD569A3}"/>
          </ac:graphicFrameMkLst>
        </pc:graphicFrameChg>
      </pc:sldChg>
      <pc:sldChg chg="del">
        <pc:chgData name="Tony Radkiewicz" userId="9832534a-7e4f-4058-9c41-7f4a5b855c95" providerId="ADAL" clId="{2320FFAE-5B9D-4CA8-9F72-829615DC4C4E}" dt="2020-12-14T23:08:17.896" v="320" actId="2696"/>
        <pc:sldMkLst>
          <pc:docMk/>
          <pc:sldMk cId="2121512965" sldId="261"/>
        </pc:sldMkLst>
      </pc:sldChg>
      <pc:sldChg chg="del">
        <pc:chgData name="Tony Radkiewicz" userId="9832534a-7e4f-4058-9c41-7f4a5b855c95" providerId="ADAL" clId="{2320FFAE-5B9D-4CA8-9F72-829615DC4C4E}" dt="2020-12-14T23:08:31.130" v="321" actId="2696"/>
        <pc:sldMkLst>
          <pc:docMk/>
          <pc:sldMk cId="3081355406" sldId="262"/>
        </pc:sldMkLst>
      </pc:sldChg>
      <pc:sldChg chg="del">
        <pc:chgData name="Tony Radkiewicz" userId="9832534a-7e4f-4058-9c41-7f4a5b855c95" providerId="ADAL" clId="{2320FFAE-5B9D-4CA8-9F72-829615DC4C4E}" dt="2020-12-14T23:08:40.884" v="322" actId="2696"/>
        <pc:sldMkLst>
          <pc:docMk/>
          <pc:sldMk cId="2208993899" sldId="263"/>
        </pc:sldMkLst>
      </pc:sldChg>
      <pc:sldChg chg="del">
        <pc:chgData name="Tony Radkiewicz" userId="9832534a-7e4f-4058-9c41-7f4a5b855c95" providerId="ADAL" clId="{2320FFAE-5B9D-4CA8-9F72-829615DC4C4E}" dt="2020-12-14T23:08:48.226" v="323" actId="2696"/>
        <pc:sldMkLst>
          <pc:docMk/>
          <pc:sldMk cId="1006731551" sldId="264"/>
        </pc:sldMkLst>
      </pc:sldChg>
      <pc:sldChg chg="del">
        <pc:chgData name="Tony Radkiewicz" userId="9832534a-7e4f-4058-9c41-7f4a5b855c95" providerId="ADAL" clId="{2320FFAE-5B9D-4CA8-9F72-829615DC4C4E}" dt="2020-12-14T23:09:05.371" v="324" actId="2696"/>
        <pc:sldMkLst>
          <pc:docMk/>
          <pc:sldMk cId="196870085" sldId="265"/>
        </pc:sldMkLst>
      </pc:sldChg>
      <pc:sldChg chg="del">
        <pc:chgData name="Tony Radkiewicz" userId="9832534a-7e4f-4058-9c41-7f4a5b855c95" providerId="ADAL" clId="{2320FFAE-5B9D-4CA8-9F72-829615DC4C4E}" dt="2020-12-14T23:09:09.106" v="325" actId="2696"/>
        <pc:sldMkLst>
          <pc:docMk/>
          <pc:sldMk cId="870721906" sldId="266"/>
        </pc:sldMkLst>
      </pc:sldChg>
      <pc:sldChg chg="delCm">
        <pc:chgData name="Tony Radkiewicz" userId="9832534a-7e4f-4058-9c41-7f4a5b855c95" providerId="ADAL" clId="{2320FFAE-5B9D-4CA8-9F72-829615DC4C4E}" dt="2020-12-15T16:50:10.247" v="392" actId="1592"/>
        <pc:sldMkLst>
          <pc:docMk/>
          <pc:sldMk cId="1957511597" sldId="267"/>
        </pc:sldMkLst>
      </pc:sldChg>
      <pc:sldChg chg="del">
        <pc:chgData name="Tony Radkiewicz" userId="9832534a-7e4f-4058-9c41-7f4a5b855c95" providerId="ADAL" clId="{2320FFAE-5B9D-4CA8-9F72-829615DC4C4E}" dt="2020-12-15T20:15:05.068" v="2463" actId="2696"/>
        <pc:sldMkLst>
          <pc:docMk/>
          <pc:sldMk cId="315697315" sldId="269"/>
        </pc:sldMkLst>
      </pc:sldChg>
      <pc:sldChg chg="del">
        <pc:chgData name="Tony Radkiewicz" userId="9832534a-7e4f-4058-9c41-7f4a5b855c95" providerId="ADAL" clId="{2320FFAE-5B9D-4CA8-9F72-829615DC4C4E}" dt="2020-12-15T20:14:58.094" v="2462" actId="2696"/>
        <pc:sldMkLst>
          <pc:docMk/>
          <pc:sldMk cId="4019166627" sldId="270"/>
        </pc:sldMkLst>
      </pc:sldChg>
      <pc:sldChg chg="del">
        <pc:chgData name="Tony Radkiewicz" userId="9832534a-7e4f-4058-9c41-7f4a5b855c95" providerId="ADAL" clId="{2320FFAE-5B9D-4CA8-9F72-829615DC4C4E}" dt="2020-12-15T20:14:44.387" v="2461" actId="2696"/>
        <pc:sldMkLst>
          <pc:docMk/>
          <pc:sldMk cId="1795627478" sldId="271"/>
        </pc:sldMkLst>
      </pc:sldChg>
      <pc:sldChg chg="del">
        <pc:chgData name="Tony Radkiewicz" userId="9832534a-7e4f-4058-9c41-7f4a5b855c95" providerId="ADAL" clId="{2320FFAE-5B9D-4CA8-9F72-829615DC4C4E}" dt="2020-12-15T20:14:41.989" v="2460" actId="2696"/>
        <pc:sldMkLst>
          <pc:docMk/>
          <pc:sldMk cId="3749851565" sldId="272"/>
        </pc:sldMkLst>
      </pc:sldChg>
      <pc:sldChg chg="del delCm">
        <pc:chgData name="Tony Radkiewicz" userId="9832534a-7e4f-4058-9c41-7f4a5b855c95" providerId="ADAL" clId="{2320FFAE-5B9D-4CA8-9F72-829615DC4C4E}" dt="2020-12-15T20:15:05.068" v="2463" actId="2696"/>
        <pc:sldMkLst>
          <pc:docMk/>
          <pc:sldMk cId="565298080" sldId="273"/>
        </pc:sldMkLst>
      </pc:sldChg>
      <pc:sldChg chg="del">
        <pc:chgData name="Tony Radkiewicz" userId="9832534a-7e4f-4058-9c41-7f4a5b855c95" providerId="ADAL" clId="{2320FFAE-5B9D-4CA8-9F72-829615DC4C4E}" dt="2020-12-15T20:15:05.068" v="2463" actId="2696"/>
        <pc:sldMkLst>
          <pc:docMk/>
          <pc:sldMk cId="2423437522" sldId="274"/>
        </pc:sldMkLst>
      </pc:sldChg>
      <pc:sldChg chg="del">
        <pc:chgData name="Tony Radkiewicz" userId="9832534a-7e4f-4058-9c41-7f4a5b855c95" providerId="ADAL" clId="{2320FFAE-5B9D-4CA8-9F72-829615DC4C4E}" dt="2020-12-15T20:15:52.820" v="2467" actId="2696"/>
        <pc:sldMkLst>
          <pc:docMk/>
          <pc:sldMk cId="3948354289" sldId="275"/>
        </pc:sldMkLst>
      </pc:sldChg>
      <pc:sldChg chg="add del mod modShow">
        <pc:chgData name="Tony Radkiewicz" userId="9832534a-7e4f-4058-9c41-7f4a5b855c95" providerId="ADAL" clId="{2320FFAE-5B9D-4CA8-9F72-829615DC4C4E}" dt="2020-12-15T20:15:41.123" v="2466" actId="2696"/>
        <pc:sldMkLst>
          <pc:docMk/>
          <pc:sldMk cId="2969412865" sldId="276"/>
        </pc:sldMkLst>
      </pc:sldChg>
      <pc:sldChg chg="del">
        <pc:chgData name="Tony Radkiewicz" userId="9832534a-7e4f-4058-9c41-7f4a5b855c95" providerId="ADAL" clId="{2320FFAE-5B9D-4CA8-9F72-829615DC4C4E}" dt="2020-12-15T20:15:16.937" v="2464" actId="2696"/>
        <pc:sldMkLst>
          <pc:docMk/>
          <pc:sldMk cId="357966031" sldId="277"/>
        </pc:sldMkLst>
      </pc:sldChg>
      <pc:sldChg chg="del">
        <pc:chgData name="Tony Radkiewicz" userId="9832534a-7e4f-4058-9c41-7f4a5b855c95" providerId="ADAL" clId="{2320FFAE-5B9D-4CA8-9F72-829615DC4C4E}" dt="2020-12-14T23:13:57.531" v="329" actId="2696"/>
        <pc:sldMkLst>
          <pc:docMk/>
          <pc:sldMk cId="470701211" sldId="278"/>
        </pc:sldMkLst>
      </pc:sldChg>
      <pc:sldChg chg="del">
        <pc:chgData name="Tony Radkiewicz" userId="9832534a-7e4f-4058-9c41-7f4a5b855c95" providerId="ADAL" clId="{2320FFAE-5B9D-4CA8-9F72-829615DC4C4E}" dt="2020-12-15T20:15:33.405" v="2465" actId="2696"/>
        <pc:sldMkLst>
          <pc:docMk/>
          <pc:sldMk cId="161555835" sldId="279"/>
        </pc:sldMkLst>
      </pc:sldChg>
      <pc:sldChg chg="del">
        <pc:chgData name="Tony Radkiewicz" userId="9832534a-7e4f-4058-9c41-7f4a5b855c95" providerId="ADAL" clId="{2320FFAE-5B9D-4CA8-9F72-829615DC4C4E}" dt="2020-12-15T20:15:33.405" v="2465" actId="2696"/>
        <pc:sldMkLst>
          <pc:docMk/>
          <pc:sldMk cId="1977876004" sldId="280"/>
        </pc:sldMkLst>
      </pc:sldChg>
      <pc:sldChg chg="del">
        <pc:chgData name="Tony Radkiewicz" userId="9832534a-7e4f-4058-9c41-7f4a5b855c95" providerId="ADAL" clId="{2320FFAE-5B9D-4CA8-9F72-829615DC4C4E}" dt="2020-12-15T20:15:33.405" v="2465" actId="2696"/>
        <pc:sldMkLst>
          <pc:docMk/>
          <pc:sldMk cId="3066418517" sldId="281"/>
        </pc:sldMkLst>
      </pc:sldChg>
      <pc:sldChg chg="del delCm">
        <pc:chgData name="Tony Radkiewicz" userId="9832534a-7e4f-4058-9c41-7f4a5b855c95" providerId="ADAL" clId="{2320FFAE-5B9D-4CA8-9F72-829615DC4C4E}" dt="2020-12-15T20:15:33.405" v="2465" actId="2696"/>
        <pc:sldMkLst>
          <pc:docMk/>
          <pc:sldMk cId="2029857468" sldId="282"/>
        </pc:sldMkLst>
      </pc:sldChg>
      <pc:sldChg chg="del">
        <pc:chgData name="Tony Radkiewicz" userId="9832534a-7e4f-4058-9c41-7f4a5b855c95" providerId="ADAL" clId="{2320FFAE-5B9D-4CA8-9F72-829615DC4C4E}" dt="2020-12-15T20:15:33.405" v="2465" actId="2696"/>
        <pc:sldMkLst>
          <pc:docMk/>
          <pc:sldMk cId="902199076" sldId="283"/>
        </pc:sldMkLst>
      </pc:sldChg>
      <pc:sldChg chg="delCm">
        <pc:chgData name="Tony Radkiewicz" userId="9832534a-7e4f-4058-9c41-7f4a5b855c95" providerId="ADAL" clId="{2320FFAE-5B9D-4CA8-9F72-829615DC4C4E}" dt="2020-12-15T16:50:18.660" v="394" actId="1592"/>
        <pc:sldMkLst>
          <pc:docMk/>
          <pc:sldMk cId="3380753031" sldId="285"/>
        </pc:sldMkLst>
      </pc:sldChg>
      <pc:sldChg chg="del">
        <pc:chgData name="Tony Radkiewicz" userId="9832534a-7e4f-4058-9c41-7f4a5b855c95" providerId="ADAL" clId="{2320FFAE-5B9D-4CA8-9F72-829615DC4C4E}" dt="2020-12-14T23:14:49.743" v="330" actId="2696"/>
        <pc:sldMkLst>
          <pc:docMk/>
          <pc:sldMk cId="1205459618" sldId="286"/>
        </pc:sldMkLst>
      </pc:sldChg>
      <pc:sldChg chg="del">
        <pc:chgData name="Tony Radkiewicz" userId="9832534a-7e4f-4058-9c41-7f4a5b855c95" providerId="ADAL" clId="{2320FFAE-5B9D-4CA8-9F72-829615DC4C4E}" dt="2020-12-14T23:15:20.409" v="331" actId="2696"/>
        <pc:sldMkLst>
          <pc:docMk/>
          <pc:sldMk cId="2378121897" sldId="287"/>
        </pc:sldMkLst>
      </pc:sldChg>
      <pc:sldChg chg="del">
        <pc:chgData name="Tony Radkiewicz" userId="9832534a-7e4f-4058-9c41-7f4a5b855c95" providerId="ADAL" clId="{2320FFAE-5B9D-4CA8-9F72-829615DC4C4E}" dt="2020-12-14T23:15:25.496" v="332" actId="2696"/>
        <pc:sldMkLst>
          <pc:docMk/>
          <pc:sldMk cId="3161876094" sldId="288"/>
        </pc:sldMkLst>
      </pc:sldChg>
      <pc:sldChg chg="modSp mod">
        <pc:chgData name="Tony Radkiewicz" userId="9832534a-7e4f-4058-9c41-7f4a5b855c95" providerId="ADAL" clId="{2320FFAE-5B9D-4CA8-9F72-829615DC4C4E}" dt="2020-12-30T17:54:43.092" v="4497" actId="962"/>
        <pc:sldMkLst>
          <pc:docMk/>
          <pc:sldMk cId="3498628492" sldId="290"/>
        </pc:sldMkLst>
        <pc:picChg chg="mod">
          <ac:chgData name="Tony Radkiewicz" userId="9832534a-7e4f-4058-9c41-7f4a5b855c95" providerId="ADAL" clId="{2320FFAE-5B9D-4CA8-9F72-829615DC4C4E}" dt="2020-12-30T17:54:43.092" v="4497" actId="962"/>
          <ac:picMkLst>
            <pc:docMk/>
            <pc:sldMk cId="3498628492" sldId="290"/>
            <ac:picMk id="7" creationId="{76566A92-4C2E-4A75-AC88-04F49267A8C1}"/>
          </ac:picMkLst>
        </pc:picChg>
      </pc:sldChg>
      <pc:sldChg chg="modSp new mod modShow">
        <pc:chgData name="Tony Radkiewicz" userId="9832534a-7e4f-4058-9c41-7f4a5b855c95" providerId="ADAL" clId="{2320FFAE-5B9D-4CA8-9F72-829615DC4C4E}" dt="2020-12-15T20:16:54.935" v="2498" actId="27636"/>
        <pc:sldMkLst>
          <pc:docMk/>
          <pc:sldMk cId="1978147154" sldId="292"/>
        </pc:sldMkLst>
        <pc:spChg chg="mod">
          <ac:chgData name="Tony Radkiewicz" userId="9832534a-7e4f-4058-9c41-7f4a5b855c95" providerId="ADAL" clId="{2320FFAE-5B9D-4CA8-9F72-829615DC4C4E}" dt="2020-12-14T22:45:34.177" v="9" actId="20577"/>
          <ac:spMkLst>
            <pc:docMk/>
            <pc:sldMk cId="1978147154" sldId="292"/>
            <ac:spMk id="2" creationId="{8544AF72-5F32-4F13-9127-2D720FEFC335}"/>
          </ac:spMkLst>
        </pc:spChg>
        <pc:spChg chg="mod">
          <ac:chgData name="Tony Radkiewicz" userId="9832534a-7e4f-4058-9c41-7f4a5b855c95" providerId="ADAL" clId="{2320FFAE-5B9D-4CA8-9F72-829615DC4C4E}" dt="2020-12-15T20:16:54.935" v="2498" actId="27636"/>
          <ac:spMkLst>
            <pc:docMk/>
            <pc:sldMk cId="1978147154" sldId="292"/>
            <ac:spMk id="3" creationId="{C11CEC44-A30B-449D-99FA-905941135181}"/>
          </ac:spMkLst>
        </pc:spChg>
      </pc:sldChg>
      <pc:sldChg chg="new del">
        <pc:chgData name="Tony Radkiewicz" userId="9832534a-7e4f-4058-9c41-7f4a5b855c95" providerId="ADAL" clId="{2320FFAE-5B9D-4CA8-9F72-829615DC4C4E}" dt="2020-12-14T22:45:24.010" v="1" actId="680"/>
        <pc:sldMkLst>
          <pc:docMk/>
          <pc:sldMk cId="4084737025" sldId="292"/>
        </pc:sldMkLst>
      </pc:sldChg>
      <pc:sldChg chg="modSp mod">
        <pc:chgData name="Tony Radkiewicz" userId="9832534a-7e4f-4058-9c41-7f4a5b855c95" providerId="ADAL" clId="{2320FFAE-5B9D-4CA8-9F72-829615DC4C4E}" dt="2020-12-15T17:56:53.314" v="1460" actId="20577"/>
        <pc:sldMkLst>
          <pc:docMk/>
          <pc:sldMk cId="2422900376" sldId="297"/>
        </pc:sldMkLst>
        <pc:spChg chg="mod">
          <ac:chgData name="Tony Radkiewicz" userId="9832534a-7e4f-4058-9c41-7f4a5b855c95" providerId="ADAL" clId="{2320FFAE-5B9D-4CA8-9F72-829615DC4C4E}" dt="2020-12-15T17:56:53.314" v="1460" actId="20577"/>
          <ac:spMkLst>
            <pc:docMk/>
            <pc:sldMk cId="2422900376" sldId="297"/>
            <ac:spMk id="3" creationId="{AC997446-B33C-46A9-9466-27DFE237B4E2}"/>
          </ac:spMkLst>
        </pc:spChg>
      </pc:sldChg>
      <pc:sldChg chg="del">
        <pc:chgData name="Tony Radkiewicz" userId="9832534a-7e4f-4058-9c41-7f4a5b855c95" providerId="ADAL" clId="{2320FFAE-5B9D-4CA8-9F72-829615DC4C4E}" dt="2020-12-15T18:09:40.892" v="1585" actId="2696"/>
        <pc:sldMkLst>
          <pc:docMk/>
          <pc:sldMk cId="1794824054" sldId="298"/>
        </pc:sldMkLst>
      </pc:sldChg>
      <pc:sldChg chg="addSp delSp modSp mod">
        <pc:chgData name="Tony Radkiewicz" userId="9832534a-7e4f-4058-9c41-7f4a5b855c95" providerId="ADAL" clId="{2320FFAE-5B9D-4CA8-9F72-829615DC4C4E}" dt="2020-12-15T19:27:01.617" v="2370" actId="20577"/>
        <pc:sldMkLst>
          <pc:docMk/>
          <pc:sldMk cId="2573482329" sldId="299"/>
        </pc:sldMkLst>
        <pc:spChg chg="mod">
          <ac:chgData name="Tony Radkiewicz" userId="9832534a-7e4f-4058-9c41-7f4a5b855c95" providerId="ADAL" clId="{2320FFAE-5B9D-4CA8-9F72-829615DC4C4E}" dt="2020-12-15T18:11:52.309" v="1666" actId="20577"/>
          <ac:spMkLst>
            <pc:docMk/>
            <pc:sldMk cId="2573482329" sldId="299"/>
            <ac:spMk id="2" creationId="{4C3467EC-E782-47A3-B1CF-B7A538678FA7}"/>
          </ac:spMkLst>
        </pc:spChg>
        <pc:spChg chg="mod">
          <ac:chgData name="Tony Radkiewicz" userId="9832534a-7e4f-4058-9c41-7f4a5b855c95" providerId="ADAL" clId="{2320FFAE-5B9D-4CA8-9F72-829615DC4C4E}" dt="2020-12-15T19:21:47.211" v="2300" actId="20577"/>
          <ac:spMkLst>
            <pc:docMk/>
            <pc:sldMk cId="2573482329" sldId="299"/>
            <ac:spMk id="3" creationId="{AC997446-B33C-46A9-9466-27DFE237B4E2}"/>
          </ac:spMkLst>
        </pc:spChg>
        <pc:spChg chg="add mod">
          <ac:chgData name="Tony Radkiewicz" userId="9832534a-7e4f-4058-9c41-7f4a5b855c95" providerId="ADAL" clId="{2320FFAE-5B9D-4CA8-9F72-829615DC4C4E}" dt="2020-12-15T19:27:01.617" v="2370" actId="20577"/>
          <ac:spMkLst>
            <pc:docMk/>
            <pc:sldMk cId="2573482329" sldId="299"/>
            <ac:spMk id="4" creationId="{233DFF07-DB41-48F6-A6C6-B87175C8AE5D}"/>
          </ac:spMkLst>
        </pc:spChg>
        <pc:graphicFrameChg chg="del mod modGraphic">
          <ac:chgData name="Tony Radkiewicz" userId="9832534a-7e4f-4058-9c41-7f4a5b855c95" providerId="ADAL" clId="{2320FFAE-5B9D-4CA8-9F72-829615DC4C4E}" dt="2020-12-15T19:25:13.599" v="2319" actId="478"/>
          <ac:graphicFrameMkLst>
            <pc:docMk/>
            <pc:sldMk cId="2573482329" sldId="299"/>
            <ac:graphicFrameMk id="6" creationId="{6BB4EC16-DCDE-4D47-BC83-950E4F6A27CC}"/>
          </ac:graphicFrameMkLst>
        </pc:graphicFrameChg>
      </pc:sldChg>
      <pc:sldChg chg="addSp delSp modSp del mod">
        <pc:chgData name="Tony Radkiewicz" userId="9832534a-7e4f-4058-9c41-7f4a5b855c95" providerId="ADAL" clId="{2320FFAE-5B9D-4CA8-9F72-829615DC4C4E}" dt="2020-12-15T22:27:33.883" v="3285" actId="2696"/>
        <pc:sldMkLst>
          <pc:docMk/>
          <pc:sldMk cId="4267331310" sldId="300"/>
        </pc:sldMkLst>
        <pc:spChg chg="add mod">
          <ac:chgData name="Tony Radkiewicz" userId="9832534a-7e4f-4058-9c41-7f4a5b855c95" providerId="ADAL" clId="{2320FFAE-5B9D-4CA8-9F72-829615DC4C4E}" dt="2020-12-15T21:33:25.340" v="2961" actId="1076"/>
          <ac:spMkLst>
            <pc:docMk/>
            <pc:sldMk cId="4267331310" sldId="300"/>
            <ac:spMk id="4" creationId="{90A622CE-6044-43DA-96E4-2A3C59998AFC}"/>
          </ac:spMkLst>
        </pc:spChg>
        <pc:graphicFrameChg chg="del">
          <ac:chgData name="Tony Radkiewicz" userId="9832534a-7e4f-4058-9c41-7f4a5b855c95" providerId="ADAL" clId="{2320FFAE-5B9D-4CA8-9F72-829615DC4C4E}" dt="2020-12-15T21:33:17.585" v="2959" actId="478"/>
          <ac:graphicFrameMkLst>
            <pc:docMk/>
            <pc:sldMk cId="4267331310" sldId="300"/>
            <ac:graphicFrameMk id="5" creationId="{1EF493CA-C9C4-4E54-A569-B930CE29341A}"/>
          </ac:graphicFrameMkLst>
        </pc:graphicFrameChg>
      </pc:sldChg>
      <pc:sldChg chg="addSp delSp modSp mod">
        <pc:chgData name="Tony Radkiewicz" userId="9832534a-7e4f-4058-9c41-7f4a5b855c95" providerId="ADAL" clId="{2320FFAE-5B9D-4CA8-9F72-829615DC4C4E}" dt="2020-12-16T01:46:47.298" v="4448" actId="14100"/>
        <pc:sldMkLst>
          <pc:docMk/>
          <pc:sldMk cId="2088512143" sldId="301"/>
        </pc:sldMkLst>
        <pc:spChg chg="add mod">
          <ac:chgData name="Tony Radkiewicz" userId="9832534a-7e4f-4058-9c41-7f4a5b855c95" providerId="ADAL" clId="{2320FFAE-5B9D-4CA8-9F72-829615DC4C4E}" dt="2020-12-16T01:46:47.298" v="4448" actId="14100"/>
          <ac:spMkLst>
            <pc:docMk/>
            <pc:sldMk cId="2088512143" sldId="301"/>
            <ac:spMk id="3" creationId="{D32178F2-8075-4EE5-998E-A467C3E0316A}"/>
          </ac:spMkLst>
        </pc:spChg>
        <pc:graphicFrameChg chg="del mod modGraphic">
          <ac:chgData name="Tony Radkiewicz" userId="9832534a-7e4f-4058-9c41-7f4a5b855c95" providerId="ADAL" clId="{2320FFAE-5B9D-4CA8-9F72-829615DC4C4E}" dt="2020-12-15T21:33:39.860" v="2966" actId="478"/>
          <ac:graphicFrameMkLst>
            <pc:docMk/>
            <pc:sldMk cId="2088512143" sldId="301"/>
            <ac:graphicFrameMk id="5" creationId="{1EF493CA-C9C4-4E54-A569-B930CE29341A}"/>
          </ac:graphicFrameMkLst>
        </pc:graphicFrameChg>
      </pc:sldChg>
      <pc:sldChg chg="modSp mod">
        <pc:chgData name="Tony Radkiewicz" userId="9832534a-7e4f-4058-9c41-7f4a5b855c95" providerId="ADAL" clId="{2320FFAE-5B9D-4CA8-9F72-829615DC4C4E}" dt="2020-12-16T01:06:27.626" v="4276" actId="20577"/>
        <pc:sldMkLst>
          <pc:docMk/>
          <pc:sldMk cId="3677881462" sldId="303"/>
        </pc:sldMkLst>
        <pc:spChg chg="mod">
          <ac:chgData name="Tony Radkiewicz" userId="9832534a-7e4f-4058-9c41-7f4a5b855c95" providerId="ADAL" clId="{2320FFAE-5B9D-4CA8-9F72-829615DC4C4E}" dt="2020-12-16T01:06:27.626" v="4276" actId="20577"/>
          <ac:spMkLst>
            <pc:docMk/>
            <pc:sldMk cId="3677881462" sldId="303"/>
            <ac:spMk id="6" creationId="{4AD5C145-EFFA-4471-BF6E-DE0A08924F80}"/>
          </ac:spMkLst>
        </pc:spChg>
      </pc:sldChg>
      <pc:sldChg chg="modSp mod modNotesTx">
        <pc:chgData name="Tony Radkiewicz" userId="9832534a-7e4f-4058-9c41-7f4a5b855c95" providerId="ADAL" clId="{2320FFAE-5B9D-4CA8-9F72-829615DC4C4E}" dt="2020-12-15T23:30:32.179" v="3483" actId="14100"/>
        <pc:sldMkLst>
          <pc:docMk/>
          <pc:sldMk cId="1469414494" sldId="304"/>
        </pc:sldMkLst>
        <pc:spChg chg="mod">
          <ac:chgData name="Tony Radkiewicz" userId="9832534a-7e4f-4058-9c41-7f4a5b855c95" providerId="ADAL" clId="{2320FFAE-5B9D-4CA8-9F72-829615DC4C4E}" dt="2020-12-15T23:30:32.179" v="3483" actId="14100"/>
          <ac:spMkLst>
            <pc:docMk/>
            <pc:sldMk cId="1469414494" sldId="304"/>
            <ac:spMk id="3" creationId="{AC997446-B33C-46A9-9466-27DFE237B4E2}"/>
          </ac:spMkLst>
        </pc:spChg>
      </pc:sldChg>
      <pc:sldChg chg="modSp new mod ord addCm delCm modCm">
        <pc:chgData name="Tony Radkiewicz" userId="9832534a-7e4f-4058-9c41-7f4a5b855c95" providerId="ADAL" clId="{2320FFAE-5B9D-4CA8-9F72-829615DC4C4E}" dt="2020-12-15T17:00:07.607" v="646"/>
        <pc:sldMkLst>
          <pc:docMk/>
          <pc:sldMk cId="1973165622" sldId="306"/>
        </pc:sldMkLst>
        <pc:spChg chg="mod">
          <ac:chgData name="Tony Radkiewicz" userId="9832534a-7e4f-4058-9c41-7f4a5b855c95" providerId="ADAL" clId="{2320FFAE-5B9D-4CA8-9F72-829615DC4C4E}" dt="2020-12-15T16:43:17.236" v="349" actId="20577"/>
          <ac:spMkLst>
            <pc:docMk/>
            <pc:sldMk cId="1973165622" sldId="306"/>
            <ac:spMk id="2" creationId="{A4A77E26-8F65-4617-BD3D-E8299610DB66}"/>
          </ac:spMkLst>
        </pc:spChg>
        <pc:spChg chg="mod">
          <ac:chgData name="Tony Radkiewicz" userId="9832534a-7e4f-4058-9c41-7f4a5b855c95" providerId="ADAL" clId="{2320FFAE-5B9D-4CA8-9F72-829615DC4C4E}" dt="2020-12-15T16:55:29.954" v="536" actId="20577"/>
          <ac:spMkLst>
            <pc:docMk/>
            <pc:sldMk cId="1973165622" sldId="306"/>
            <ac:spMk id="3" creationId="{ED319629-838C-44BF-9E55-906096AA4605}"/>
          </ac:spMkLst>
        </pc:spChg>
      </pc:sldChg>
      <pc:sldChg chg="addSp modSp new mod addCm delCm modCm">
        <pc:chgData name="Tony Radkiewicz" userId="9832534a-7e4f-4058-9c41-7f4a5b855c95" providerId="ADAL" clId="{2320FFAE-5B9D-4CA8-9F72-829615DC4C4E}" dt="2020-12-30T18:28:35.564" v="4541" actId="962"/>
        <pc:sldMkLst>
          <pc:docMk/>
          <pc:sldMk cId="3477241368" sldId="307"/>
        </pc:sldMkLst>
        <pc:spChg chg="mod">
          <ac:chgData name="Tony Radkiewicz" userId="9832534a-7e4f-4058-9c41-7f4a5b855c95" providerId="ADAL" clId="{2320FFAE-5B9D-4CA8-9F72-829615DC4C4E}" dt="2020-12-15T16:59:23.151" v="556" actId="20577"/>
          <ac:spMkLst>
            <pc:docMk/>
            <pc:sldMk cId="3477241368" sldId="307"/>
            <ac:spMk id="2" creationId="{349D8DD1-4EF0-4BA6-A0B5-637554F517A6}"/>
          </ac:spMkLst>
        </pc:spChg>
        <pc:spChg chg="mod">
          <ac:chgData name="Tony Radkiewicz" userId="9832534a-7e4f-4058-9c41-7f4a5b855c95" providerId="ADAL" clId="{2320FFAE-5B9D-4CA8-9F72-829615DC4C4E}" dt="2020-12-15T19:51:26.159" v="2457" actId="20577"/>
          <ac:spMkLst>
            <pc:docMk/>
            <pc:sldMk cId="3477241368" sldId="307"/>
            <ac:spMk id="3" creationId="{A7DC43B9-D76D-41D0-B2B7-274B411ABB9D}"/>
          </ac:spMkLst>
        </pc:spChg>
        <pc:graphicFrameChg chg="add mod modGraphic">
          <ac:chgData name="Tony Radkiewicz" userId="9832534a-7e4f-4058-9c41-7f4a5b855c95" providerId="ADAL" clId="{2320FFAE-5B9D-4CA8-9F72-829615DC4C4E}" dt="2020-12-21T20:45:11.360" v="4481" actId="20577"/>
          <ac:graphicFrameMkLst>
            <pc:docMk/>
            <pc:sldMk cId="3477241368" sldId="307"/>
            <ac:graphicFrameMk id="4" creationId="{B1450725-9EE9-41B6-9A28-41C0E653C3C1}"/>
          </ac:graphicFrameMkLst>
        </pc:graphicFrameChg>
        <pc:graphicFrameChg chg="mod">
          <ac:chgData name="Tony Radkiewicz" userId="9832534a-7e4f-4058-9c41-7f4a5b855c95" providerId="ADAL" clId="{2320FFAE-5B9D-4CA8-9F72-829615DC4C4E}" dt="2020-12-30T18:28:35.564" v="4541" actId="962"/>
          <ac:graphicFrameMkLst>
            <pc:docMk/>
            <pc:sldMk cId="3477241368" sldId="307"/>
            <ac:graphicFrameMk id="5" creationId="{21FD11F0-F1A0-4D49-AA71-9FE284BE1886}"/>
          </ac:graphicFrameMkLst>
        </pc:graphicFrameChg>
      </pc:sldChg>
      <pc:sldChg chg="addSp delSp modSp add del mod addCm modCm">
        <pc:chgData name="Tony Radkiewicz" userId="9832534a-7e4f-4058-9c41-7f4a5b855c95" providerId="ADAL" clId="{2320FFAE-5B9D-4CA8-9F72-829615DC4C4E}" dt="2020-12-15T18:09:24.985" v="1584" actId="2696"/>
        <pc:sldMkLst>
          <pc:docMk/>
          <pc:sldMk cId="2228172092" sldId="308"/>
        </pc:sldMkLst>
        <pc:spChg chg="mod">
          <ac:chgData name="Tony Radkiewicz" userId="9832534a-7e4f-4058-9c41-7f4a5b855c95" providerId="ADAL" clId="{2320FFAE-5B9D-4CA8-9F72-829615DC4C4E}" dt="2020-12-15T18:03:27.380" v="1576" actId="27636"/>
          <ac:spMkLst>
            <pc:docMk/>
            <pc:sldMk cId="2228172092" sldId="308"/>
            <ac:spMk id="3" creationId="{AC997446-B33C-46A9-9466-27DFE237B4E2}"/>
          </ac:spMkLst>
        </pc:spChg>
        <pc:spChg chg="del">
          <ac:chgData name="Tony Radkiewicz" userId="9832534a-7e4f-4058-9c41-7f4a5b855c95" providerId="ADAL" clId="{2320FFAE-5B9D-4CA8-9F72-829615DC4C4E}" dt="2020-12-15T17:41:28.857" v="1366" actId="478"/>
          <ac:spMkLst>
            <pc:docMk/>
            <pc:sldMk cId="2228172092" sldId="308"/>
            <ac:spMk id="4" creationId="{BB395C3F-6017-4CB1-8156-FE4C94B8FEAE}"/>
          </ac:spMkLst>
        </pc:spChg>
        <pc:spChg chg="del mod">
          <ac:chgData name="Tony Radkiewicz" userId="9832534a-7e4f-4058-9c41-7f4a5b855c95" providerId="ADAL" clId="{2320FFAE-5B9D-4CA8-9F72-829615DC4C4E}" dt="2020-12-15T17:48:16.341" v="1380" actId="478"/>
          <ac:spMkLst>
            <pc:docMk/>
            <pc:sldMk cId="2228172092" sldId="308"/>
            <ac:spMk id="5" creationId="{F4E4155A-D509-494A-93E7-239AEF828E07}"/>
          </ac:spMkLst>
        </pc:spChg>
        <pc:spChg chg="mod">
          <ac:chgData name="Tony Radkiewicz" userId="9832534a-7e4f-4058-9c41-7f4a5b855c95" providerId="ADAL" clId="{2320FFAE-5B9D-4CA8-9F72-829615DC4C4E}" dt="2020-12-15T18:03:47.065" v="1578" actId="1076"/>
          <ac:spMkLst>
            <pc:docMk/>
            <pc:sldMk cId="2228172092" sldId="308"/>
            <ac:spMk id="6" creationId="{124A443B-B32A-4814-B076-5BC77B046566}"/>
          </ac:spMkLst>
        </pc:spChg>
        <pc:spChg chg="add mod">
          <ac:chgData name="Tony Radkiewicz" userId="9832534a-7e4f-4058-9c41-7f4a5b855c95" providerId="ADAL" clId="{2320FFAE-5B9D-4CA8-9F72-829615DC4C4E}" dt="2020-12-15T18:03:53.831" v="1579" actId="14100"/>
          <ac:spMkLst>
            <pc:docMk/>
            <pc:sldMk cId="2228172092" sldId="308"/>
            <ac:spMk id="8" creationId="{E0D1F4C1-FA90-4D76-80D3-60DC7703408D}"/>
          </ac:spMkLst>
        </pc:spChg>
      </pc:sldChg>
      <pc:sldChg chg="modSp mod">
        <pc:chgData name="Tony Radkiewicz" userId="9832534a-7e4f-4058-9c41-7f4a5b855c95" providerId="ADAL" clId="{2320FFAE-5B9D-4CA8-9F72-829615DC4C4E}" dt="2020-12-15T18:13:49.017" v="1706" actId="20577"/>
        <pc:sldMkLst>
          <pc:docMk/>
          <pc:sldMk cId="2083150864" sldId="309"/>
        </pc:sldMkLst>
        <pc:spChg chg="mod">
          <ac:chgData name="Tony Radkiewicz" userId="9832534a-7e4f-4058-9c41-7f4a5b855c95" providerId="ADAL" clId="{2320FFAE-5B9D-4CA8-9F72-829615DC4C4E}" dt="2020-12-15T18:13:49.017" v="1706" actId="20577"/>
          <ac:spMkLst>
            <pc:docMk/>
            <pc:sldMk cId="2083150864" sldId="309"/>
            <ac:spMk id="4" creationId="{BB395C3F-6017-4CB1-8156-FE4C94B8FEAE}"/>
          </ac:spMkLst>
        </pc:spChg>
      </pc:sldChg>
      <pc:sldChg chg="addSp delSp modSp mod delCm">
        <pc:chgData name="Tony Radkiewicz" userId="9832534a-7e4f-4058-9c41-7f4a5b855c95" providerId="ADAL" clId="{2320FFAE-5B9D-4CA8-9F72-829615DC4C4E}" dt="2020-12-15T18:34:40.057" v="1877" actId="14100"/>
        <pc:sldMkLst>
          <pc:docMk/>
          <pc:sldMk cId="2087633934" sldId="310"/>
        </pc:sldMkLst>
        <pc:spChg chg="mod">
          <ac:chgData name="Tony Radkiewicz" userId="9832534a-7e4f-4058-9c41-7f4a5b855c95" providerId="ADAL" clId="{2320FFAE-5B9D-4CA8-9F72-829615DC4C4E}" dt="2020-12-15T18:09:18.746" v="1583" actId="6549"/>
          <ac:spMkLst>
            <pc:docMk/>
            <pc:sldMk cId="2087633934" sldId="310"/>
            <ac:spMk id="2" creationId="{4C3467EC-E782-47A3-B1CF-B7A538678FA7}"/>
          </ac:spMkLst>
        </pc:spChg>
        <pc:spChg chg="mod">
          <ac:chgData name="Tony Radkiewicz" userId="9832534a-7e4f-4058-9c41-7f4a5b855c95" providerId="ADAL" clId="{2320FFAE-5B9D-4CA8-9F72-829615DC4C4E}" dt="2020-12-15T18:23:54.516" v="1875" actId="20577"/>
          <ac:spMkLst>
            <pc:docMk/>
            <pc:sldMk cId="2087633934" sldId="310"/>
            <ac:spMk id="3" creationId="{AC997446-B33C-46A9-9466-27DFE237B4E2}"/>
          </ac:spMkLst>
        </pc:spChg>
        <pc:spChg chg="add mod">
          <ac:chgData name="Tony Radkiewicz" userId="9832534a-7e4f-4058-9c41-7f4a5b855c95" providerId="ADAL" clId="{2320FFAE-5B9D-4CA8-9F72-829615DC4C4E}" dt="2020-12-15T18:34:40.057" v="1877" actId="14100"/>
          <ac:spMkLst>
            <pc:docMk/>
            <pc:sldMk cId="2087633934" sldId="310"/>
            <ac:spMk id="4" creationId="{D10106D7-D7EF-4195-A9BA-7F4062EF0867}"/>
          </ac:spMkLst>
        </pc:spChg>
        <pc:spChg chg="del">
          <ac:chgData name="Tony Radkiewicz" userId="9832534a-7e4f-4058-9c41-7f4a5b855c95" providerId="ADAL" clId="{2320FFAE-5B9D-4CA8-9F72-829615DC4C4E}" dt="2020-12-15T18:09:13.993" v="1582" actId="478"/>
          <ac:spMkLst>
            <pc:docMk/>
            <pc:sldMk cId="2087633934" sldId="310"/>
            <ac:spMk id="8" creationId="{E0D1F4C1-FA90-4D76-80D3-60DC7703408D}"/>
          </ac:spMkLst>
        </pc:spChg>
      </pc:sldChg>
      <pc:sldChg chg="modSp mod delCm">
        <pc:chgData name="Tony Radkiewicz" userId="9832534a-7e4f-4058-9c41-7f4a5b855c95" providerId="ADAL" clId="{2320FFAE-5B9D-4CA8-9F72-829615DC4C4E}" dt="2020-12-30T18:01:10.028" v="4518" actId="962"/>
        <pc:sldMkLst>
          <pc:docMk/>
          <pc:sldMk cId="3334422442" sldId="311"/>
        </pc:sldMkLst>
        <pc:spChg chg="mod">
          <ac:chgData name="Tony Radkiewicz" userId="9832534a-7e4f-4058-9c41-7f4a5b855c95" providerId="ADAL" clId="{2320FFAE-5B9D-4CA8-9F72-829615DC4C4E}" dt="2020-12-15T23:09:20.146" v="3436" actId="1076"/>
          <ac:spMkLst>
            <pc:docMk/>
            <pc:sldMk cId="3334422442" sldId="311"/>
            <ac:spMk id="6" creationId="{3D4982BA-F73D-46B2-BAE9-D95784436F27}"/>
          </ac:spMkLst>
        </pc:spChg>
        <pc:spChg chg="mod">
          <ac:chgData name="Tony Radkiewicz" userId="9832534a-7e4f-4058-9c41-7f4a5b855c95" providerId="ADAL" clId="{2320FFAE-5B9D-4CA8-9F72-829615DC4C4E}" dt="2020-12-15T23:09:26.001" v="3437" actId="1076"/>
          <ac:spMkLst>
            <pc:docMk/>
            <pc:sldMk cId="3334422442" sldId="311"/>
            <ac:spMk id="8" creationId="{37787AB6-3F34-4064-9689-E1D3A7605EE9}"/>
          </ac:spMkLst>
        </pc:spChg>
        <pc:graphicFrameChg chg="mod">
          <ac:chgData name="Tony Radkiewicz" userId="9832534a-7e4f-4058-9c41-7f4a5b855c95" providerId="ADAL" clId="{2320FFAE-5B9D-4CA8-9F72-829615DC4C4E}" dt="2020-12-30T18:01:10.028" v="4518" actId="962"/>
          <ac:graphicFrameMkLst>
            <pc:docMk/>
            <pc:sldMk cId="3334422442" sldId="311"/>
            <ac:graphicFrameMk id="10" creationId="{50089458-B914-4735-89DE-FD8BEE3FBB07}"/>
          </ac:graphicFrameMkLst>
        </pc:graphicFrameChg>
      </pc:sldChg>
      <pc:sldChg chg="addSp delSp modSp add mod delCm modNotesTx">
        <pc:chgData name="Tony Radkiewicz" userId="9832534a-7e4f-4058-9c41-7f4a5b855c95" providerId="ADAL" clId="{2320FFAE-5B9D-4CA8-9F72-829615DC4C4E}" dt="2020-12-30T18:27:48.692" v="4533" actId="962"/>
        <pc:sldMkLst>
          <pc:docMk/>
          <pc:sldMk cId="3570656780" sldId="312"/>
        </pc:sldMkLst>
        <pc:spChg chg="del">
          <ac:chgData name="Tony Radkiewicz" userId="9832534a-7e4f-4058-9c41-7f4a5b855c95" providerId="ADAL" clId="{2320FFAE-5B9D-4CA8-9F72-829615DC4C4E}" dt="2020-12-15T18:48:52.643" v="1879" actId="12084"/>
          <ac:spMkLst>
            <pc:docMk/>
            <pc:sldMk cId="3570656780" sldId="312"/>
            <ac:spMk id="3" creationId="{AC997446-B33C-46A9-9466-27DFE237B4E2}"/>
          </ac:spMkLst>
        </pc:spChg>
        <pc:spChg chg="mod">
          <ac:chgData name="Tony Radkiewicz" userId="9832534a-7e4f-4058-9c41-7f4a5b855c95" providerId="ADAL" clId="{2320FFAE-5B9D-4CA8-9F72-829615DC4C4E}" dt="2020-12-15T19:00:11.961" v="1983" actId="20577"/>
          <ac:spMkLst>
            <pc:docMk/>
            <pc:sldMk cId="3570656780" sldId="312"/>
            <ac:spMk id="4" creationId="{BB395C3F-6017-4CB1-8156-FE4C94B8FEAE}"/>
          </ac:spMkLst>
        </pc:spChg>
        <pc:spChg chg="mod">
          <ac:chgData name="Tony Radkiewicz" userId="9832534a-7e4f-4058-9c41-7f4a5b855c95" providerId="ADAL" clId="{2320FFAE-5B9D-4CA8-9F72-829615DC4C4E}" dt="2020-12-15T19:27:59.010" v="2372" actId="14100"/>
          <ac:spMkLst>
            <pc:docMk/>
            <pc:sldMk cId="3570656780" sldId="312"/>
            <ac:spMk id="6" creationId="{0274E3A5-6ADF-48A8-9059-512B665E3EA8}"/>
          </ac:spMkLst>
        </pc:spChg>
        <pc:spChg chg="mod">
          <ac:chgData name="Tony Radkiewicz" userId="9832534a-7e4f-4058-9c41-7f4a5b855c95" providerId="ADAL" clId="{2320FFAE-5B9D-4CA8-9F72-829615DC4C4E}" dt="2020-12-15T18:59:15.635" v="1981" actId="1076"/>
          <ac:spMkLst>
            <pc:docMk/>
            <pc:sldMk cId="3570656780" sldId="312"/>
            <ac:spMk id="7" creationId="{2A273941-DC41-41C6-8C71-62DDECB81BC3}"/>
          </ac:spMkLst>
        </pc:spChg>
        <pc:spChg chg="mod ord">
          <ac:chgData name="Tony Radkiewicz" userId="9832534a-7e4f-4058-9c41-7f4a5b855c95" providerId="ADAL" clId="{2320FFAE-5B9D-4CA8-9F72-829615DC4C4E}" dt="2020-12-30T17:55:30.478" v="4498" actId="13244"/>
          <ac:spMkLst>
            <pc:docMk/>
            <pc:sldMk cId="3570656780" sldId="312"/>
            <ac:spMk id="8" creationId="{20723407-5055-4BF4-A54A-81AD67490624}"/>
          </ac:spMkLst>
        </pc:spChg>
        <pc:graphicFrameChg chg="add mod">
          <ac:chgData name="Tony Radkiewicz" userId="9832534a-7e4f-4058-9c41-7f4a5b855c95" providerId="ADAL" clId="{2320FFAE-5B9D-4CA8-9F72-829615DC4C4E}" dt="2020-12-30T18:27:48.692" v="4533" actId="962"/>
          <ac:graphicFrameMkLst>
            <pc:docMk/>
            <pc:sldMk cId="3570656780" sldId="312"/>
            <ac:graphicFrameMk id="5" creationId="{946B2DFC-7392-485A-A355-736F7754A23D}"/>
          </ac:graphicFrameMkLst>
        </pc:graphicFrameChg>
      </pc:sldChg>
      <pc:sldChg chg="del">
        <pc:chgData name="Tony Radkiewicz" userId="9832534a-7e4f-4058-9c41-7f4a5b855c95" providerId="ADAL" clId="{2320FFAE-5B9D-4CA8-9F72-829615DC4C4E}" dt="2020-12-15T19:28:55.031" v="2374" actId="2696"/>
        <pc:sldMkLst>
          <pc:docMk/>
          <pc:sldMk cId="1299480717" sldId="313"/>
        </pc:sldMkLst>
      </pc:sldChg>
      <pc:sldChg chg="del">
        <pc:chgData name="Tony Radkiewicz" userId="9832534a-7e4f-4058-9c41-7f4a5b855c95" providerId="ADAL" clId="{2320FFAE-5B9D-4CA8-9F72-829615DC4C4E}" dt="2020-12-15T19:28:37.677" v="2373" actId="2696"/>
        <pc:sldMkLst>
          <pc:docMk/>
          <pc:sldMk cId="3170149953" sldId="314"/>
        </pc:sldMkLst>
      </pc:sldChg>
      <pc:sldChg chg="modSp mod modNotesTx">
        <pc:chgData name="Tony Radkiewicz" userId="9832534a-7e4f-4058-9c41-7f4a5b855c95" providerId="ADAL" clId="{2320FFAE-5B9D-4CA8-9F72-829615DC4C4E}" dt="2020-12-30T22:29:20.970" v="5032" actId="14100"/>
        <pc:sldMkLst>
          <pc:docMk/>
          <pc:sldMk cId="3998108614" sldId="315"/>
        </pc:sldMkLst>
        <pc:spChg chg="mod">
          <ac:chgData name="Tony Radkiewicz" userId="9832534a-7e4f-4058-9c41-7f4a5b855c95" providerId="ADAL" clId="{2320FFAE-5B9D-4CA8-9F72-829615DC4C4E}" dt="2020-12-30T22:29:20.970" v="5032" actId="14100"/>
          <ac:spMkLst>
            <pc:docMk/>
            <pc:sldMk cId="3998108614" sldId="315"/>
            <ac:spMk id="4" creationId="{233DFF07-DB41-48F6-A6C6-B87175C8AE5D}"/>
          </ac:spMkLst>
        </pc:spChg>
        <pc:graphicFrameChg chg="mod">
          <ac:chgData name="Tony Radkiewicz" userId="9832534a-7e4f-4058-9c41-7f4a5b855c95" providerId="ADAL" clId="{2320FFAE-5B9D-4CA8-9F72-829615DC4C4E}" dt="2020-12-30T18:28:22.623" v="4539" actId="962"/>
          <ac:graphicFrameMkLst>
            <pc:docMk/>
            <pc:sldMk cId="3998108614" sldId="315"/>
            <ac:graphicFrameMk id="6" creationId="{0E9B82D5-0158-479F-894C-228BB8540CA6}"/>
          </ac:graphicFrameMkLst>
        </pc:graphicFrameChg>
      </pc:sldChg>
      <pc:sldChg chg="addSp delSp modSp add mod">
        <pc:chgData name="Tony Radkiewicz" userId="9832534a-7e4f-4058-9c41-7f4a5b855c95" providerId="ADAL" clId="{2320FFAE-5B9D-4CA8-9F72-829615DC4C4E}" dt="2020-12-15T21:43:48.388" v="3069" actId="1076"/>
        <pc:sldMkLst>
          <pc:docMk/>
          <pc:sldMk cId="384615113" sldId="318"/>
        </pc:sldMkLst>
        <pc:spChg chg="add del mod ord">
          <ac:chgData name="Tony Radkiewicz" userId="9832534a-7e4f-4058-9c41-7f4a5b855c95" providerId="ADAL" clId="{2320FFAE-5B9D-4CA8-9F72-829615DC4C4E}" dt="2020-12-15T21:43:48.388" v="3069" actId="1076"/>
          <ac:spMkLst>
            <pc:docMk/>
            <pc:sldMk cId="384615113" sldId="318"/>
            <ac:spMk id="3" creationId="{AC997446-B33C-46A9-9466-27DFE237B4E2}"/>
          </ac:spMkLst>
        </pc:spChg>
        <pc:spChg chg="add del mod">
          <ac:chgData name="Tony Radkiewicz" userId="9832534a-7e4f-4058-9c41-7f4a5b855c95" providerId="ADAL" clId="{2320FFAE-5B9D-4CA8-9F72-829615DC4C4E}" dt="2020-12-15T21:32:45.076" v="2947" actId="22"/>
          <ac:spMkLst>
            <pc:docMk/>
            <pc:sldMk cId="384615113" sldId="318"/>
            <ac:spMk id="6" creationId="{25E3C7F8-25CC-464A-A842-17D286ACD9D9}"/>
          </ac:spMkLst>
        </pc:spChg>
        <pc:spChg chg="add mod">
          <ac:chgData name="Tony Radkiewicz" userId="9832534a-7e4f-4058-9c41-7f4a5b855c95" providerId="ADAL" clId="{2320FFAE-5B9D-4CA8-9F72-829615DC4C4E}" dt="2020-12-15T21:41:10.628" v="3066" actId="14100"/>
          <ac:spMkLst>
            <pc:docMk/>
            <pc:sldMk cId="384615113" sldId="318"/>
            <ac:spMk id="10" creationId="{A44D2F81-6537-466D-955D-E49F247FA6F7}"/>
          </ac:spMkLst>
        </pc:spChg>
        <pc:graphicFrameChg chg="del mod modGraphic">
          <ac:chgData name="Tony Radkiewicz" userId="9832534a-7e4f-4058-9c41-7f4a5b855c95" providerId="ADAL" clId="{2320FFAE-5B9D-4CA8-9F72-829615DC4C4E}" dt="2020-12-15T21:24:30.450" v="2508" actId="478"/>
          <ac:graphicFrameMkLst>
            <pc:docMk/>
            <pc:sldMk cId="384615113" sldId="318"/>
            <ac:graphicFrameMk id="5" creationId="{1EF493CA-C9C4-4E54-A569-B930CE29341A}"/>
          </ac:graphicFrameMkLst>
        </pc:graphicFrameChg>
        <pc:graphicFrameChg chg="add del mod">
          <ac:chgData name="Tony Radkiewicz" userId="9832534a-7e4f-4058-9c41-7f4a5b855c95" providerId="ADAL" clId="{2320FFAE-5B9D-4CA8-9F72-829615DC4C4E}" dt="2020-12-15T21:32:41.760" v="2944" actId="12084"/>
          <ac:graphicFrameMkLst>
            <pc:docMk/>
            <pc:sldMk cId="384615113" sldId="318"/>
            <ac:graphicFrameMk id="7" creationId="{CFB216C1-2CAF-4305-983E-2A5DD6C7D350}"/>
          </ac:graphicFrameMkLst>
        </pc:graphicFrameChg>
        <pc:graphicFrameChg chg="add del mod">
          <ac:chgData name="Tony Radkiewicz" userId="9832534a-7e4f-4058-9c41-7f4a5b855c95" providerId="ADAL" clId="{2320FFAE-5B9D-4CA8-9F72-829615DC4C4E}" dt="2020-12-15T21:32:39.631" v="2943" actId="12084"/>
          <ac:graphicFrameMkLst>
            <pc:docMk/>
            <pc:sldMk cId="384615113" sldId="318"/>
            <ac:graphicFrameMk id="8" creationId="{93C5D937-9F3D-4FB0-97EA-81E679E7F991}"/>
          </ac:graphicFrameMkLst>
        </pc:graphicFrameChg>
      </pc:sldChg>
      <pc:sldChg chg="addSp delSp modSp mod">
        <pc:chgData name="Tony Radkiewicz" userId="9832534a-7e4f-4058-9c41-7f4a5b855c95" providerId="ADAL" clId="{2320FFAE-5B9D-4CA8-9F72-829615DC4C4E}" dt="2020-12-15T22:11:53.166" v="3240" actId="403"/>
        <pc:sldMkLst>
          <pc:docMk/>
          <pc:sldMk cId="3304648706" sldId="319"/>
        </pc:sldMkLst>
        <pc:spChg chg="del mod">
          <ac:chgData name="Tony Radkiewicz" userId="9832534a-7e4f-4058-9c41-7f4a5b855c95" providerId="ADAL" clId="{2320FFAE-5B9D-4CA8-9F72-829615DC4C4E}" dt="2020-12-15T22:07:31.607" v="3183" actId="12084"/>
          <ac:spMkLst>
            <pc:docMk/>
            <pc:sldMk cId="3304648706" sldId="319"/>
            <ac:spMk id="3" creationId="{AC997446-B33C-46A9-9466-27DFE237B4E2}"/>
          </ac:spMkLst>
        </pc:spChg>
        <pc:spChg chg="add mod">
          <ac:chgData name="Tony Radkiewicz" userId="9832534a-7e4f-4058-9c41-7f4a5b855c95" providerId="ADAL" clId="{2320FFAE-5B9D-4CA8-9F72-829615DC4C4E}" dt="2020-12-15T21:58:10.403" v="3136" actId="692"/>
          <ac:spMkLst>
            <pc:docMk/>
            <pc:sldMk cId="3304648706" sldId="319"/>
            <ac:spMk id="4" creationId="{526C137E-92EF-427B-B254-38EBD774B579}"/>
          </ac:spMkLst>
        </pc:spChg>
        <pc:spChg chg="mod">
          <ac:chgData name="Tony Radkiewicz" userId="9832534a-7e4f-4058-9c41-7f4a5b855c95" providerId="ADAL" clId="{2320FFAE-5B9D-4CA8-9F72-829615DC4C4E}" dt="2020-12-15T21:56:06.574" v="3104" actId="6549"/>
          <ac:spMkLst>
            <pc:docMk/>
            <pc:sldMk cId="3304648706" sldId="319"/>
            <ac:spMk id="10" creationId="{A44D2F81-6537-466D-955D-E49F247FA6F7}"/>
          </ac:spMkLst>
        </pc:spChg>
        <pc:graphicFrameChg chg="add mod modGraphic">
          <ac:chgData name="Tony Radkiewicz" userId="9832534a-7e4f-4058-9c41-7f4a5b855c95" providerId="ADAL" clId="{2320FFAE-5B9D-4CA8-9F72-829615DC4C4E}" dt="2020-12-15T22:11:53.166" v="3240" actId="403"/>
          <ac:graphicFrameMkLst>
            <pc:docMk/>
            <pc:sldMk cId="3304648706" sldId="319"/>
            <ac:graphicFrameMk id="5" creationId="{CB70C797-7725-45F7-BCD9-27D739582D56}"/>
          </ac:graphicFrameMkLst>
        </pc:graphicFrameChg>
      </pc:sldChg>
      <pc:sldChg chg="addSp delSp modSp add mod">
        <pc:chgData name="Tony Radkiewicz" userId="9832534a-7e4f-4058-9c41-7f4a5b855c95" providerId="ADAL" clId="{2320FFAE-5B9D-4CA8-9F72-829615DC4C4E}" dt="2020-12-15T22:04:57.058" v="3181" actId="27636"/>
        <pc:sldMkLst>
          <pc:docMk/>
          <pc:sldMk cId="4132185672" sldId="321"/>
        </pc:sldMkLst>
        <pc:spChg chg="del mod">
          <ac:chgData name="Tony Radkiewicz" userId="9832534a-7e4f-4058-9c41-7f4a5b855c95" providerId="ADAL" clId="{2320FFAE-5B9D-4CA8-9F72-829615DC4C4E}" dt="2020-12-15T22:00:52.082" v="3153" actId="12084"/>
          <ac:spMkLst>
            <pc:docMk/>
            <pc:sldMk cId="4132185672" sldId="321"/>
            <ac:spMk id="3" creationId="{AC997446-B33C-46A9-9466-27DFE237B4E2}"/>
          </ac:spMkLst>
        </pc:spChg>
        <pc:spChg chg="add del mod">
          <ac:chgData name="Tony Radkiewicz" userId="9832534a-7e4f-4058-9c41-7f4a5b855c95" providerId="ADAL" clId="{2320FFAE-5B9D-4CA8-9F72-829615DC4C4E}" dt="2020-12-15T21:59:42.449" v="3144" actId="12084"/>
          <ac:spMkLst>
            <pc:docMk/>
            <pc:sldMk cId="4132185672" sldId="321"/>
            <ac:spMk id="7" creationId="{22B05613-AEA5-41AD-B0A5-8D593DD3C853}"/>
          </ac:spMkLst>
        </pc:spChg>
        <pc:spChg chg="add del mod">
          <ac:chgData name="Tony Radkiewicz" userId="9832534a-7e4f-4058-9c41-7f4a5b855c95" providerId="ADAL" clId="{2320FFAE-5B9D-4CA8-9F72-829615DC4C4E}" dt="2020-12-15T22:04:24.343" v="3172" actId="478"/>
          <ac:spMkLst>
            <pc:docMk/>
            <pc:sldMk cId="4132185672" sldId="321"/>
            <ac:spMk id="9" creationId="{D18B913A-206A-4719-BB0A-3D5DE71B314C}"/>
          </ac:spMkLst>
        </pc:spChg>
        <pc:spChg chg="add mod ord">
          <ac:chgData name="Tony Radkiewicz" userId="9832534a-7e4f-4058-9c41-7f4a5b855c95" providerId="ADAL" clId="{2320FFAE-5B9D-4CA8-9F72-829615DC4C4E}" dt="2020-12-15T22:04:57.058" v="3181" actId="27636"/>
          <ac:spMkLst>
            <pc:docMk/>
            <pc:sldMk cId="4132185672" sldId="321"/>
            <ac:spMk id="11" creationId="{3F7B8D52-0828-44F4-834C-DCE2025296A6}"/>
          </ac:spMkLst>
        </pc:spChg>
        <pc:graphicFrameChg chg="add del mod">
          <ac:chgData name="Tony Radkiewicz" userId="9832534a-7e4f-4058-9c41-7f4a5b855c95" providerId="ADAL" clId="{2320FFAE-5B9D-4CA8-9F72-829615DC4C4E}" dt="2020-12-15T22:04:04.972" v="3166" actId="11529"/>
          <ac:graphicFrameMkLst>
            <pc:docMk/>
            <pc:sldMk cId="4132185672" sldId="321"/>
            <ac:graphicFrameMk id="6" creationId="{C46B17A6-7BAF-455F-94AB-9A4021EB4414}"/>
          </ac:graphicFrameMkLst>
        </pc:graphicFrameChg>
        <pc:graphicFrameChg chg="add del mod">
          <ac:chgData name="Tony Radkiewicz" userId="9832534a-7e4f-4058-9c41-7f4a5b855c95" providerId="ADAL" clId="{2320FFAE-5B9D-4CA8-9F72-829615DC4C4E}" dt="2020-12-15T22:04:07.681" v="3167" actId="11529"/>
          <ac:graphicFrameMkLst>
            <pc:docMk/>
            <pc:sldMk cId="4132185672" sldId="321"/>
            <ac:graphicFrameMk id="8" creationId="{FAA8725B-20DD-4033-AADD-50A787205488}"/>
          </ac:graphicFrameMkLst>
        </pc:graphicFrameChg>
      </pc:sldChg>
      <pc:sldChg chg="modSp mod">
        <pc:chgData name="Tony Radkiewicz" userId="9832534a-7e4f-4058-9c41-7f4a5b855c95" providerId="ADAL" clId="{2320FFAE-5B9D-4CA8-9F72-829615DC4C4E}" dt="2020-12-30T18:29:08.142" v="4546" actId="962"/>
        <pc:sldMkLst>
          <pc:docMk/>
          <pc:sldMk cId="3452105180" sldId="322"/>
        </pc:sldMkLst>
        <pc:spChg chg="mod">
          <ac:chgData name="Tony Radkiewicz" userId="9832534a-7e4f-4058-9c41-7f4a5b855c95" providerId="ADAL" clId="{2320FFAE-5B9D-4CA8-9F72-829615DC4C4E}" dt="2020-12-30T18:29:08.142" v="4546" actId="962"/>
          <ac:spMkLst>
            <pc:docMk/>
            <pc:sldMk cId="3452105180" sldId="322"/>
            <ac:spMk id="4" creationId="{526C137E-92EF-427B-B254-38EBD774B579}"/>
          </ac:spMkLst>
        </pc:spChg>
        <pc:spChg chg="mod">
          <ac:chgData name="Tony Radkiewicz" userId="9832534a-7e4f-4058-9c41-7f4a5b855c95" providerId="ADAL" clId="{2320FFAE-5B9D-4CA8-9F72-829615DC4C4E}" dt="2020-12-15T22:20:13.744" v="3265" actId="1076"/>
          <ac:spMkLst>
            <pc:docMk/>
            <pc:sldMk cId="3452105180" sldId="322"/>
            <ac:spMk id="10" creationId="{A44D2F81-6537-466D-955D-E49F247FA6F7}"/>
          </ac:spMkLst>
        </pc:spChg>
        <pc:graphicFrameChg chg="mod">
          <ac:chgData name="Tony Radkiewicz" userId="9832534a-7e4f-4058-9c41-7f4a5b855c95" providerId="ADAL" clId="{2320FFAE-5B9D-4CA8-9F72-829615DC4C4E}" dt="2020-12-30T18:28:55.916" v="4545" actId="962"/>
          <ac:graphicFrameMkLst>
            <pc:docMk/>
            <pc:sldMk cId="3452105180" sldId="322"/>
            <ac:graphicFrameMk id="5" creationId="{A84F4578-8B52-4D53-9883-582045C2918F}"/>
          </ac:graphicFrameMkLst>
        </pc:graphicFrameChg>
      </pc:sldChg>
      <pc:sldChg chg="add">
        <pc:chgData name="Tony Radkiewicz" userId="9832534a-7e4f-4058-9c41-7f4a5b855c95" providerId="ADAL" clId="{2320FFAE-5B9D-4CA8-9F72-829615DC4C4E}" dt="2020-12-15T22:32:06.637" v="3286" actId="2890"/>
        <pc:sldMkLst>
          <pc:docMk/>
          <pc:sldMk cId="1024871970" sldId="323"/>
        </pc:sldMkLst>
      </pc:sldChg>
      <pc:sldChg chg="modSp add del">
        <pc:chgData name="Tony Radkiewicz" userId="9832534a-7e4f-4058-9c41-7f4a5b855c95" providerId="ADAL" clId="{2320FFAE-5B9D-4CA8-9F72-829615DC4C4E}" dt="2020-12-15T22:13:11.338" v="3248" actId="2696"/>
        <pc:sldMkLst>
          <pc:docMk/>
          <pc:sldMk cId="3493303814" sldId="323"/>
        </pc:sldMkLst>
        <pc:graphicFrameChg chg="mod">
          <ac:chgData name="Tony Radkiewicz" userId="9832534a-7e4f-4058-9c41-7f4a5b855c95" providerId="ADAL" clId="{2320FFAE-5B9D-4CA8-9F72-829615DC4C4E}" dt="2020-12-15T22:13:03.675" v="3247" actId="20577"/>
          <ac:graphicFrameMkLst>
            <pc:docMk/>
            <pc:sldMk cId="3493303814" sldId="323"/>
            <ac:graphicFrameMk id="5" creationId="{CB70C797-7725-45F7-BCD9-27D739582D56}"/>
          </ac:graphicFrameMkLst>
        </pc:graphicFrameChg>
      </pc:sldChg>
      <pc:sldChg chg="addSp delSp modSp mod">
        <pc:chgData name="Tony Radkiewicz" userId="9832534a-7e4f-4058-9c41-7f4a5b855c95" providerId="ADAL" clId="{2320FFAE-5B9D-4CA8-9F72-829615DC4C4E}" dt="2020-12-30T18:33:13.695" v="5012" actId="962"/>
        <pc:sldMkLst>
          <pc:docMk/>
          <pc:sldMk cId="1104333737" sldId="324"/>
        </pc:sldMkLst>
        <pc:spChg chg="mod">
          <ac:chgData name="Tony Radkiewicz" userId="9832534a-7e4f-4058-9c41-7f4a5b855c95" providerId="ADAL" clId="{2320FFAE-5B9D-4CA8-9F72-829615DC4C4E}" dt="2020-12-16T00:20:50.857" v="3730" actId="20577"/>
          <ac:spMkLst>
            <pc:docMk/>
            <pc:sldMk cId="1104333737" sldId="324"/>
            <ac:spMk id="2" creationId="{4C3467EC-E782-47A3-B1CF-B7A538678FA7}"/>
          </ac:spMkLst>
        </pc:spChg>
        <pc:spChg chg="del mod">
          <ac:chgData name="Tony Radkiewicz" userId="9832534a-7e4f-4058-9c41-7f4a5b855c95" providerId="ADAL" clId="{2320FFAE-5B9D-4CA8-9F72-829615DC4C4E}" dt="2020-12-16T01:00:42.809" v="4226" actId="12084"/>
          <ac:spMkLst>
            <pc:docMk/>
            <pc:sldMk cId="1104333737" sldId="324"/>
            <ac:spMk id="3" creationId="{AC997446-B33C-46A9-9466-27DFE237B4E2}"/>
          </ac:spMkLst>
        </pc:spChg>
        <pc:spChg chg="add mod">
          <ac:chgData name="Tony Radkiewicz" userId="9832534a-7e4f-4058-9c41-7f4a5b855c95" providerId="ADAL" clId="{2320FFAE-5B9D-4CA8-9F72-829615DC4C4E}" dt="2020-12-21T20:49:50.019" v="4484" actId="20577"/>
          <ac:spMkLst>
            <pc:docMk/>
            <pc:sldMk cId="1104333737" sldId="324"/>
            <ac:spMk id="8" creationId="{640D8A39-F403-4EC2-B03E-55DCE6DDF83E}"/>
          </ac:spMkLst>
        </pc:spChg>
        <pc:spChg chg="add mod">
          <ac:chgData name="Tony Radkiewicz" userId="9832534a-7e4f-4058-9c41-7f4a5b855c95" providerId="ADAL" clId="{2320FFAE-5B9D-4CA8-9F72-829615DC4C4E}" dt="2020-12-21T20:48:42.524" v="4483" actId="20577"/>
          <ac:spMkLst>
            <pc:docMk/>
            <pc:sldMk cId="1104333737" sldId="324"/>
            <ac:spMk id="10" creationId="{A0BEBE0F-2E7E-458F-9685-33831A6574D7}"/>
          </ac:spMkLst>
        </pc:spChg>
        <pc:graphicFrameChg chg="add del mod modGraphic">
          <ac:chgData name="Tony Radkiewicz" userId="9832534a-7e4f-4058-9c41-7f4a5b855c95" providerId="ADAL" clId="{2320FFAE-5B9D-4CA8-9F72-829615DC4C4E}" dt="2020-12-16T00:40:22.847" v="4063" actId="478"/>
          <ac:graphicFrameMkLst>
            <pc:docMk/>
            <pc:sldMk cId="1104333737" sldId="324"/>
            <ac:graphicFrameMk id="4" creationId="{8F8C4BEE-2559-4B3E-A504-3248104E9D6A}"/>
          </ac:graphicFrameMkLst>
        </pc:graphicFrameChg>
        <pc:graphicFrameChg chg="del mod modGraphic">
          <ac:chgData name="Tony Radkiewicz" userId="9832534a-7e4f-4058-9c41-7f4a5b855c95" providerId="ADAL" clId="{2320FFAE-5B9D-4CA8-9F72-829615DC4C4E}" dt="2020-12-16T00:40:26.086" v="4064" actId="478"/>
          <ac:graphicFrameMkLst>
            <pc:docMk/>
            <pc:sldMk cId="1104333737" sldId="324"/>
            <ac:graphicFrameMk id="5" creationId="{1EF493CA-C9C4-4E54-A569-B930CE29341A}"/>
          </ac:graphicFrameMkLst>
        </pc:graphicFrameChg>
        <pc:graphicFrameChg chg="add mod modGraphic">
          <ac:chgData name="Tony Radkiewicz" userId="9832534a-7e4f-4058-9c41-7f4a5b855c95" providerId="ADAL" clId="{2320FFAE-5B9D-4CA8-9F72-829615DC4C4E}" dt="2020-12-30T18:33:13.695" v="5012" actId="962"/>
          <ac:graphicFrameMkLst>
            <pc:docMk/>
            <pc:sldMk cId="1104333737" sldId="324"/>
            <ac:graphicFrameMk id="11" creationId="{9658FC07-6B57-4748-A9FB-DD041DE3F620}"/>
          </ac:graphicFrameMkLst>
        </pc:graphicFrameChg>
      </pc:sldChg>
      <pc:sldChg chg="modSp add mod">
        <pc:chgData name="Tony Radkiewicz" userId="9832534a-7e4f-4058-9c41-7f4a5b855c95" providerId="ADAL" clId="{2320FFAE-5B9D-4CA8-9F72-829615DC4C4E}" dt="2020-12-30T22:28:18.495" v="5029" actId="14100"/>
        <pc:sldMkLst>
          <pc:docMk/>
          <pc:sldMk cId="2174598163" sldId="325"/>
        </pc:sldMkLst>
        <pc:spChg chg="mod">
          <ac:chgData name="Tony Radkiewicz" userId="9832534a-7e4f-4058-9c41-7f4a5b855c95" providerId="ADAL" clId="{2320FFAE-5B9D-4CA8-9F72-829615DC4C4E}" dt="2020-12-30T22:28:18.495" v="5029" actId="14100"/>
          <ac:spMkLst>
            <pc:docMk/>
            <pc:sldMk cId="2174598163" sldId="325"/>
            <ac:spMk id="4" creationId="{D10106D7-D7EF-4195-A9BA-7F4062EF0867}"/>
          </ac:spMkLst>
        </pc:spChg>
        <pc:graphicFrameChg chg="mod">
          <ac:chgData name="Tony Radkiewicz" userId="9832534a-7e4f-4058-9c41-7f4a5b855c95" providerId="ADAL" clId="{2320FFAE-5B9D-4CA8-9F72-829615DC4C4E}" dt="2020-12-30T18:28:01.128" v="4535" actId="962"/>
          <ac:graphicFrameMkLst>
            <pc:docMk/>
            <pc:sldMk cId="2174598163" sldId="325"/>
            <ac:graphicFrameMk id="5" creationId="{B2287DB8-541F-4670-9E51-DD6BE02853AE}"/>
          </ac:graphicFrameMkLst>
        </pc:graphicFrameChg>
      </pc:sldChg>
      <pc:sldChg chg="addSp delSp modSp add mod">
        <pc:chgData name="Tony Radkiewicz" userId="9832534a-7e4f-4058-9c41-7f4a5b855c95" providerId="ADAL" clId="{2320FFAE-5B9D-4CA8-9F72-829615DC4C4E}" dt="2020-12-30T18:33:23.425" v="5014" actId="962"/>
        <pc:sldMkLst>
          <pc:docMk/>
          <pc:sldMk cId="2161437770" sldId="327"/>
        </pc:sldMkLst>
        <pc:spChg chg="mod">
          <ac:chgData name="Tony Radkiewicz" userId="9832534a-7e4f-4058-9c41-7f4a5b855c95" providerId="ADAL" clId="{2320FFAE-5B9D-4CA8-9F72-829615DC4C4E}" dt="2020-12-15T23:31:43.722" v="3506" actId="20577"/>
          <ac:spMkLst>
            <pc:docMk/>
            <pc:sldMk cId="2161437770" sldId="327"/>
            <ac:spMk id="3" creationId="{AC997446-B33C-46A9-9466-27DFE237B4E2}"/>
          </ac:spMkLst>
        </pc:spChg>
        <pc:spChg chg="add mod">
          <ac:chgData name="Tony Radkiewicz" userId="9832534a-7e4f-4058-9c41-7f4a5b855c95" providerId="ADAL" clId="{2320FFAE-5B9D-4CA8-9F72-829615DC4C4E}" dt="2020-12-16T00:17:17.435" v="3713" actId="404"/>
          <ac:spMkLst>
            <pc:docMk/>
            <pc:sldMk cId="2161437770" sldId="327"/>
            <ac:spMk id="7" creationId="{63C6974F-EE3B-4850-A43E-CB2826D8E395}"/>
          </ac:spMkLst>
        </pc:spChg>
        <pc:graphicFrameChg chg="mod modGraphic">
          <ac:chgData name="Tony Radkiewicz" userId="9832534a-7e4f-4058-9c41-7f4a5b855c95" providerId="ADAL" clId="{2320FFAE-5B9D-4CA8-9F72-829615DC4C4E}" dt="2020-12-16T00:11:36.207" v="3706" actId="14100"/>
          <ac:graphicFrameMkLst>
            <pc:docMk/>
            <pc:sldMk cId="2161437770" sldId="327"/>
            <ac:graphicFrameMk id="4" creationId="{BC19FBE3-2A44-4524-A4AF-76C97C4E674B}"/>
          </ac:graphicFrameMkLst>
        </pc:graphicFrameChg>
        <pc:graphicFrameChg chg="del mod modGraphic">
          <ac:chgData name="Tony Radkiewicz" userId="9832534a-7e4f-4058-9c41-7f4a5b855c95" providerId="ADAL" clId="{2320FFAE-5B9D-4CA8-9F72-829615DC4C4E}" dt="2020-12-15T23:32:12.767" v="3510" actId="478"/>
          <ac:graphicFrameMkLst>
            <pc:docMk/>
            <pc:sldMk cId="2161437770" sldId="327"/>
            <ac:graphicFrameMk id="5" creationId="{1EF493CA-C9C4-4E54-A569-B930CE29341A}"/>
          </ac:graphicFrameMkLst>
        </pc:graphicFrameChg>
        <pc:graphicFrameChg chg="mod">
          <ac:chgData name="Tony Radkiewicz" userId="9832534a-7e4f-4058-9c41-7f4a5b855c95" providerId="ADAL" clId="{2320FFAE-5B9D-4CA8-9F72-829615DC4C4E}" dt="2020-12-30T18:33:23.425" v="5014" actId="962"/>
          <ac:graphicFrameMkLst>
            <pc:docMk/>
            <pc:sldMk cId="2161437770" sldId="327"/>
            <ac:graphicFrameMk id="6" creationId="{B5C7BA2A-11AF-4B11-975D-F63CC1FBB6EE}"/>
          </ac:graphicFrameMkLst>
        </pc:graphicFrameChg>
      </pc:sldChg>
      <pc:sldChg chg="addSp delSp modSp mod">
        <pc:chgData name="Tony Radkiewicz" userId="9832534a-7e4f-4058-9c41-7f4a5b855c95" providerId="ADAL" clId="{2320FFAE-5B9D-4CA8-9F72-829615DC4C4E}" dt="2020-12-16T01:47:08.519" v="4452" actId="14100"/>
        <pc:sldMkLst>
          <pc:docMk/>
          <pc:sldMk cId="3479493534" sldId="328"/>
        </pc:sldMkLst>
        <pc:spChg chg="add mod">
          <ac:chgData name="Tony Radkiewicz" userId="9832534a-7e4f-4058-9c41-7f4a5b855c95" providerId="ADAL" clId="{2320FFAE-5B9D-4CA8-9F72-829615DC4C4E}" dt="2020-12-16T01:47:08.519" v="4452" actId="14100"/>
          <ac:spMkLst>
            <pc:docMk/>
            <pc:sldMk cId="3479493534" sldId="328"/>
            <ac:spMk id="4" creationId="{FA4E9E82-780D-4F17-A0D9-EE16F4D16E75}"/>
          </ac:spMkLst>
        </pc:spChg>
        <pc:graphicFrameChg chg="del mod modGraphic">
          <ac:chgData name="Tony Radkiewicz" userId="9832534a-7e4f-4058-9c41-7f4a5b855c95" providerId="ADAL" clId="{2320FFAE-5B9D-4CA8-9F72-829615DC4C4E}" dt="2020-12-16T00:57:29.074" v="4141" actId="478"/>
          <ac:graphicFrameMkLst>
            <pc:docMk/>
            <pc:sldMk cId="3479493534" sldId="328"/>
            <ac:graphicFrameMk id="7" creationId="{3E874C2D-6E53-436F-9A9B-7449ED1EF5FC}"/>
          </ac:graphicFrameMkLst>
        </pc:graphicFrameChg>
      </pc:sldChg>
      <pc:sldChg chg="modSp delCm">
        <pc:chgData name="Tony Radkiewicz" userId="9832534a-7e4f-4058-9c41-7f4a5b855c95" providerId="ADAL" clId="{2320FFAE-5B9D-4CA8-9F72-829615DC4C4E}" dt="2020-12-30T18:33:42.473" v="5018" actId="962"/>
        <pc:sldMkLst>
          <pc:docMk/>
          <pc:sldMk cId="1046419110" sldId="329"/>
        </pc:sldMkLst>
        <pc:graphicFrameChg chg="mod">
          <ac:chgData name="Tony Radkiewicz" userId="9832534a-7e4f-4058-9c41-7f4a5b855c95" providerId="ADAL" clId="{2320FFAE-5B9D-4CA8-9F72-829615DC4C4E}" dt="2020-12-30T18:33:42.473" v="5018" actId="962"/>
          <ac:graphicFrameMkLst>
            <pc:docMk/>
            <pc:sldMk cId="1046419110" sldId="329"/>
            <ac:graphicFrameMk id="4" creationId="{AADCF0FB-3DFF-4559-8E06-B5074C6E9132}"/>
          </ac:graphicFrameMkLst>
        </pc:graphicFrameChg>
      </pc:sldChg>
      <pc:sldChg chg="addSp delSp modSp mod">
        <pc:chgData name="Tony Radkiewicz" userId="9832534a-7e4f-4058-9c41-7f4a5b855c95" providerId="ADAL" clId="{2320FFAE-5B9D-4CA8-9F72-829615DC4C4E}" dt="2020-12-30T18:31:08.071" v="5008" actId="962"/>
        <pc:sldMkLst>
          <pc:docMk/>
          <pc:sldMk cId="3209331726" sldId="330"/>
        </pc:sldMkLst>
        <pc:spChg chg="del mod">
          <ac:chgData name="Tony Radkiewicz" userId="9832534a-7e4f-4058-9c41-7f4a5b855c95" providerId="ADAL" clId="{2320FFAE-5B9D-4CA8-9F72-829615DC4C4E}" dt="2020-12-16T01:07:54.678" v="4283" actId="12084"/>
          <ac:spMkLst>
            <pc:docMk/>
            <pc:sldMk cId="3209331726" sldId="330"/>
            <ac:spMk id="3" creationId="{AC997446-B33C-46A9-9466-27DFE237B4E2}"/>
          </ac:spMkLst>
        </pc:spChg>
        <pc:spChg chg="mod">
          <ac:chgData name="Tony Radkiewicz" userId="9832534a-7e4f-4058-9c41-7f4a5b855c95" providerId="ADAL" clId="{2320FFAE-5B9D-4CA8-9F72-829615DC4C4E}" dt="2020-12-16T01:10:51.776" v="4330" actId="14100"/>
          <ac:spMkLst>
            <pc:docMk/>
            <pc:sldMk cId="3209331726" sldId="330"/>
            <ac:spMk id="6" creationId="{4AD5C145-EFFA-4471-BF6E-DE0A08924F80}"/>
          </ac:spMkLst>
        </pc:spChg>
        <pc:graphicFrameChg chg="add mod modGraphic">
          <ac:chgData name="Tony Radkiewicz" userId="9832534a-7e4f-4058-9c41-7f4a5b855c95" providerId="ADAL" clId="{2320FFAE-5B9D-4CA8-9F72-829615DC4C4E}" dt="2020-12-30T18:29:37.770" v="4550" actId="962"/>
          <ac:graphicFrameMkLst>
            <pc:docMk/>
            <pc:sldMk cId="3209331726" sldId="330"/>
            <ac:graphicFrameMk id="4" creationId="{0190A52F-D821-4934-A745-2A856504D76B}"/>
          </ac:graphicFrameMkLst>
        </pc:graphicFrameChg>
        <pc:picChg chg="mod">
          <ac:chgData name="Tony Radkiewicz" userId="9832534a-7e4f-4058-9c41-7f4a5b855c95" providerId="ADAL" clId="{2320FFAE-5B9D-4CA8-9F72-829615DC4C4E}" dt="2020-12-30T18:30:27.976" v="4762" actId="962"/>
          <ac:picMkLst>
            <pc:docMk/>
            <pc:sldMk cId="3209331726" sldId="330"/>
            <ac:picMk id="7" creationId="{8823EB7B-0C9A-4536-9F23-5A890D1B0801}"/>
          </ac:picMkLst>
        </pc:picChg>
        <pc:picChg chg="mod">
          <ac:chgData name="Tony Radkiewicz" userId="9832534a-7e4f-4058-9c41-7f4a5b855c95" providerId="ADAL" clId="{2320FFAE-5B9D-4CA8-9F72-829615DC4C4E}" dt="2020-12-30T18:30:42.941" v="4882" actId="962"/>
          <ac:picMkLst>
            <pc:docMk/>
            <pc:sldMk cId="3209331726" sldId="330"/>
            <ac:picMk id="9" creationId="{AFFF353E-FFB1-461A-966C-54EE2CD30CBD}"/>
          </ac:picMkLst>
        </pc:picChg>
        <pc:picChg chg="mod">
          <ac:chgData name="Tony Radkiewicz" userId="9832534a-7e4f-4058-9c41-7f4a5b855c95" providerId="ADAL" clId="{2320FFAE-5B9D-4CA8-9F72-829615DC4C4E}" dt="2020-12-30T18:31:08.071" v="5008" actId="962"/>
          <ac:picMkLst>
            <pc:docMk/>
            <pc:sldMk cId="3209331726" sldId="330"/>
            <ac:picMk id="11" creationId="{8DCF3DD9-0499-4AC2-A8D6-1C737FE70FB7}"/>
          </ac:picMkLst>
        </pc:picChg>
      </pc:sldChg>
      <pc:sldChg chg="modSp addCm delCm">
        <pc:chgData name="Tony Radkiewicz" userId="9832534a-7e4f-4058-9c41-7f4a5b855c95" providerId="ADAL" clId="{2320FFAE-5B9D-4CA8-9F72-829615DC4C4E}" dt="2020-12-30T17:42:00.875" v="4488" actId="962"/>
        <pc:sldMkLst>
          <pc:docMk/>
          <pc:sldMk cId="2585998721" sldId="332"/>
        </pc:sldMkLst>
        <pc:graphicFrameChg chg="mod">
          <ac:chgData name="Tony Radkiewicz" userId="9832534a-7e4f-4058-9c41-7f4a5b855c95" providerId="ADAL" clId="{2320FFAE-5B9D-4CA8-9F72-829615DC4C4E}" dt="2020-12-30T17:42:00.875" v="4488" actId="962"/>
          <ac:graphicFrameMkLst>
            <pc:docMk/>
            <pc:sldMk cId="2585998721" sldId="332"/>
            <ac:graphicFrameMk id="4" creationId="{1EAC963E-A75A-47C4-940D-FC8BC3B678AA}"/>
          </ac:graphicFrameMkLst>
        </pc:graphicFrameChg>
      </pc:sldChg>
    </pc:docChg>
  </pc:docChgLst>
  <pc:docChgLst>
    <pc:chgData name="Martijn van Geffen" userId="0d8ea57d-840a-4839-b208-007caa94e8f4" providerId="ADAL" clId="{BECE2C65-E037-4AE1-88DE-4FBA8CCEF9FB}"/>
    <pc:docChg chg="addSld delSld modSld modSection">
      <pc:chgData name="Martijn van Geffen" userId="0d8ea57d-840a-4839-b208-007caa94e8f4" providerId="ADAL" clId="{BECE2C65-E037-4AE1-88DE-4FBA8CCEF9FB}" dt="2021-02-05T13:55:34.374" v="2" actId="47"/>
      <pc:docMkLst>
        <pc:docMk/>
      </pc:docMkLst>
      <pc:sldChg chg="del">
        <pc:chgData name="Martijn van Geffen" userId="0d8ea57d-840a-4839-b208-007caa94e8f4" providerId="ADAL" clId="{BECE2C65-E037-4AE1-88DE-4FBA8CCEF9FB}" dt="2021-02-05T13:55:34.374" v="2" actId="47"/>
        <pc:sldMkLst>
          <pc:docMk/>
          <pc:sldMk cId="1076368552" sldId="257"/>
        </pc:sldMkLst>
      </pc:sldChg>
      <pc:sldChg chg="add">
        <pc:chgData name="Martijn van Geffen" userId="0d8ea57d-840a-4839-b208-007caa94e8f4" providerId="ADAL" clId="{BECE2C65-E037-4AE1-88DE-4FBA8CCEF9FB}" dt="2021-02-05T13:55:33.172" v="1"/>
        <pc:sldMkLst>
          <pc:docMk/>
          <pc:sldMk cId="3583216831" sldId="339"/>
        </pc:sldMkLst>
      </pc:sldChg>
      <pc:sldMasterChg chg="modSldLayout">
        <pc:chgData name="Martijn van Geffen" userId="0d8ea57d-840a-4839-b208-007caa94e8f4" providerId="ADAL" clId="{BECE2C65-E037-4AE1-88DE-4FBA8CCEF9FB}" dt="2021-02-05T13:55:29.011" v="0" actId="6014"/>
        <pc:sldMasterMkLst>
          <pc:docMk/>
          <pc:sldMasterMk cId="3497117461" sldId="2147483648"/>
        </pc:sldMasterMkLst>
        <pc:sldLayoutChg chg="mod">
          <pc:chgData name="Martijn van Geffen" userId="0d8ea57d-840a-4839-b208-007caa94e8f4" providerId="ADAL" clId="{BECE2C65-E037-4AE1-88DE-4FBA8CCEF9FB}" dt="2021-02-05T13:55:29.011" v="0" actId="6014"/>
          <pc:sldLayoutMkLst>
            <pc:docMk/>
            <pc:sldMasterMk cId="3497117461" sldId="2147483648"/>
            <pc:sldLayoutMk cId="1115813274" sldId="2147483656"/>
          </pc:sldLayoutMkLst>
        </pc:sldLayoutChg>
      </pc:sldMasterChg>
    </pc:docChg>
  </pc:docChgLst>
  <pc:docChgLst>
    <pc:chgData name="Tony Radkiewicz" userId="9832534a-7e4f-4058-9c41-7f4a5b855c95" providerId="ADAL" clId="{FA21C39E-3954-40F4-8299-93539D83389F}"/>
    <pc:docChg chg="modSld">
      <pc:chgData name="Tony Radkiewicz" userId="9832534a-7e4f-4058-9c41-7f4a5b855c95" providerId="ADAL" clId="{FA21C39E-3954-40F4-8299-93539D83389F}" dt="2021-01-15T22:43:00.191" v="1" actId="20577"/>
      <pc:docMkLst>
        <pc:docMk/>
      </pc:docMkLst>
      <pc:sldChg chg="modSp">
        <pc:chgData name="Tony Radkiewicz" userId="9832534a-7e4f-4058-9c41-7f4a5b855c95" providerId="ADAL" clId="{FA21C39E-3954-40F4-8299-93539D83389F}" dt="2021-01-15T22:43:00.191" v="1" actId="20577"/>
        <pc:sldMkLst>
          <pc:docMk/>
          <pc:sldMk cId="1046419110" sldId="329"/>
        </pc:sldMkLst>
        <pc:graphicFrameChg chg="mod">
          <ac:chgData name="Tony Radkiewicz" userId="9832534a-7e4f-4058-9c41-7f4a5b855c95" providerId="ADAL" clId="{FA21C39E-3954-40F4-8299-93539D83389F}" dt="2021-01-15T22:43:00.191" v="1" actId="20577"/>
          <ac:graphicFrameMkLst>
            <pc:docMk/>
            <pc:sldMk cId="1046419110" sldId="329"/>
            <ac:graphicFrameMk id="4" creationId="{AADCF0FB-3DFF-4559-8E06-B5074C6E9132}"/>
          </ac:graphicFrameMkLst>
        </pc:graphicFrameChg>
      </pc:sldChg>
    </pc:docChg>
  </pc:docChgLst>
  <pc:docChgLst>
    <pc:chgData name="Martijn van Geffen" userId="0d8ea57d-840a-4839-b208-007caa94e8f4" providerId="ADAL" clId="{7F7AE7AB-99E9-4DCB-964F-E8270849B477}"/>
    <pc:docChg chg="custSel addSld modSld sldOrd delMainMaster modSection">
      <pc:chgData name="Martijn van Geffen" userId="0d8ea57d-840a-4839-b208-007caa94e8f4" providerId="ADAL" clId="{7F7AE7AB-99E9-4DCB-964F-E8270849B477}" dt="2020-12-31T09:49:49.194" v="420" actId="6549"/>
      <pc:docMkLst>
        <pc:docMk/>
      </pc:docMkLst>
      <pc:sldChg chg="modSp mod modClrScheme chgLayout">
        <pc:chgData name="Martijn van Geffen" userId="0d8ea57d-840a-4839-b208-007caa94e8f4" providerId="ADAL" clId="{7F7AE7AB-99E9-4DCB-964F-E8270849B477}" dt="2020-12-31T09:38:53.271" v="3" actId="700"/>
        <pc:sldMkLst>
          <pc:docMk/>
          <pc:sldMk cId="3948870281" sldId="258"/>
        </pc:sldMkLst>
        <pc:spChg chg="mod ord">
          <ac:chgData name="Martijn van Geffen" userId="0d8ea57d-840a-4839-b208-007caa94e8f4" providerId="ADAL" clId="{7F7AE7AB-99E9-4DCB-964F-E8270849B477}" dt="2020-12-31T09:38:53.271" v="3" actId="700"/>
          <ac:spMkLst>
            <pc:docMk/>
            <pc:sldMk cId="3948870281" sldId="258"/>
            <ac:spMk id="6" creationId="{00000000-0000-0000-0000-000000000000}"/>
          </ac:spMkLst>
        </pc:spChg>
      </pc:sldChg>
      <pc:sldChg chg="mod modShow">
        <pc:chgData name="Martijn van Geffen" userId="0d8ea57d-840a-4839-b208-007caa94e8f4" providerId="ADAL" clId="{7F7AE7AB-99E9-4DCB-964F-E8270849B477}" dt="2020-12-31T09:39:00.916" v="4" actId="729"/>
        <pc:sldMkLst>
          <pc:docMk/>
          <pc:sldMk cId="2341007783" sldId="265"/>
        </pc:sldMkLst>
      </pc:sldChg>
      <pc:sldChg chg="modNotesTx">
        <pc:chgData name="Martijn van Geffen" userId="0d8ea57d-840a-4839-b208-007caa94e8f4" providerId="ADAL" clId="{7F7AE7AB-99E9-4DCB-964F-E8270849B477}" dt="2020-12-31T09:46:15.214" v="247" actId="6549"/>
        <pc:sldMkLst>
          <pc:docMk/>
          <pc:sldMk cId="2025601420" sldId="316"/>
        </pc:sldMkLst>
      </pc:sldChg>
      <pc:sldChg chg="modNotesTx">
        <pc:chgData name="Martijn van Geffen" userId="0d8ea57d-840a-4839-b208-007caa94e8f4" providerId="ADAL" clId="{7F7AE7AB-99E9-4DCB-964F-E8270849B477}" dt="2020-12-31T09:43:47.543" v="96" actId="6549"/>
        <pc:sldMkLst>
          <pc:docMk/>
          <pc:sldMk cId="3447921871" sldId="317"/>
        </pc:sldMkLst>
      </pc:sldChg>
      <pc:sldChg chg="modSp mod">
        <pc:chgData name="Martijn van Geffen" userId="0d8ea57d-840a-4839-b208-007caa94e8f4" providerId="ADAL" clId="{7F7AE7AB-99E9-4DCB-964F-E8270849B477}" dt="2020-12-31T09:40:59.002" v="66" actId="1076"/>
        <pc:sldMkLst>
          <pc:docMk/>
          <pc:sldMk cId="2174598163" sldId="325"/>
        </pc:sldMkLst>
        <pc:spChg chg="mod">
          <ac:chgData name="Martijn van Geffen" userId="0d8ea57d-840a-4839-b208-007caa94e8f4" providerId="ADAL" clId="{7F7AE7AB-99E9-4DCB-964F-E8270849B477}" dt="2020-12-31T09:40:47.954" v="63" actId="1076"/>
          <ac:spMkLst>
            <pc:docMk/>
            <pc:sldMk cId="2174598163" sldId="325"/>
            <ac:spMk id="4" creationId="{D10106D7-D7EF-4195-A9BA-7F4062EF0867}"/>
          </ac:spMkLst>
        </pc:spChg>
        <pc:graphicFrameChg chg="mod modGraphic">
          <ac:chgData name="Martijn van Geffen" userId="0d8ea57d-840a-4839-b208-007caa94e8f4" providerId="ADAL" clId="{7F7AE7AB-99E9-4DCB-964F-E8270849B477}" dt="2020-12-31T09:40:59.002" v="66" actId="1076"/>
          <ac:graphicFrameMkLst>
            <pc:docMk/>
            <pc:sldMk cId="2174598163" sldId="325"/>
            <ac:graphicFrameMk id="5" creationId="{B2287DB8-541F-4670-9E51-DD6BE02853AE}"/>
          </ac:graphicFrameMkLst>
        </pc:graphicFrameChg>
      </pc:sldChg>
      <pc:sldChg chg="modNotesTx">
        <pc:chgData name="Martijn van Geffen" userId="0d8ea57d-840a-4839-b208-007caa94e8f4" providerId="ADAL" clId="{7F7AE7AB-99E9-4DCB-964F-E8270849B477}" dt="2020-12-31T09:47:45.062" v="315" actId="6549"/>
        <pc:sldMkLst>
          <pc:docMk/>
          <pc:sldMk cId="4126919751" sldId="326"/>
        </pc:sldMkLst>
      </pc:sldChg>
      <pc:sldChg chg="addSp modSp mod modClrScheme chgLayout">
        <pc:chgData name="Martijn van Geffen" userId="0d8ea57d-840a-4839-b208-007caa94e8f4" providerId="ADAL" clId="{7F7AE7AB-99E9-4DCB-964F-E8270849B477}" dt="2020-12-31T09:38:30.216" v="1" actId="27636"/>
        <pc:sldMkLst>
          <pc:docMk/>
          <pc:sldMk cId="1133975666" sldId="331"/>
        </pc:sldMkLst>
        <pc:spChg chg="add mod ord">
          <ac:chgData name="Martijn van Geffen" userId="0d8ea57d-840a-4839-b208-007caa94e8f4" providerId="ADAL" clId="{7F7AE7AB-99E9-4DCB-964F-E8270849B477}" dt="2020-12-31T09:38:30.216" v="1" actId="27636"/>
          <ac:spMkLst>
            <pc:docMk/>
            <pc:sldMk cId="1133975666" sldId="331"/>
            <ac:spMk id="2" creationId="{9BBD0AD2-E115-495B-83B9-2B2289870BF9}"/>
          </ac:spMkLst>
        </pc:spChg>
        <pc:spChg chg="mod ord">
          <ac:chgData name="Martijn van Geffen" userId="0d8ea57d-840a-4839-b208-007caa94e8f4" providerId="ADAL" clId="{7F7AE7AB-99E9-4DCB-964F-E8270849B477}" dt="2020-12-31T09:38:30.198" v="0" actId="700"/>
          <ac:spMkLst>
            <pc:docMk/>
            <pc:sldMk cId="1133975666" sldId="331"/>
            <ac:spMk id="6" creationId="{00000000-0000-0000-0000-000000000000}"/>
          </ac:spMkLst>
        </pc:spChg>
      </pc:sldChg>
      <pc:sldChg chg="addSp modSp mod modClrScheme chgLayout">
        <pc:chgData name="Martijn van Geffen" userId="0d8ea57d-840a-4839-b208-007caa94e8f4" providerId="ADAL" clId="{7F7AE7AB-99E9-4DCB-964F-E8270849B477}" dt="2020-12-31T09:38:39.320" v="2" actId="700"/>
        <pc:sldMkLst>
          <pc:docMk/>
          <pc:sldMk cId="2585998721" sldId="332"/>
        </pc:sldMkLst>
        <pc:spChg chg="mod ord">
          <ac:chgData name="Martijn van Geffen" userId="0d8ea57d-840a-4839-b208-007caa94e8f4" providerId="ADAL" clId="{7F7AE7AB-99E9-4DCB-964F-E8270849B477}" dt="2020-12-31T09:38:39.320" v="2" actId="700"/>
          <ac:spMkLst>
            <pc:docMk/>
            <pc:sldMk cId="2585998721" sldId="332"/>
            <ac:spMk id="2" creationId="{0D571322-9F37-477D-9B5B-EBF49D8B1DE4}"/>
          </ac:spMkLst>
        </pc:spChg>
        <pc:spChg chg="add mod ord">
          <ac:chgData name="Martijn van Geffen" userId="0d8ea57d-840a-4839-b208-007caa94e8f4" providerId="ADAL" clId="{7F7AE7AB-99E9-4DCB-964F-E8270849B477}" dt="2020-12-31T09:38:39.320" v="2" actId="700"/>
          <ac:spMkLst>
            <pc:docMk/>
            <pc:sldMk cId="2585998721" sldId="332"/>
            <ac:spMk id="3" creationId="{26C95986-8226-4237-AE2D-F928A547F784}"/>
          </ac:spMkLst>
        </pc:spChg>
      </pc:sldChg>
      <pc:sldChg chg="mod modShow">
        <pc:chgData name="Martijn van Geffen" userId="0d8ea57d-840a-4839-b208-007caa94e8f4" providerId="ADAL" clId="{7F7AE7AB-99E9-4DCB-964F-E8270849B477}" dt="2020-12-31T09:39:05.859" v="5" actId="729"/>
        <pc:sldMkLst>
          <pc:docMk/>
          <pc:sldMk cId="3103722330" sldId="333"/>
        </pc:sldMkLst>
      </pc:sldChg>
      <pc:sldChg chg="modNotesTx">
        <pc:chgData name="Martijn van Geffen" userId="0d8ea57d-840a-4839-b208-007caa94e8f4" providerId="ADAL" clId="{7F7AE7AB-99E9-4DCB-964F-E8270849B477}" dt="2020-12-31T09:49:49.194" v="420" actId="6549"/>
        <pc:sldMkLst>
          <pc:docMk/>
          <pc:sldMk cId="1941489254" sldId="335"/>
        </pc:sldMkLst>
      </pc:sldChg>
      <pc:sldChg chg="modSp add mod">
        <pc:chgData name="Martijn van Geffen" userId="0d8ea57d-840a-4839-b208-007caa94e8f4" providerId="ADAL" clId="{7F7AE7AB-99E9-4DCB-964F-E8270849B477}" dt="2020-12-31T09:39:36.415" v="38" actId="20577"/>
        <pc:sldMkLst>
          <pc:docMk/>
          <pc:sldMk cId="1999588564" sldId="336"/>
        </pc:sldMkLst>
        <pc:spChg chg="mod">
          <ac:chgData name="Martijn van Geffen" userId="0d8ea57d-840a-4839-b208-007caa94e8f4" providerId="ADAL" clId="{7F7AE7AB-99E9-4DCB-964F-E8270849B477}" dt="2020-12-31T09:39:36.415" v="38" actId="20577"/>
          <ac:spMkLst>
            <pc:docMk/>
            <pc:sldMk cId="1999588564" sldId="336"/>
            <ac:spMk id="6" creationId="{00000000-0000-0000-0000-000000000000}"/>
          </ac:spMkLst>
        </pc:spChg>
      </pc:sldChg>
      <pc:sldChg chg="modSp add mod ord">
        <pc:chgData name="Martijn van Geffen" userId="0d8ea57d-840a-4839-b208-007caa94e8f4" providerId="ADAL" clId="{7F7AE7AB-99E9-4DCB-964F-E8270849B477}" dt="2020-12-31T09:39:59.767" v="57" actId="20577"/>
        <pc:sldMkLst>
          <pc:docMk/>
          <pc:sldMk cId="4266382042" sldId="337"/>
        </pc:sldMkLst>
        <pc:spChg chg="mod">
          <ac:chgData name="Martijn van Geffen" userId="0d8ea57d-840a-4839-b208-007caa94e8f4" providerId="ADAL" clId="{7F7AE7AB-99E9-4DCB-964F-E8270849B477}" dt="2020-12-31T09:39:59.767" v="57" actId="20577"/>
          <ac:spMkLst>
            <pc:docMk/>
            <pc:sldMk cId="4266382042" sldId="337"/>
            <ac:spMk id="6" creationId="{00000000-0000-0000-0000-000000000000}"/>
          </ac:spMkLst>
        </pc:spChg>
      </pc:sldChg>
      <pc:sldMasterChg chg="del delSldLayout">
        <pc:chgData name="Martijn van Geffen" userId="0d8ea57d-840a-4839-b208-007caa94e8f4" providerId="ADAL" clId="{7F7AE7AB-99E9-4DCB-964F-E8270849B477}" dt="2020-12-31T09:38:30.198" v="0" actId="700"/>
        <pc:sldMasterMkLst>
          <pc:docMk/>
          <pc:sldMasterMk cId="618932084" sldId="2147483693"/>
        </pc:sldMasterMkLst>
        <pc:sldLayoutChg chg="del">
          <pc:chgData name="Martijn van Geffen" userId="0d8ea57d-840a-4839-b208-007caa94e8f4" providerId="ADAL" clId="{7F7AE7AB-99E9-4DCB-964F-E8270849B477}" dt="2020-12-31T09:38:30.198" v="0" actId="700"/>
          <pc:sldLayoutMkLst>
            <pc:docMk/>
            <pc:sldMasterMk cId="618932084" sldId="2147483693"/>
            <pc:sldLayoutMk cId="2274852621" sldId="2147483694"/>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1422898408" sldId="2147483695"/>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2403892528" sldId="2147483696"/>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293792419" sldId="2147483697"/>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1248421272" sldId="2147483698"/>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4134227824" sldId="2147483699"/>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2716603526" sldId="2147483700"/>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2534208008" sldId="2147483701"/>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2790024192" sldId="2147483702"/>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558936649" sldId="2147483703"/>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1905082216" sldId="2147483704"/>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1080025537" sldId="2147483705"/>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3199644244" sldId="2147483706"/>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1620042267" sldId="2147483707"/>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3463810239" sldId="2147483708"/>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394461775" sldId="2147483709"/>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184929860" sldId="2147483710"/>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2613723460" sldId="2147483711"/>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1969501861" sldId="2147483712"/>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143837653" sldId="2147483713"/>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2224520187" sldId="2147483714"/>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3097410853" sldId="2147483715"/>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3530207541" sldId="2147483716"/>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1917993227" sldId="2147483717"/>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2539224091" sldId="2147483718"/>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3217509927" sldId="2147483719"/>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1577257127" sldId="2147483720"/>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3442764047" sldId="2147483721"/>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4199986293" sldId="2147483722"/>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538516961" sldId="2147483723"/>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3127393864" sldId="2147483724"/>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1973289756" sldId="2147483725"/>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3046266103" sldId="2147483726"/>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1887666201" sldId="2147483727"/>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2626075683" sldId="2147483728"/>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438086840" sldId="2147483729"/>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2764774386" sldId="2147483730"/>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1279122927" sldId="2147483731"/>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788080214" sldId="2147483732"/>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1309150430" sldId="2147483733"/>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2638539893" sldId="2147483734"/>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1305256123" sldId="2147483735"/>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1441350872" sldId="2147483736"/>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1964106795" sldId="2147483737"/>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1598468917" sldId="2147483738"/>
          </pc:sldLayoutMkLst>
        </pc:sldLayoutChg>
        <pc:sldLayoutChg chg="del">
          <pc:chgData name="Martijn van Geffen" userId="0d8ea57d-840a-4839-b208-007caa94e8f4" providerId="ADAL" clId="{7F7AE7AB-99E9-4DCB-964F-E8270849B477}" dt="2020-12-31T09:38:30.198" v="0" actId="700"/>
          <pc:sldLayoutMkLst>
            <pc:docMk/>
            <pc:sldMasterMk cId="618932084" sldId="2147483693"/>
            <pc:sldLayoutMk cId="1702698881" sldId="2147483739"/>
          </pc:sldLayoutMkLst>
        </pc:sldLayoutChg>
      </pc:sldMasterChg>
      <pc:sldMasterChg chg="del delSldLayout">
        <pc:chgData name="Martijn van Geffen" userId="0d8ea57d-840a-4839-b208-007caa94e8f4" providerId="ADAL" clId="{7F7AE7AB-99E9-4DCB-964F-E8270849B477}" dt="2020-12-31T09:38:39.320" v="2" actId="700"/>
        <pc:sldMasterMkLst>
          <pc:docMk/>
          <pc:sldMasterMk cId="2654247547" sldId="2147483740"/>
        </pc:sldMasterMkLst>
        <pc:sldLayoutChg chg="del">
          <pc:chgData name="Martijn van Geffen" userId="0d8ea57d-840a-4839-b208-007caa94e8f4" providerId="ADAL" clId="{7F7AE7AB-99E9-4DCB-964F-E8270849B477}" dt="2020-12-31T09:38:39.320" v="2" actId="700"/>
          <pc:sldLayoutMkLst>
            <pc:docMk/>
            <pc:sldMasterMk cId="2654247547" sldId="2147483740"/>
            <pc:sldLayoutMk cId="3702058451" sldId="2147483741"/>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214318522" sldId="2147483742"/>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1484249576" sldId="2147483743"/>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4143857349" sldId="2147483744"/>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116003561" sldId="2147483745"/>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1345482671" sldId="2147483746"/>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1831597837" sldId="2147483747"/>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2934921879" sldId="2147483748"/>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2064780496" sldId="2147483749"/>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1730301077" sldId="2147483750"/>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861517652" sldId="2147483751"/>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1024219119" sldId="2147483752"/>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1076053691" sldId="2147483753"/>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3511498791" sldId="2147483754"/>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2531026252" sldId="2147483755"/>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2906339285" sldId="2147483756"/>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3840616376" sldId="2147483757"/>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2933004358" sldId="2147483758"/>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1612917178" sldId="2147483759"/>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753494607" sldId="2147483760"/>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2195041502" sldId="2147483761"/>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3768104363" sldId="2147483762"/>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2588012879" sldId="2147483763"/>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3184009691" sldId="2147483764"/>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1085978644" sldId="2147483765"/>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2855967966" sldId="2147483766"/>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1230850016" sldId="2147483767"/>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4163313403" sldId="2147483768"/>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390695459" sldId="2147483769"/>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1374737429" sldId="2147483770"/>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200508755" sldId="2147483771"/>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1037954865" sldId="2147483772"/>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3064146164" sldId="2147483773"/>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4036336658" sldId="2147483774"/>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3398119475" sldId="2147483775"/>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1974361071" sldId="2147483776"/>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2381637501" sldId="2147483777"/>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89640901" sldId="2147483778"/>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1521471726" sldId="2147483779"/>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1764053142" sldId="2147483780"/>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1973895041" sldId="2147483781"/>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2139174238" sldId="2147483782"/>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1017873093" sldId="2147483783"/>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3105106235" sldId="2147483784"/>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2830407315" sldId="2147483785"/>
          </pc:sldLayoutMkLst>
        </pc:sldLayoutChg>
        <pc:sldLayoutChg chg="del">
          <pc:chgData name="Martijn van Geffen" userId="0d8ea57d-840a-4839-b208-007caa94e8f4" providerId="ADAL" clId="{7F7AE7AB-99E9-4DCB-964F-E8270849B477}" dt="2020-12-31T09:38:39.320" v="2" actId="700"/>
          <pc:sldLayoutMkLst>
            <pc:docMk/>
            <pc:sldMasterMk cId="2654247547" sldId="2147483740"/>
            <pc:sldLayoutMk cId="2001369838" sldId="2147483786"/>
          </pc:sldLayoutMkLst>
        </pc:sldLayoutChg>
      </pc:sldMasterChg>
    </pc:docChg>
  </pc:docChgLst>
  <pc:docChgLst>
    <pc:chgData name="Michael Wiley" userId="c47109c9-80e8-471c-a0d8-79372bbb0a30" providerId="ADAL" clId="{3F64E4DC-4DE0-42FC-AEA4-017AFBA5AC49}"/>
    <pc:docChg chg="modSld">
      <pc:chgData name="Michael Wiley" userId="c47109c9-80e8-471c-a0d8-79372bbb0a30" providerId="ADAL" clId="{3F64E4DC-4DE0-42FC-AEA4-017AFBA5AC49}" dt="2020-12-21T20:38:25.465" v="58" actId="6549"/>
      <pc:docMkLst>
        <pc:docMk/>
      </pc:docMkLst>
      <pc:sldChg chg="modNotesTx">
        <pc:chgData name="Michael Wiley" userId="c47109c9-80e8-471c-a0d8-79372bbb0a30" providerId="ADAL" clId="{3F64E4DC-4DE0-42FC-AEA4-017AFBA5AC49}" dt="2020-12-21T20:38:25.465" v="58" actId="6549"/>
        <pc:sldMkLst>
          <pc:docMk/>
          <pc:sldMk cId="3570656780" sldId="312"/>
        </pc:sldMkLst>
      </pc:sldChg>
    </pc:docChg>
  </pc:docChgLst>
  <pc:docChgLst>
    <pc:chgData name="Kory Thacher" userId="995eb0f2-f21c-467c-a947-4f8fc26d0f2e" providerId="ADAL" clId="{A3C56710-497E-4582-A18E-6B436EB312B0}"/>
    <pc:docChg chg="undo redo custSel addSld delSld modSld sldOrd addSection delSection modSection">
      <pc:chgData name="Kory Thacher" userId="995eb0f2-f21c-467c-a947-4f8fc26d0f2e" providerId="ADAL" clId="{A3C56710-497E-4582-A18E-6B436EB312B0}" dt="2021-01-15T22:41:54.774" v="9721" actId="47"/>
      <pc:docMkLst>
        <pc:docMk/>
      </pc:docMkLst>
      <pc:sldChg chg="modSp add del mod ord addCm modCm">
        <pc:chgData name="Kory Thacher" userId="995eb0f2-f21c-467c-a947-4f8fc26d0f2e" providerId="ADAL" clId="{A3C56710-497E-4582-A18E-6B436EB312B0}" dt="2020-12-16T01:19:59.523" v="8555" actId="47"/>
        <pc:sldMkLst>
          <pc:docMk/>
          <pc:sldMk cId="480273213" sldId="256"/>
        </pc:sldMkLst>
        <pc:spChg chg="mod">
          <ac:chgData name="Kory Thacher" userId="995eb0f2-f21c-467c-a947-4f8fc26d0f2e" providerId="ADAL" clId="{A3C56710-497E-4582-A18E-6B436EB312B0}" dt="2020-12-15T19:53:12.764" v="4132" actId="20577"/>
          <ac:spMkLst>
            <pc:docMk/>
            <pc:sldMk cId="480273213" sldId="256"/>
            <ac:spMk id="6" creationId="{00000000-0000-0000-0000-000000000000}"/>
          </ac:spMkLst>
        </pc:spChg>
      </pc:sldChg>
      <pc:sldChg chg="del">
        <pc:chgData name="Kory Thacher" userId="995eb0f2-f21c-467c-a947-4f8fc26d0f2e" providerId="ADAL" clId="{A3C56710-497E-4582-A18E-6B436EB312B0}" dt="2020-12-16T01:21:42.369" v="8584" actId="47"/>
        <pc:sldMkLst>
          <pc:docMk/>
          <pc:sldMk cId="3789797635" sldId="259"/>
        </pc:sldMkLst>
      </pc:sldChg>
      <pc:sldChg chg="del">
        <pc:chgData name="Kory Thacher" userId="995eb0f2-f21c-467c-a947-4f8fc26d0f2e" providerId="ADAL" clId="{A3C56710-497E-4582-A18E-6B436EB312B0}" dt="2020-12-16T01:23:37.637" v="8590" actId="47"/>
        <pc:sldMkLst>
          <pc:docMk/>
          <pc:sldMk cId="3928437710" sldId="260"/>
        </pc:sldMkLst>
      </pc:sldChg>
      <pc:sldChg chg="addCm modCm">
        <pc:chgData name="Kory Thacher" userId="995eb0f2-f21c-467c-a947-4f8fc26d0f2e" providerId="ADAL" clId="{A3C56710-497E-4582-A18E-6B436EB312B0}" dt="2020-12-14T22:38:43.933" v="1"/>
        <pc:sldMkLst>
          <pc:docMk/>
          <pc:sldMk cId="196870085" sldId="265"/>
        </pc:sldMkLst>
      </pc:sldChg>
      <pc:sldChg chg="add">
        <pc:chgData name="Kory Thacher" userId="995eb0f2-f21c-467c-a947-4f8fc26d0f2e" providerId="ADAL" clId="{A3C56710-497E-4582-A18E-6B436EB312B0}" dt="2020-12-16T01:23:51.012" v="8592"/>
        <pc:sldMkLst>
          <pc:docMk/>
          <pc:sldMk cId="2341007783" sldId="265"/>
        </pc:sldMkLst>
      </pc:sldChg>
      <pc:sldChg chg="del">
        <pc:chgData name="Kory Thacher" userId="995eb0f2-f21c-467c-a947-4f8fc26d0f2e" providerId="ADAL" clId="{A3C56710-497E-4582-A18E-6B436EB312B0}" dt="2020-12-16T01:23:37.637" v="8590" actId="47"/>
        <pc:sldMkLst>
          <pc:docMk/>
          <pc:sldMk cId="1957511597" sldId="267"/>
        </pc:sldMkLst>
      </pc:sldChg>
      <pc:sldChg chg="del">
        <pc:chgData name="Kory Thacher" userId="995eb0f2-f21c-467c-a947-4f8fc26d0f2e" providerId="ADAL" clId="{A3C56710-497E-4582-A18E-6B436EB312B0}" dt="2020-12-16T01:23:37.637" v="8590" actId="47"/>
        <pc:sldMkLst>
          <pc:docMk/>
          <pc:sldMk cId="3250602996" sldId="268"/>
        </pc:sldMkLst>
      </pc:sldChg>
      <pc:sldChg chg="del">
        <pc:chgData name="Kory Thacher" userId="995eb0f2-f21c-467c-a947-4f8fc26d0f2e" providerId="ADAL" clId="{A3C56710-497E-4582-A18E-6B436EB312B0}" dt="2020-12-16T00:19:24.052" v="6076" actId="47"/>
        <pc:sldMkLst>
          <pc:docMk/>
          <pc:sldMk cId="4084533603" sldId="284"/>
        </pc:sldMkLst>
      </pc:sldChg>
      <pc:sldChg chg="del">
        <pc:chgData name="Kory Thacher" userId="995eb0f2-f21c-467c-a947-4f8fc26d0f2e" providerId="ADAL" clId="{A3C56710-497E-4582-A18E-6B436EB312B0}" dt="2020-12-16T00:19:24.052" v="6076" actId="47"/>
        <pc:sldMkLst>
          <pc:docMk/>
          <pc:sldMk cId="3380753031" sldId="285"/>
        </pc:sldMkLst>
      </pc:sldChg>
      <pc:sldChg chg="del">
        <pc:chgData name="Kory Thacher" userId="995eb0f2-f21c-467c-a947-4f8fc26d0f2e" providerId="ADAL" clId="{A3C56710-497E-4582-A18E-6B436EB312B0}" dt="2020-12-16T00:19:24.052" v="6076" actId="47"/>
        <pc:sldMkLst>
          <pc:docMk/>
          <pc:sldMk cId="117491322" sldId="289"/>
        </pc:sldMkLst>
      </pc:sldChg>
      <pc:sldChg chg="modSp del mod">
        <pc:chgData name="Kory Thacher" userId="995eb0f2-f21c-467c-a947-4f8fc26d0f2e" providerId="ADAL" clId="{A3C56710-497E-4582-A18E-6B436EB312B0}" dt="2020-12-16T01:21:50.700" v="8585" actId="47"/>
        <pc:sldMkLst>
          <pc:docMk/>
          <pc:sldMk cId="1978147154" sldId="292"/>
        </pc:sldMkLst>
        <pc:spChg chg="mod">
          <ac:chgData name="Kory Thacher" userId="995eb0f2-f21c-467c-a947-4f8fc26d0f2e" providerId="ADAL" clId="{A3C56710-497E-4582-A18E-6B436EB312B0}" dt="2020-12-14T23:05:06.612" v="27" actId="20577"/>
          <ac:spMkLst>
            <pc:docMk/>
            <pc:sldMk cId="1978147154" sldId="292"/>
            <ac:spMk id="3" creationId="{C11CEC44-A30B-449D-99FA-905941135181}"/>
          </ac:spMkLst>
        </pc:spChg>
      </pc:sldChg>
      <pc:sldChg chg="add del addCm modCm">
        <pc:chgData name="Kory Thacher" userId="995eb0f2-f21c-467c-a947-4f8fc26d0f2e" providerId="ADAL" clId="{A3C56710-497E-4582-A18E-6B436EB312B0}" dt="2020-12-15T20:03:54.925" v="4291" actId="47"/>
        <pc:sldMkLst>
          <pc:docMk/>
          <pc:sldMk cId="1027155984" sldId="296"/>
        </pc:sldMkLst>
      </pc:sldChg>
      <pc:sldChg chg="add del">
        <pc:chgData name="Kory Thacher" userId="995eb0f2-f21c-467c-a947-4f8fc26d0f2e" providerId="ADAL" clId="{A3C56710-497E-4582-A18E-6B436EB312B0}" dt="2020-12-14T22:59:51.077" v="9" actId="47"/>
        <pc:sldMkLst>
          <pc:docMk/>
          <pc:sldMk cId="829657586" sldId="297"/>
        </pc:sldMkLst>
      </pc:sldChg>
      <pc:sldChg chg="addSp modSp new del mod modNotesTx">
        <pc:chgData name="Kory Thacher" userId="995eb0f2-f21c-467c-a947-4f8fc26d0f2e" providerId="ADAL" clId="{A3C56710-497E-4582-A18E-6B436EB312B0}" dt="2020-12-15T18:33:28.618" v="3361" actId="47"/>
        <pc:sldMkLst>
          <pc:docMk/>
          <pc:sldMk cId="2422900376" sldId="297"/>
        </pc:sldMkLst>
        <pc:spChg chg="mod">
          <ac:chgData name="Kory Thacher" userId="995eb0f2-f21c-467c-a947-4f8fc26d0f2e" providerId="ADAL" clId="{A3C56710-497E-4582-A18E-6B436EB312B0}" dt="2020-12-15T00:38:25.892" v="239" actId="20577"/>
          <ac:spMkLst>
            <pc:docMk/>
            <pc:sldMk cId="2422900376" sldId="297"/>
            <ac:spMk id="2" creationId="{4C3467EC-E782-47A3-B1CF-B7A538678FA7}"/>
          </ac:spMkLst>
        </pc:spChg>
        <pc:spChg chg="mod">
          <ac:chgData name="Kory Thacher" userId="995eb0f2-f21c-467c-a947-4f8fc26d0f2e" providerId="ADAL" clId="{A3C56710-497E-4582-A18E-6B436EB312B0}" dt="2020-12-15T18:28:16.402" v="3301" actId="20577"/>
          <ac:spMkLst>
            <pc:docMk/>
            <pc:sldMk cId="2422900376" sldId="297"/>
            <ac:spMk id="3" creationId="{AC997446-B33C-46A9-9466-27DFE237B4E2}"/>
          </ac:spMkLst>
        </pc:spChg>
        <pc:spChg chg="add mod">
          <ac:chgData name="Kory Thacher" userId="995eb0f2-f21c-467c-a947-4f8fc26d0f2e" providerId="ADAL" clId="{A3C56710-497E-4582-A18E-6B436EB312B0}" dt="2020-12-15T17:53:07.364" v="2259" actId="14100"/>
          <ac:spMkLst>
            <pc:docMk/>
            <pc:sldMk cId="2422900376" sldId="297"/>
            <ac:spMk id="4" creationId="{BB395C3F-6017-4CB1-8156-FE4C94B8FEAE}"/>
          </ac:spMkLst>
        </pc:spChg>
        <pc:spChg chg="add mod">
          <ac:chgData name="Kory Thacher" userId="995eb0f2-f21c-467c-a947-4f8fc26d0f2e" providerId="ADAL" clId="{A3C56710-497E-4582-A18E-6B436EB312B0}" dt="2020-12-15T17:53:21.620" v="2263" actId="20577"/>
          <ac:spMkLst>
            <pc:docMk/>
            <pc:sldMk cId="2422900376" sldId="297"/>
            <ac:spMk id="5" creationId="{E2EFD462-9879-4BBA-AC57-295CB0515831}"/>
          </ac:spMkLst>
        </pc:spChg>
        <pc:spChg chg="add mod">
          <ac:chgData name="Kory Thacher" userId="995eb0f2-f21c-467c-a947-4f8fc26d0f2e" providerId="ADAL" clId="{A3C56710-497E-4582-A18E-6B436EB312B0}" dt="2020-12-15T17:55:09.614" v="2286" actId="3064"/>
          <ac:spMkLst>
            <pc:docMk/>
            <pc:sldMk cId="2422900376" sldId="297"/>
            <ac:spMk id="6" creationId="{3D4982BA-F73D-46B2-BAE9-D95784436F27}"/>
          </ac:spMkLst>
        </pc:spChg>
        <pc:spChg chg="add mod">
          <ac:chgData name="Kory Thacher" userId="995eb0f2-f21c-467c-a947-4f8fc26d0f2e" providerId="ADAL" clId="{A3C56710-497E-4582-A18E-6B436EB312B0}" dt="2020-12-15T17:55:27.083" v="2295" actId="20577"/>
          <ac:spMkLst>
            <pc:docMk/>
            <pc:sldMk cId="2422900376" sldId="297"/>
            <ac:spMk id="7" creationId="{972B0C04-E45B-4ECA-95D0-A766290FD759}"/>
          </ac:spMkLst>
        </pc:spChg>
        <pc:spChg chg="add mod">
          <ac:chgData name="Kory Thacher" userId="995eb0f2-f21c-467c-a947-4f8fc26d0f2e" providerId="ADAL" clId="{A3C56710-497E-4582-A18E-6B436EB312B0}" dt="2020-12-15T17:55:43.363" v="2304" actId="20577"/>
          <ac:spMkLst>
            <pc:docMk/>
            <pc:sldMk cId="2422900376" sldId="297"/>
            <ac:spMk id="8" creationId="{37787AB6-3F34-4064-9689-E1D3A7605EE9}"/>
          </ac:spMkLst>
        </pc:spChg>
        <pc:spChg chg="add mod">
          <ac:chgData name="Kory Thacher" userId="995eb0f2-f21c-467c-a947-4f8fc26d0f2e" providerId="ADAL" clId="{A3C56710-497E-4582-A18E-6B436EB312B0}" dt="2020-12-15T17:56:03.843" v="2313" actId="20577"/>
          <ac:spMkLst>
            <pc:docMk/>
            <pc:sldMk cId="2422900376" sldId="297"/>
            <ac:spMk id="9" creationId="{0B380784-22E8-43CA-9167-4216DEAB0D00}"/>
          </ac:spMkLst>
        </pc:spChg>
      </pc:sldChg>
      <pc:sldChg chg="addSp modSp add mod">
        <pc:chgData name="Kory Thacher" userId="995eb0f2-f21c-467c-a947-4f8fc26d0f2e" providerId="ADAL" clId="{A3C56710-497E-4582-A18E-6B436EB312B0}" dt="2020-12-15T00:54:28.523" v="772" actId="1076"/>
        <pc:sldMkLst>
          <pc:docMk/>
          <pc:sldMk cId="1794824054" sldId="298"/>
        </pc:sldMkLst>
        <pc:spChg chg="mod">
          <ac:chgData name="Kory Thacher" userId="995eb0f2-f21c-467c-a947-4f8fc26d0f2e" providerId="ADAL" clId="{A3C56710-497E-4582-A18E-6B436EB312B0}" dt="2020-12-15T00:42:17.180" v="380" actId="20577"/>
          <ac:spMkLst>
            <pc:docMk/>
            <pc:sldMk cId="1794824054" sldId="298"/>
            <ac:spMk id="2" creationId="{4C3467EC-E782-47A3-B1CF-B7A538678FA7}"/>
          </ac:spMkLst>
        </pc:spChg>
        <pc:spChg chg="mod">
          <ac:chgData name="Kory Thacher" userId="995eb0f2-f21c-467c-a947-4f8fc26d0f2e" providerId="ADAL" clId="{A3C56710-497E-4582-A18E-6B436EB312B0}" dt="2020-12-15T00:44:28.509" v="740" actId="20577"/>
          <ac:spMkLst>
            <pc:docMk/>
            <pc:sldMk cId="1794824054" sldId="298"/>
            <ac:spMk id="3" creationId="{AC997446-B33C-46A9-9466-27DFE237B4E2}"/>
          </ac:spMkLst>
        </pc:spChg>
        <pc:spChg chg="mod">
          <ac:chgData name="Kory Thacher" userId="995eb0f2-f21c-467c-a947-4f8fc26d0f2e" providerId="ADAL" clId="{A3C56710-497E-4582-A18E-6B436EB312B0}" dt="2020-12-15T00:54:25.986" v="771" actId="1076"/>
          <ac:spMkLst>
            <pc:docMk/>
            <pc:sldMk cId="1794824054" sldId="298"/>
            <ac:spMk id="4" creationId="{BB395C3F-6017-4CB1-8156-FE4C94B8FEAE}"/>
          </ac:spMkLst>
        </pc:spChg>
        <pc:spChg chg="add mod">
          <ac:chgData name="Kory Thacher" userId="995eb0f2-f21c-467c-a947-4f8fc26d0f2e" providerId="ADAL" clId="{A3C56710-497E-4582-A18E-6B436EB312B0}" dt="2020-12-15T00:54:28.523" v="772" actId="1076"/>
          <ac:spMkLst>
            <pc:docMk/>
            <pc:sldMk cId="1794824054" sldId="298"/>
            <ac:spMk id="5" creationId="{F4E4155A-D509-494A-93E7-239AEF828E07}"/>
          </ac:spMkLst>
        </pc:spChg>
      </pc:sldChg>
      <pc:sldChg chg="addSp delSp modSp add del mod">
        <pc:chgData name="Kory Thacher" userId="995eb0f2-f21c-467c-a947-4f8fc26d0f2e" providerId="ADAL" clId="{A3C56710-497E-4582-A18E-6B436EB312B0}" dt="2020-12-15T19:43:12.007" v="4087" actId="47"/>
        <pc:sldMkLst>
          <pc:docMk/>
          <pc:sldMk cId="2573482329" sldId="299"/>
        </pc:sldMkLst>
        <pc:spChg chg="mod">
          <ac:chgData name="Kory Thacher" userId="995eb0f2-f21c-467c-a947-4f8fc26d0f2e" providerId="ADAL" clId="{A3C56710-497E-4582-A18E-6B436EB312B0}" dt="2020-12-15T00:54:35.770" v="774" actId="6549"/>
          <ac:spMkLst>
            <pc:docMk/>
            <pc:sldMk cId="2573482329" sldId="299"/>
            <ac:spMk id="2" creationId="{4C3467EC-E782-47A3-B1CF-B7A538678FA7}"/>
          </ac:spMkLst>
        </pc:spChg>
        <pc:spChg chg="mod">
          <ac:chgData name="Kory Thacher" userId="995eb0f2-f21c-467c-a947-4f8fc26d0f2e" providerId="ADAL" clId="{A3C56710-497E-4582-A18E-6B436EB312B0}" dt="2020-12-15T00:54:55.253" v="857" actId="20577"/>
          <ac:spMkLst>
            <pc:docMk/>
            <pc:sldMk cId="2573482329" sldId="299"/>
            <ac:spMk id="3" creationId="{AC997446-B33C-46A9-9466-27DFE237B4E2}"/>
          </ac:spMkLst>
        </pc:spChg>
        <pc:spChg chg="del">
          <ac:chgData name="Kory Thacher" userId="995eb0f2-f21c-467c-a947-4f8fc26d0f2e" providerId="ADAL" clId="{A3C56710-497E-4582-A18E-6B436EB312B0}" dt="2020-12-15T00:54:58.997" v="858" actId="478"/>
          <ac:spMkLst>
            <pc:docMk/>
            <pc:sldMk cId="2573482329" sldId="299"/>
            <ac:spMk id="4" creationId="{BB395C3F-6017-4CB1-8156-FE4C94B8FEAE}"/>
          </ac:spMkLst>
        </pc:spChg>
        <pc:spChg chg="del mod">
          <ac:chgData name="Kory Thacher" userId="995eb0f2-f21c-467c-a947-4f8fc26d0f2e" providerId="ADAL" clId="{A3C56710-497E-4582-A18E-6B436EB312B0}" dt="2020-12-15T00:55:42.828" v="864" actId="478"/>
          <ac:spMkLst>
            <pc:docMk/>
            <pc:sldMk cId="2573482329" sldId="299"/>
            <ac:spMk id="5" creationId="{F4E4155A-D509-494A-93E7-239AEF828E07}"/>
          </ac:spMkLst>
        </pc:spChg>
        <pc:graphicFrameChg chg="add mod modGraphic">
          <ac:chgData name="Kory Thacher" userId="995eb0f2-f21c-467c-a947-4f8fc26d0f2e" providerId="ADAL" clId="{A3C56710-497E-4582-A18E-6B436EB312B0}" dt="2020-12-15T18:10:58.849" v="3006" actId="6549"/>
          <ac:graphicFrameMkLst>
            <pc:docMk/>
            <pc:sldMk cId="2573482329" sldId="299"/>
            <ac:graphicFrameMk id="6" creationId="{6BB4EC16-DCDE-4D47-BC83-950E4F6A27CC}"/>
          </ac:graphicFrameMkLst>
        </pc:graphicFrameChg>
      </pc:sldChg>
      <pc:sldChg chg="addSp delSp modSp add mod">
        <pc:chgData name="Kory Thacher" userId="995eb0f2-f21c-467c-a947-4f8fc26d0f2e" providerId="ADAL" clId="{A3C56710-497E-4582-A18E-6B436EB312B0}" dt="2020-12-15T00:59:54.076" v="909" actId="14100"/>
        <pc:sldMkLst>
          <pc:docMk/>
          <pc:sldMk cId="4267331310" sldId="300"/>
        </pc:sldMkLst>
        <pc:spChg chg="mod">
          <ac:chgData name="Kory Thacher" userId="995eb0f2-f21c-467c-a947-4f8fc26d0f2e" providerId="ADAL" clId="{A3C56710-497E-4582-A18E-6B436EB312B0}" dt="2020-12-15T00:57:36.173" v="892" actId="20577"/>
          <ac:spMkLst>
            <pc:docMk/>
            <pc:sldMk cId="4267331310" sldId="300"/>
            <ac:spMk id="2" creationId="{4C3467EC-E782-47A3-B1CF-B7A538678FA7}"/>
          </ac:spMkLst>
        </pc:spChg>
        <pc:spChg chg="mod">
          <ac:chgData name="Kory Thacher" userId="995eb0f2-f21c-467c-a947-4f8fc26d0f2e" providerId="ADAL" clId="{A3C56710-497E-4582-A18E-6B436EB312B0}" dt="2020-12-15T00:59:07.862" v="905" actId="20577"/>
          <ac:spMkLst>
            <pc:docMk/>
            <pc:sldMk cId="4267331310" sldId="300"/>
            <ac:spMk id="3" creationId="{AC997446-B33C-46A9-9466-27DFE237B4E2}"/>
          </ac:spMkLst>
        </pc:spChg>
        <pc:graphicFrameChg chg="add mod modGraphic">
          <ac:chgData name="Kory Thacher" userId="995eb0f2-f21c-467c-a947-4f8fc26d0f2e" providerId="ADAL" clId="{A3C56710-497E-4582-A18E-6B436EB312B0}" dt="2020-12-15T00:59:54.076" v="909" actId="14100"/>
          <ac:graphicFrameMkLst>
            <pc:docMk/>
            <pc:sldMk cId="4267331310" sldId="300"/>
            <ac:graphicFrameMk id="5" creationId="{1EF493CA-C9C4-4E54-A569-B930CE29341A}"/>
          </ac:graphicFrameMkLst>
        </pc:graphicFrameChg>
        <pc:graphicFrameChg chg="del">
          <ac:chgData name="Kory Thacher" userId="995eb0f2-f21c-467c-a947-4f8fc26d0f2e" providerId="ADAL" clId="{A3C56710-497E-4582-A18E-6B436EB312B0}" dt="2020-12-15T00:57:56.197" v="893" actId="478"/>
          <ac:graphicFrameMkLst>
            <pc:docMk/>
            <pc:sldMk cId="4267331310" sldId="300"/>
            <ac:graphicFrameMk id="6" creationId="{6BB4EC16-DCDE-4D47-BC83-950E4F6A27CC}"/>
          </ac:graphicFrameMkLst>
        </pc:graphicFrameChg>
      </pc:sldChg>
      <pc:sldChg chg="addSp delSp modSp add mod modNotesTx">
        <pc:chgData name="Kory Thacher" userId="995eb0f2-f21c-467c-a947-4f8fc26d0f2e" providerId="ADAL" clId="{A3C56710-497E-4582-A18E-6B436EB312B0}" dt="2020-12-16T01:07:34.786" v="7519" actId="20577"/>
        <pc:sldMkLst>
          <pc:docMk/>
          <pc:sldMk cId="2088512143" sldId="301"/>
        </pc:sldMkLst>
        <pc:spChg chg="del">
          <ac:chgData name="Kory Thacher" userId="995eb0f2-f21c-467c-a947-4f8fc26d0f2e" providerId="ADAL" clId="{A3C56710-497E-4582-A18E-6B436EB312B0}" dt="2020-12-15T01:00:00.440" v="911" actId="478"/>
          <ac:spMkLst>
            <pc:docMk/>
            <pc:sldMk cId="2088512143" sldId="301"/>
            <ac:spMk id="3" creationId="{AC997446-B33C-46A9-9466-27DFE237B4E2}"/>
          </ac:spMkLst>
        </pc:spChg>
        <pc:spChg chg="add del mod">
          <ac:chgData name="Kory Thacher" userId="995eb0f2-f21c-467c-a947-4f8fc26d0f2e" providerId="ADAL" clId="{A3C56710-497E-4582-A18E-6B436EB312B0}" dt="2020-12-15T01:00:02.301" v="912" actId="478"/>
          <ac:spMkLst>
            <pc:docMk/>
            <pc:sldMk cId="2088512143" sldId="301"/>
            <ac:spMk id="6" creationId="{459BBACF-8304-43FF-8B55-395EA301E857}"/>
          </ac:spMkLst>
        </pc:spChg>
        <pc:spChg chg="add del">
          <ac:chgData name="Kory Thacher" userId="995eb0f2-f21c-467c-a947-4f8fc26d0f2e" providerId="ADAL" clId="{A3C56710-497E-4582-A18E-6B436EB312B0}" dt="2020-12-15T01:00:13.888" v="915" actId="22"/>
          <ac:spMkLst>
            <pc:docMk/>
            <pc:sldMk cId="2088512143" sldId="301"/>
            <ac:spMk id="8" creationId="{C458240A-3F3E-476C-9FAC-0E70B301B28E}"/>
          </ac:spMkLst>
        </pc:spChg>
        <pc:graphicFrameChg chg="mod modGraphic">
          <ac:chgData name="Kory Thacher" userId="995eb0f2-f21c-467c-a947-4f8fc26d0f2e" providerId="ADAL" clId="{A3C56710-497E-4582-A18E-6B436EB312B0}" dt="2020-12-15T01:05:18.381" v="1243" actId="20577"/>
          <ac:graphicFrameMkLst>
            <pc:docMk/>
            <pc:sldMk cId="2088512143" sldId="301"/>
            <ac:graphicFrameMk id="5" creationId="{1EF493CA-C9C4-4E54-A569-B930CE29341A}"/>
          </ac:graphicFrameMkLst>
        </pc:graphicFrameChg>
      </pc:sldChg>
      <pc:sldChg chg="delSp modSp add del mod ord">
        <pc:chgData name="Kory Thacher" userId="995eb0f2-f21c-467c-a947-4f8fc26d0f2e" providerId="ADAL" clId="{A3C56710-497E-4582-A18E-6B436EB312B0}" dt="2020-12-15T20:03:54.925" v="4291" actId="47"/>
        <pc:sldMkLst>
          <pc:docMk/>
          <pc:sldMk cId="3573963302" sldId="302"/>
        </pc:sldMkLst>
        <pc:spChg chg="mod">
          <ac:chgData name="Kory Thacher" userId="995eb0f2-f21c-467c-a947-4f8fc26d0f2e" providerId="ADAL" clId="{A3C56710-497E-4582-A18E-6B436EB312B0}" dt="2020-12-15T01:03:15.108" v="970" actId="20577"/>
          <ac:spMkLst>
            <pc:docMk/>
            <pc:sldMk cId="3573963302" sldId="302"/>
            <ac:spMk id="2" creationId="{4C3467EC-E782-47A3-B1CF-B7A538678FA7}"/>
          </ac:spMkLst>
        </pc:spChg>
        <pc:spChg chg="mod">
          <ac:chgData name="Kory Thacher" userId="995eb0f2-f21c-467c-a947-4f8fc26d0f2e" providerId="ADAL" clId="{A3C56710-497E-4582-A18E-6B436EB312B0}" dt="2020-12-15T19:47:39.694" v="4098" actId="1076"/>
          <ac:spMkLst>
            <pc:docMk/>
            <pc:sldMk cId="3573963302" sldId="302"/>
            <ac:spMk id="3" creationId="{AC997446-B33C-46A9-9466-27DFE237B4E2}"/>
          </ac:spMkLst>
        </pc:spChg>
        <pc:spChg chg="del">
          <ac:chgData name="Kory Thacher" userId="995eb0f2-f21c-467c-a947-4f8fc26d0f2e" providerId="ADAL" clId="{A3C56710-497E-4582-A18E-6B436EB312B0}" dt="2020-12-15T01:03:30.149" v="1017" actId="478"/>
          <ac:spMkLst>
            <pc:docMk/>
            <pc:sldMk cId="3573963302" sldId="302"/>
            <ac:spMk id="4" creationId="{BB395C3F-6017-4CB1-8156-FE4C94B8FEAE}"/>
          </ac:spMkLst>
        </pc:spChg>
      </pc:sldChg>
      <pc:sldChg chg="addSp delSp modSp add del mod ord">
        <pc:chgData name="Kory Thacher" userId="995eb0f2-f21c-467c-a947-4f8fc26d0f2e" providerId="ADAL" clId="{A3C56710-497E-4582-A18E-6B436EB312B0}" dt="2020-12-16T01:14:16.813" v="7926" actId="47"/>
        <pc:sldMkLst>
          <pc:docMk/>
          <pc:sldMk cId="3677881462" sldId="303"/>
        </pc:sldMkLst>
        <pc:spChg chg="mod">
          <ac:chgData name="Kory Thacher" userId="995eb0f2-f21c-467c-a947-4f8fc26d0f2e" providerId="ADAL" clId="{A3C56710-497E-4582-A18E-6B436EB312B0}" dt="2020-12-16T00:56:08.753" v="6962" actId="6549"/>
          <ac:spMkLst>
            <pc:docMk/>
            <pc:sldMk cId="3677881462" sldId="303"/>
            <ac:spMk id="2" creationId="{4C3467EC-E782-47A3-B1CF-B7A538678FA7}"/>
          </ac:spMkLst>
        </pc:spChg>
        <pc:spChg chg="mod">
          <ac:chgData name="Kory Thacher" userId="995eb0f2-f21c-467c-a947-4f8fc26d0f2e" providerId="ADAL" clId="{A3C56710-497E-4582-A18E-6B436EB312B0}" dt="2020-12-16T00:58:19.082" v="7207" actId="20577"/>
          <ac:spMkLst>
            <pc:docMk/>
            <pc:sldMk cId="3677881462" sldId="303"/>
            <ac:spMk id="3" creationId="{AC997446-B33C-46A9-9466-27DFE237B4E2}"/>
          </ac:spMkLst>
        </pc:spChg>
        <pc:spChg chg="add mod">
          <ac:chgData name="Kory Thacher" userId="995eb0f2-f21c-467c-a947-4f8fc26d0f2e" providerId="ADAL" clId="{A3C56710-497E-4582-A18E-6B436EB312B0}" dt="2020-12-16T01:02:39.761" v="7316" actId="20577"/>
          <ac:spMkLst>
            <pc:docMk/>
            <pc:sldMk cId="3677881462" sldId="303"/>
            <ac:spMk id="6" creationId="{4AD5C145-EFFA-4471-BF6E-DE0A08924F80}"/>
          </ac:spMkLst>
        </pc:spChg>
        <pc:graphicFrameChg chg="del">
          <ac:chgData name="Kory Thacher" userId="995eb0f2-f21c-467c-a947-4f8fc26d0f2e" providerId="ADAL" clId="{A3C56710-497E-4582-A18E-6B436EB312B0}" dt="2020-12-16T00:57:56.553" v="7152" actId="478"/>
          <ac:graphicFrameMkLst>
            <pc:docMk/>
            <pc:sldMk cId="3677881462" sldId="303"/>
            <ac:graphicFrameMk id="5" creationId="{1EF493CA-C9C4-4E54-A569-B930CE29341A}"/>
          </ac:graphicFrameMkLst>
        </pc:graphicFrameChg>
        <pc:picChg chg="add mod">
          <ac:chgData name="Kory Thacher" userId="995eb0f2-f21c-467c-a947-4f8fc26d0f2e" providerId="ADAL" clId="{A3C56710-497E-4582-A18E-6B436EB312B0}" dt="2020-12-16T01:01:04.874" v="7217" actId="1076"/>
          <ac:picMkLst>
            <pc:docMk/>
            <pc:sldMk cId="3677881462" sldId="303"/>
            <ac:picMk id="7" creationId="{8823EB7B-0C9A-4536-9F23-5A890D1B0801}"/>
          </ac:picMkLst>
        </pc:picChg>
        <pc:picChg chg="add mod">
          <ac:chgData name="Kory Thacher" userId="995eb0f2-f21c-467c-a947-4f8fc26d0f2e" providerId="ADAL" clId="{A3C56710-497E-4582-A18E-6B436EB312B0}" dt="2020-12-16T01:01:07.658" v="7218" actId="1076"/>
          <ac:picMkLst>
            <pc:docMk/>
            <pc:sldMk cId="3677881462" sldId="303"/>
            <ac:picMk id="9" creationId="{AFFF353E-FFB1-461A-966C-54EE2CD30CBD}"/>
          </ac:picMkLst>
        </pc:picChg>
        <pc:picChg chg="add mod">
          <ac:chgData name="Kory Thacher" userId="995eb0f2-f21c-467c-a947-4f8fc26d0f2e" providerId="ADAL" clId="{A3C56710-497E-4582-A18E-6B436EB312B0}" dt="2020-12-16T01:03:19.340" v="7318" actId="1076"/>
          <ac:picMkLst>
            <pc:docMk/>
            <pc:sldMk cId="3677881462" sldId="303"/>
            <ac:picMk id="11" creationId="{8DCF3DD9-0499-4AC2-A8D6-1C737FE70FB7}"/>
          </ac:picMkLst>
        </pc:picChg>
      </pc:sldChg>
      <pc:sldChg chg="addSp modSp add del mod">
        <pc:chgData name="Kory Thacher" userId="995eb0f2-f21c-467c-a947-4f8fc26d0f2e" providerId="ADAL" clId="{A3C56710-497E-4582-A18E-6B436EB312B0}" dt="2020-12-16T00:17:50.681" v="6073" actId="47"/>
        <pc:sldMkLst>
          <pc:docMk/>
          <pc:sldMk cId="1469414494" sldId="304"/>
        </pc:sldMkLst>
        <pc:spChg chg="mod">
          <ac:chgData name="Kory Thacher" userId="995eb0f2-f21c-467c-a947-4f8fc26d0f2e" providerId="ADAL" clId="{A3C56710-497E-4582-A18E-6B436EB312B0}" dt="2020-12-15T01:06:36.245" v="1311" actId="20577"/>
          <ac:spMkLst>
            <pc:docMk/>
            <pc:sldMk cId="1469414494" sldId="304"/>
            <ac:spMk id="2" creationId="{4C3467EC-E782-47A3-B1CF-B7A538678FA7}"/>
          </ac:spMkLst>
        </pc:spChg>
        <pc:spChg chg="mod">
          <ac:chgData name="Kory Thacher" userId="995eb0f2-f21c-467c-a947-4f8fc26d0f2e" providerId="ADAL" clId="{A3C56710-497E-4582-A18E-6B436EB312B0}" dt="2020-12-15T01:14:23.125" v="1590" actId="20577"/>
          <ac:spMkLst>
            <pc:docMk/>
            <pc:sldMk cId="1469414494" sldId="304"/>
            <ac:spMk id="3" creationId="{AC997446-B33C-46A9-9466-27DFE237B4E2}"/>
          </ac:spMkLst>
        </pc:spChg>
        <pc:graphicFrameChg chg="add mod modGraphic">
          <ac:chgData name="Kory Thacher" userId="995eb0f2-f21c-467c-a947-4f8fc26d0f2e" providerId="ADAL" clId="{A3C56710-497E-4582-A18E-6B436EB312B0}" dt="2020-12-15T01:14:13.876" v="1571" actId="20577"/>
          <ac:graphicFrameMkLst>
            <pc:docMk/>
            <pc:sldMk cId="1469414494" sldId="304"/>
            <ac:graphicFrameMk id="4" creationId="{BC19FBE3-2A44-4524-A4AF-76C97C4E674B}"/>
          </ac:graphicFrameMkLst>
        </pc:graphicFrameChg>
        <pc:graphicFrameChg chg="mod modGraphic">
          <ac:chgData name="Kory Thacher" userId="995eb0f2-f21c-467c-a947-4f8fc26d0f2e" providerId="ADAL" clId="{A3C56710-497E-4582-A18E-6B436EB312B0}" dt="2020-12-15T01:12:22.064" v="1540" actId="14100"/>
          <ac:graphicFrameMkLst>
            <pc:docMk/>
            <pc:sldMk cId="1469414494" sldId="304"/>
            <ac:graphicFrameMk id="5" creationId="{1EF493CA-C9C4-4E54-A569-B930CE29341A}"/>
          </ac:graphicFrameMkLst>
        </pc:graphicFrameChg>
      </pc:sldChg>
      <pc:sldChg chg="delSp modSp add del mod modNotesTx">
        <pc:chgData name="Kory Thacher" userId="995eb0f2-f21c-467c-a947-4f8fc26d0f2e" providerId="ADAL" clId="{A3C56710-497E-4582-A18E-6B436EB312B0}" dt="2020-12-16T00:53:52.986" v="6934" actId="47"/>
        <pc:sldMkLst>
          <pc:docMk/>
          <pc:sldMk cId="2446295082" sldId="305"/>
        </pc:sldMkLst>
        <pc:spChg chg="mod">
          <ac:chgData name="Kory Thacher" userId="995eb0f2-f21c-467c-a947-4f8fc26d0f2e" providerId="ADAL" clId="{A3C56710-497E-4582-A18E-6B436EB312B0}" dt="2020-12-15T01:06:54.676" v="1327" actId="20577"/>
          <ac:spMkLst>
            <pc:docMk/>
            <pc:sldMk cId="2446295082" sldId="305"/>
            <ac:spMk id="2" creationId="{4C3467EC-E782-47A3-B1CF-B7A538678FA7}"/>
          </ac:spMkLst>
        </pc:spChg>
        <pc:spChg chg="mod">
          <ac:chgData name="Kory Thacher" userId="995eb0f2-f21c-467c-a947-4f8fc26d0f2e" providerId="ADAL" clId="{A3C56710-497E-4582-A18E-6B436EB312B0}" dt="2020-12-16T00:40:39.045" v="6824" actId="33524"/>
          <ac:spMkLst>
            <pc:docMk/>
            <pc:sldMk cId="2446295082" sldId="305"/>
            <ac:spMk id="3" creationId="{AC997446-B33C-46A9-9466-27DFE237B4E2}"/>
          </ac:spMkLst>
        </pc:spChg>
        <pc:graphicFrameChg chg="del mod modGraphic">
          <ac:chgData name="Kory Thacher" userId="995eb0f2-f21c-467c-a947-4f8fc26d0f2e" providerId="ADAL" clId="{A3C56710-497E-4582-A18E-6B436EB312B0}" dt="2020-12-16T00:28:06.546" v="6605" actId="478"/>
          <ac:graphicFrameMkLst>
            <pc:docMk/>
            <pc:sldMk cId="2446295082" sldId="305"/>
            <ac:graphicFrameMk id="5" creationId="{1EF493CA-C9C4-4E54-A569-B930CE29341A}"/>
          </ac:graphicFrameMkLst>
        </pc:graphicFrameChg>
      </pc:sldChg>
      <pc:sldChg chg="add del">
        <pc:chgData name="Kory Thacher" userId="995eb0f2-f21c-467c-a947-4f8fc26d0f2e" providerId="ADAL" clId="{A3C56710-497E-4582-A18E-6B436EB312B0}" dt="2020-12-15T01:06:47.504" v="1313"/>
        <pc:sldMkLst>
          <pc:docMk/>
          <pc:sldMk cId="3411297907" sldId="305"/>
        </pc:sldMkLst>
      </pc:sldChg>
      <pc:sldChg chg="del">
        <pc:chgData name="Kory Thacher" userId="995eb0f2-f21c-467c-a947-4f8fc26d0f2e" providerId="ADAL" clId="{A3C56710-497E-4582-A18E-6B436EB312B0}" dt="2020-12-15T20:04:38.933" v="4294" actId="47"/>
        <pc:sldMkLst>
          <pc:docMk/>
          <pc:sldMk cId="1973165622" sldId="306"/>
        </pc:sldMkLst>
      </pc:sldChg>
      <pc:sldChg chg="addSp delSp modSp mod ord modNotesTx">
        <pc:chgData name="Kory Thacher" userId="995eb0f2-f21c-467c-a947-4f8fc26d0f2e" providerId="ADAL" clId="{A3C56710-497E-4582-A18E-6B436EB312B0}" dt="2020-12-21T20:46:12.360" v="9424" actId="20577"/>
        <pc:sldMkLst>
          <pc:docMk/>
          <pc:sldMk cId="3477241368" sldId="307"/>
        </pc:sldMkLst>
        <pc:spChg chg="del">
          <ac:chgData name="Kory Thacher" userId="995eb0f2-f21c-467c-a947-4f8fc26d0f2e" providerId="ADAL" clId="{A3C56710-497E-4582-A18E-6B436EB312B0}" dt="2020-12-15T20:00:38.385" v="4273" actId="12084"/>
          <ac:spMkLst>
            <pc:docMk/>
            <pc:sldMk cId="3477241368" sldId="307"/>
            <ac:spMk id="3" creationId="{A7DC43B9-D76D-41D0-B2B7-274B411ABB9D}"/>
          </ac:spMkLst>
        </pc:spChg>
        <pc:graphicFrameChg chg="mod modGraphic">
          <ac:chgData name="Kory Thacher" userId="995eb0f2-f21c-467c-a947-4f8fc26d0f2e" providerId="ADAL" clId="{A3C56710-497E-4582-A18E-6B436EB312B0}" dt="2020-12-15T23:15:56.385" v="5898" actId="12385"/>
          <ac:graphicFrameMkLst>
            <pc:docMk/>
            <pc:sldMk cId="3477241368" sldId="307"/>
            <ac:graphicFrameMk id="4" creationId="{B1450725-9EE9-41B6-9A28-41C0E653C3C1}"/>
          </ac:graphicFrameMkLst>
        </pc:graphicFrameChg>
        <pc:graphicFrameChg chg="add mod">
          <ac:chgData name="Kory Thacher" userId="995eb0f2-f21c-467c-a947-4f8fc26d0f2e" providerId="ADAL" clId="{A3C56710-497E-4582-A18E-6B436EB312B0}" dt="2020-12-15T20:02:52.659" v="4289" actId="12100"/>
          <ac:graphicFrameMkLst>
            <pc:docMk/>
            <pc:sldMk cId="3477241368" sldId="307"/>
            <ac:graphicFrameMk id="5" creationId="{21FD11F0-F1A0-4D49-AA71-9FE284BE1886}"/>
          </ac:graphicFrameMkLst>
        </pc:graphicFrameChg>
      </pc:sldChg>
      <pc:sldChg chg="addSp modSp mod">
        <pc:chgData name="Kory Thacher" userId="995eb0f2-f21c-467c-a947-4f8fc26d0f2e" providerId="ADAL" clId="{A3C56710-497E-4582-A18E-6B436EB312B0}" dt="2020-12-15T17:59:16.428" v="2318" actId="20577"/>
        <pc:sldMkLst>
          <pc:docMk/>
          <pc:sldMk cId="2228172092" sldId="308"/>
        </pc:sldMkLst>
        <pc:spChg chg="mod">
          <ac:chgData name="Kory Thacher" userId="995eb0f2-f21c-467c-a947-4f8fc26d0f2e" providerId="ADAL" clId="{A3C56710-497E-4582-A18E-6B436EB312B0}" dt="2020-12-15T17:42:31.687" v="2052" actId="313"/>
          <ac:spMkLst>
            <pc:docMk/>
            <pc:sldMk cId="2228172092" sldId="308"/>
            <ac:spMk id="5" creationId="{F4E4155A-D509-494A-93E7-239AEF828E07}"/>
          </ac:spMkLst>
        </pc:spChg>
        <pc:spChg chg="add mod">
          <ac:chgData name="Kory Thacher" userId="995eb0f2-f21c-467c-a947-4f8fc26d0f2e" providerId="ADAL" clId="{A3C56710-497E-4582-A18E-6B436EB312B0}" dt="2020-12-15T17:42:12.787" v="2046" actId="1076"/>
          <ac:spMkLst>
            <pc:docMk/>
            <pc:sldMk cId="2228172092" sldId="308"/>
            <ac:spMk id="6" creationId="{124A443B-B32A-4814-B076-5BC77B046566}"/>
          </ac:spMkLst>
        </pc:spChg>
        <pc:spChg chg="mod">
          <ac:chgData name="Kory Thacher" userId="995eb0f2-f21c-467c-a947-4f8fc26d0f2e" providerId="ADAL" clId="{A3C56710-497E-4582-A18E-6B436EB312B0}" dt="2020-12-15T17:59:16.428" v="2318" actId="20577"/>
          <ac:spMkLst>
            <pc:docMk/>
            <pc:sldMk cId="2228172092" sldId="308"/>
            <ac:spMk id="8" creationId="{E0D1F4C1-FA90-4D76-80D3-60DC7703408D}"/>
          </ac:spMkLst>
        </pc:spChg>
      </pc:sldChg>
      <pc:sldChg chg="addSp delSp modSp add del mod">
        <pc:chgData name="Kory Thacher" userId="995eb0f2-f21c-467c-a947-4f8fc26d0f2e" providerId="ADAL" clId="{A3C56710-497E-4582-A18E-6B436EB312B0}" dt="2020-12-15T18:59:27.873" v="3707" actId="47"/>
        <pc:sldMkLst>
          <pc:docMk/>
          <pc:sldMk cId="2083150864" sldId="309"/>
        </pc:sldMkLst>
        <pc:spChg chg="mod">
          <ac:chgData name="Kory Thacher" userId="995eb0f2-f21c-467c-a947-4f8fc26d0f2e" providerId="ADAL" clId="{A3C56710-497E-4582-A18E-6B436EB312B0}" dt="2020-12-15T18:52:27.441" v="3689" actId="1076"/>
          <ac:spMkLst>
            <pc:docMk/>
            <pc:sldMk cId="2083150864" sldId="309"/>
            <ac:spMk id="2" creationId="{4C3467EC-E782-47A3-B1CF-B7A538678FA7}"/>
          </ac:spMkLst>
        </pc:spChg>
        <pc:spChg chg="add del mod">
          <ac:chgData name="Kory Thacher" userId="995eb0f2-f21c-467c-a947-4f8fc26d0f2e" providerId="ADAL" clId="{A3C56710-497E-4582-A18E-6B436EB312B0}" dt="2020-12-15T18:48:24.304" v="3668" actId="12084"/>
          <ac:spMkLst>
            <pc:docMk/>
            <pc:sldMk cId="2083150864" sldId="309"/>
            <ac:spMk id="3" creationId="{AC997446-B33C-46A9-9466-27DFE237B4E2}"/>
          </ac:spMkLst>
        </pc:spChg>
        <pc:spChg chg="mod">
          <ac:chgData name="Kory Thacher" userId="995eb0f2-f21c-467c-a947-4f8fc26d0f2e" providerId="ADAL" clId="{A3C56710-497E-4582-A18E-6B436EB312B0}" dt="2020-12-15T18:40:38.619" v="3587" actId="20577"/>
          <ac:spMkLst>
            <pc:docMk/>
            <pc:sldMk cId="2083150864" sldId="309"/>
            <ac:spMk id="4" creationId="{BB395C3F-6017-4CB1-8156-FE4C94B8FEAE}"/>
          </ac:spMkLst>
        </pc:spChg>
        <pc:spChg chg="add del mod">
          <ac:chgData name="Kory Thacher" userId="995eb0f2-f21c-467c-a947-4f8fc26d0f2e" providerId="ADAL" clId="{A3C56710-497E-4582-A18E-6B436EB312B0}" dt="2020-12-15T18:47:07.331" v="3661" actId="478"/>
          <ac:spMkLst>
            <pc:docMk/>
            <pc:sldMk cId="2083150864" sldId="309"/>
            <ac:spMk id="5" creationId="{EC8D2C22-D75E-406D-81D3-8640882ACCE2}"/>
          </ac:spMkLst>
        </pc:spChg>
        <pc:spChg chg="add mod">
          <ac:chgData name="Kory Thacher" userId="995eb0f2-f21c-467c-a947-4f8fc26d0f2e" providerId="ADAL" clId="{A3C56710-497E-4582-A18E-6B436EB312B0}" dt="2020-12-15T18:41:53.003" v="3601" actId="14100"/>
          <ac:spMkLst>
            <pc:docMk/>
            <pc:sldMk cId="2083150864" sldId="309"/>
            <ac:spMk id="6" creationId="{0274E3A5-6ADF-48A8-9059-512B665E3EA8}"/>
          </ac:spMkLst>
        </pc:spChg>
        <pc:spChg chg="add mod">
          <ac:chgData name="Kory Thacher" userId="995eb0f2-f21c-467c-a947-4f8fc26d0f2e" providerId="ADAL" clId="{A3C56710-497E-4582-A18E-6B436EB312B0}" dt="2020-12-15T18:41:38.132" v="3597" actId="13822"/>
          <ac:spMkLst>
            <pc:docMk/>
            <pc:sldMk cId="2083150864" sldId="309"/>
            <ac:spMk id="7" creationId="{2A273941-DC41-41C6-8C71-62DDECB81BC3}"/>
          </ac:spMkLst>
        </pc:spChg>
        <pc:spChg chg="add mod">
          <ac:chgData name="Kory Thacher" userId="995eb0f2-f21c-467c-a947-4f8fc26d0f2e" providerId="ADAL" clId="{A3C56710-497E-4582-A18E-6B436EB312B0}" dt="2020-12-15T18:42:25.620" v="3623" actId="14100"/>
          <ac:spMkLst>
            <pc:docMk/>
            <pc:sldMk cId="2083150864" sldId="309"/>
            <ac:spMk id="8" creationId="{20723407-5055-4BF4-A54A-81AD67490624}"/>
          </ac:spMkLst>
        </pc:spChg>
        <pc:spChg chg="add del mod topLvl">
          <ac:chgData name="Kory Thacher" userId="995eb0f2-f21c-467c-a947-4f8fc26d0f2e" providerId="ADAL" clId="{A3C56710-497E-4582-A18E-6B436EB312B0}" dt="2020-12-15T18:51:56.803" v="3687" actId="478"/>
          <ac:spMkLst>
            <pc:docMk/>
            <pc:sldMk cId="2083150864" sldId="309"/>
            <ac:spMk id="15" creationId="{221213BB-4C51-4D34-9C0F-61EDFCAAE0BA}"/>
          </ac:spMkLst>
        </pc:spChg>
        <pc:spChg chg="add del mod topLvl">
          <ac:chgData name="Kory Thacher" userId="995eb0f2-f21c-467c-a947-4f8fc26d0f2e" providerId="ADAL" clId="{A3C56710-497E-4582-A18E-6B436EB312B0}" dt="2020-12-15T18:51:54.620" v="3686" actId="478"/>
          <ac:spMkLst>
            <pc:docMk/>
            <pc:sldMk cId="2083150864" sldId="309"/>
            <ac:spMk id="16" creationId="{AB0FA263-8F14-407B-B3DA-7ECD9EADA8DF}"/>
          </ac:spMkLst>
        </pc:spChg>
        <pc:spChg chg="add del mod">
          <ac:chgData name="Kory Thacher" userId="995eb0f2-f21c-467c-a947-4f8fc26d0f2e" providerId="ADAL" clId="{A3C56710-497E-4582-A18E-6B436EB312B0}" dt="2020-12-15T18:53:19.467" v="3693" actId="478"/>
          <ac:spMkLst>
            <pc:docMk/>
            <pc:sldMk cId="2083150864" sldId="309"/>
            <ac:spMk id="19" creationId="{A0C04894-F4EA-4CD8-B4CD-5EFA145AFCD6}"/>
          </ac:spMkLst>
        </pc:spChg>
        <pc:grpChg chg="add del mod">
          <ac:chgData name="Kory Thacher" userId="995eb0f2-f21c-467c-a947-4f8fc26d0f2e" providerId="ADAL" clId="{A3C56710-497E-4582-A18E-6B436EB312B0}" dt="2020-12-15T18:51:54.620" v="3686" actId="478"/>
          <ac:grpSpMkLst>
            <pc:docMk/>
            <pc:sldMk cId="2083150864" sldId="309"/>
            <ac:grpSpMk id="14" creationId="{A9FE95E2-BF13-4992-9A9A-B85C101B446A}"/>
          </ac:grpSpMkLst>
        </pc:grpChg>
        <pc:graphicFrameChg chg="add del mod">
          <ac:chgData name="Kory Thacher" userId="995eb0f2-f21c-467c-a947-4f8fc26d0f2e" providerId="ADAL" clId="{A3C56710-497E-4582-A18E-6B436EB312B0}" dt="2020-12-15T18:47:52.691" v="3663" actId="12084"/>
          <ac:graphicFrameMkLst>
            <pc:docMk/>
            <pc:sldMk cId="2083150864" sldId="309"/>
            <ac:graphicFrameMk id="9" creationId="{34280A6D-FFD9-4FF7-9120-2E0B2A569423}"/>
          </ac:graphicFrameMkLst>
        </pc:graphicFrameChg>
        <pc:graphicFrameChg chg="add del mod">
          <ac:chgData name="Kory Thacher" userId="995eb0f2-f21c-467c-a947-4f8fc26d0f2e" providerId="ADAL" clId="{A3C56710-497E-4582-A18E-6B436EB312B0}" dt="2020-12-15T18:48:01.993" v="3665" actId="12084"/>
          <ac:graphicFrameMkLst>
            <pc:docMk/>
            <pc:sldMk cId="2083150864" sldId="309"/>
            <ac:graphicFrameMk id="10" creationId="{6485AF0B-B6D9-4FD0-A533-69F595B8ECFC}"/>
          </ac:graphicFrameMkLst>
        </pc:graphicFrameChg>
        <pc:graphicFrameChg chg="add del mod">
          <ac:chgData name="Kory Thacher" userId="995eb0f2-f21c-467c-a947-4f8fc26d0f2e" providerId="ADAL" clId="{A3C56710-497E-4582-A18E-6B436EB312B0}" dt="2020-12-15T18:48:06.794" v="3667" actId="12084"/>
          <ac:graphicFrameMkLst>
            <pc:docMk/>
            <pc:sldMk cId="2083150864" sldId="309"/>
            <ac:graphicFrameMk id="11" creationId="{D1560891-01C9-41B0-A120-FFEF9DAA6CD1}"/>
          </ac:graphicFrameMkLst>
        </pc:graphicFrameChg>
        <pc:graphicFrameChg chg="add del mod">
          <ac:chgData name="Kory Thacher" userId="995eb0f2-f21c-467c-a947-4f8fc26d0f2e" providerId="ADAL" clId="{A3C56710-497E-4582-A18E-6B436EB312B0}" dt="2020-12-15T18:53:08.450" v="3692" actId="478"/>
          <ac:graphicFrameMkLst>
            <pc:docMk/>
            <pc:sldMk cId="2083150864" sldId="309"/>
            <ac:graphicFrameMk id="12" creationId="{17DDEA68-A3D8-4C96-9DA4-5EB46FFBDD05}"/>
          </ac:graphicFrameMkLst>
        </pc:graphicFrameChg>
        <pc:graphicFrameChg chg="add del mod">
          <ac:chgData name="Kory Thacher" userId="995eb0f2-f21c-467c-a947-4f8fc26d0f2e" providerId="ADAL" clId="{A3C56710-497E-4582-A18E-6B436EB312B0}" dt="2020-12-15T18:50:45.854" v="3682" actId="478"/>
          <ac:graphicFrameMkLst>
            <pc:docMk/>
            <pc:sldMk cId="2083150864" sldId="309"/>
            <ac:graphicFrameMk id="13" creationId="{790229FF-E01E-4D36-BE5E-4C0B66B32454}"/>
          </ac:graphicFrameMkLst>
        </pc:graphicFrameChg>
        <pc:graphicFrameChg chg="add mod">
          <ac:chgData name="Kory Thacher" userId="995eb0f2-f21c-467c-a947-4f8fc26d0f2e" providerId="ADAL" clId="{A3C56710-497E-4582-A18E-6B436EB312B0}" dt="2020-12-15T18:54:32.770" v="3704" actId="14100"/>
          <ac:graphicFrameMkLst>
            <pc:docMk/>
            <pc:sldMk cId="2083150864" sldId="309"/>
            <ac:graphicFrameMk id="17" creationId="{1AC29FDA-32D5-4C8A-A637-C67C882A48C1}"/>
          </ac:graphicFrameMkLst>
        </pc:graphicFrameChg>
      </pc:sldChg>
      <pc:sldChg chg="addSp delSp modSp add del mod">
        <pc:chgData name="Kory Thacher" userId="995eb0f2-f21c-467c-a947-4f8fc26d0f2e" providerId="ADAL" clId="{A3C56710-497E-4582-A18E-6B436EB312B0}" dt="2020-12-15T23:02:55.701" v="5860" actId="47"/>
        <pc:sldMkLst>
          <pc:docMk/>
          <pc:sldMk cId="2087633934" sldId="310"/>
        </pc:sldMkLst>
        <pc:spChg chg="mod">
          <ac:chgData name="Kory Thacher" userId="995eb0f2-f21c-467c-a947-4f8fc26d0f2e" providerId="ADAL" clId="{A3C56710-497E-4582-A18E-6B436EB312B0}" dt="2020-12-15T18:03:45.355" v="2939" actId="20577"/>
          <ac:spMkLst>
            <pc:docMk/>
            <pc:sldMk cId="2087633934" sldId="310"/>
            <ac:spMk id="2" creationId="{4C3467EC-E782-47A3-B1CF-B7A538678FA7}"/>
          </ac:spMkLst>
        </pc:spChg>
        <pc:spChg chg="del mod">
          <ac:chgData name="Kory Thacher" userId="995eb0f2-f21c-467c-a947-4f8fc26d0f2e" providerId="ADAL" clId="{A3C56710-497E-4582-A18E-6B436EB312B0}" dt="2020-12-15T23:00:06.616" v="5853" actId="12084"/>
          <ac:spMkLst>
            <pc:docMk/>
            <pc:sldMk cId="2087633934" sldId="310"/>
            <ac:spMk id="3" creationId="{AC997446-B33C-46A9-9466-27DFE237B4E2}"/>
          </ac:spMkLst>
        </pc:spChg>
        <pc:spChg chg="mod">
          <ac:chgData name="Kory Thacher" userId="995eb0f2-f21c-467c-a947-4f8fc26d0f2e" providerId="ADAL" clId="{A3C56710-497E-4582-A18E-6B436EB312B0}" dt="2020-12-15T22:43:33.949" v="5699" actId="20577"/>
          <ac:spMkLst>
            <pc:docMk/>
            <pc:sldMk cId="2087633934" sldId="310"/>
            <ac:spMk id="4" creationId="{D10106D7-D7EF-4195-A9BA-7F4062EF0867}"/>
          </ac:spMkLst>
        </pc:spChg>
        <pc:spChg chg="del">
          <ac:chgData name="Kory Thacher" userId="995eb0f2-f21c-467c-a947-4f8fc26d0f2e" providerId="ADAL" clId="{A3C56710-497E-4582-A18E-6B436EB312B0}" dt="2020-12-15T18:08:44.616" v="2943" actId="21"/>
          <ac:spMkLst>
            <pc:docMk/>
            <pc:sldMk cId="2087633934" sldId="310"/>
            <ac:spMk id="6" creationId="{124A443B-B32A-4814-B076-5BC77B046566}"/>
          </ac:spMkLst>
        </pc:spChg>
        <pc:graphicFrameChg chg="add mod">
          <ac:chgData name="Kory Thacher" userId="995eb0f2-f21c-467c-a947-4f8fc26d0f2e" providerId="ADAL" clId="{A3C56710-497E-4582-A18E-6B436EB312B0}" dt="2020-12-15T23:02:10.033" v="5859"/>
          <ac:graphicFrameMkLst>
            <pc:docMk/>
            <pc:sldMk cId="2087633934" sldId="310"/>
            <ac:graphicFrameMk id="5" creationId="{B2287DB8-541F-4670-9E51-DD6BE02853AE}"/>
          </ac:graphicFrameMkLst>
        </pc:graphicFrameChg>
      </pc:sldChg>
      <pc:sldChg chg="modSp add del mod">
        <pc:chgData name="Kory Thacher" userId="995eb0f2-f21c-467c-a947-4f8fc26d0f2e" providerId="ADAL" clId="{A3C56710-497E-4582-A18E-6B436EB312B0}" dt="2020-12-15T18:28:25.666" v="3302" actId="47"/>
        <pc:sldMkLst>
          <pc:docMk/>
          <pc:sldMk cId="2230655200" sldId="311"/>
        </pc:sldMkLst>
        <pc:spChg chg="mod">
          <ac:chgData name="Kory Thacher" userId="995eb0f2-f21c-467c-a947-4f8fc26d0f2e" providerId="ADAL" clId="{A3C56710-497E-4582-A18E-6B436EB312B0}" dt="2020-12-15T18:23:43.443" v="3049" actId="20577"/>
          <ac:spMkLst>
            <pc:docMk/>
            <pc:sldMk cId="2230655200" sldId="311"/>
            <ac:spMk id="3" creationId="{AC997446-B33C-46A9-9466-27DFE237B4E2}"/>
          </ac:spMkLst>
        </pc:spChg>
      </pc:sldChg>
      <pc:sldChg chg="addSp delSp modSp add mod addCm modNotesTx">
        <pc:chgData name="Kory Thacher" userId="995eb0f2-f21c-467c-a947-4f8fc26d0f2e" providerId="ADAL" clId="{A3C56710-497E-4582-A18E-6B436EB312B0}" dt="2020-12-21T18:13:43.206" v="8824" actId="1589"/>
        <pc:sldMkLst>
          <pc:docMk/>
          <pc:sldMk cId="3334422442" sldId="311"/>
        </pc:sldMkLst>
        <pc:spChg chg="del">
          <ac:chgData name="Kory Thacher" userId="995eb0f2-f21c-467c-a947-4f8fc26d0f2e" providerId="ADAL" clId="{A3C56710-497E-4582-A18E-6B436EB312B0}" dt="2020-12-15T18:28:43.170" v="3304" actId="12084"/>
          <ac:spMkLst>
            <pc:docMk/>
            <pc:sldMk cId="3334422442" sldId="311"/>
            <ac:spMk id="3" creationId="{AC997446-B33C-46A9-9466-27DFE237B4E2}"/>
          </ac:spMkLst>
        </pc:spChg>
        <pc:spChg chg="mod">
          <ac:chgData name="Kory Thacher" userId="995eb0f2-f21c-467c-a947-4f8fc26d0f2e" providerId="ADAL" clId="{A3C56710-497E-4582-A18E-6B436EB312B0}" dt="2020-12-15T18:39:02.084" v="3542" actId="404"/>
          <ac:spMkLst>
            <pc:docMk/>
            <pc:sldMk cId="3334422442" sldId="311"/>
            <ac:spMk id="4" creationId="{BB395C3F-6017-4CB1-8156-FE4C94B8FEAE}"/>
          </ac:spMkLst>
        </pc:spChg>
        <pc:spChg chg="mod">
          <ac:chgData name="Kory Thacher" userId="995eb0f2-f21c-467c-a947-4f8fc26d0f2e" providerId="ADAL" clId="{A3C56710-497E-4582-A18E-6B436EB312B0}" dt="2020-12-15T18:39:02.084" v="3542" actId="404"/>
          <ac:spMkLst>
            <pc:docMk/>
            <pc:sldMk cId="3334422442" sldId="311"/>
            <ac:spMk id="5" creationId="{E2EFD462-9879-4BBA-AC57-295CB0515831}"/>
          </ac:spMkLst>
        </pc:spChg>
        <pc:spChg chg="mod">
          <ac:chgData name="Kory Thacher" userId="995eb0f2-f21c-467c-a947-4f8fc26d0f2e" providerId="ADAL" clId="{A3C56710-497E-4582-A18E-6B436EB312B0}" dt="2020-12-15T23:10:25.509" v="5886" actId="207"/>
          <ac:spMkLst>
            <pc:docMk/>
            <pc:sldMk cId="3334422442" sldId="311"/>
            <ac:spMk id="6" creationId="{3D4982BA-F73D-46B2-BAE9-D95784436F27}"/>
          </ac:spMkLst>
        </pc:spChg>
        <pc:spChg chg="mod">
          <ac:chgData name="Kory Thacher" userId="995eb0f2-f21c-467c-a947-4f8fc26d0f2e" providerId="ADAL" clId="{A3C56710-497E-4582-A18E-6B436EB312B0}" dt="2020-12-15T23:10:25.509" v="5886" actId="207"/>
          <ac:spMkLst>
            <pc:docMk/>
            <pc:sldMk cId="3334422442" sldId="311"/>
            <ac:spMk id="7" creationId="{972B0C04-E45B-4ECA-95D0-A766290FD759}"/>
          </ac:spMkLst>
        </pc:spChg>
        <pc:spChg chg="mod">
          <ac:chgData name="Kory Thacher" userId="995eb0f2-f21c-467c-a947-4f8fc26d0f2e" providerId="ADAL" clId="{A3C56710-497E-4582-A18E-6B436EB312B0}" dt="2020-12-15T23:10:25.509" v="5886" actId="207"/>
          <ac:spMkLst>
            <pc:docMk/>
            <pc:sldMk cId="3334422442" sldId="311"/>
            <ac:spMk id="8" creationId="{37787AB6-3F34-4064-9689-E1D3A7605EE9}"/>
          </ac:spMkLst>
        </pc:spChg>
        <pc:spChg chg="mod">
          <ac:chgData name="Kory Thacher" userId="995eb0f2-f21c-467c-a947-4f8fc26d0f2e" providerId="ADAL" clId="{A3C56710-497E-4582-A18E-6B436EB312B0}" dt="2020-12-15T23:10:25.509" v="5886" actId="207"/>
          <ac:spMkLst>
            <pc:docMk/>
            <pc:sldMk cId="3334422442" sldId="311"/>
            <ac:spMk id="9" creationId="{0B380784-22E8-43CA-9167-4216DEAB0D00}"/>
          </ac:spMkLst>
        </pc:spChg>
        <pc:graphicFrameChg chg="add mod">
          <ac:chgData name="Kory Thacher" userId="995eb0f2-f21c-467c-a947-4f8fc26d0f2e" providerId="ADAL" clId="{A3C56710-497E-4582-A18E-6B436EB312B0}" dt="2020-12-15T23:10:36.155" v="5887"/>
          <ac:graphicFrameMkLst>
            <pc:docMk/>
            <pc:sldMk cId="3334422442" sldId="311"/>
            <ac:graphicFrameMk id="10" creationId="{50089458-B914-4735-89DE-FD8BEE3FBB07}"/>
          </ac:graphicFrameMkLst>
        </pc:graphicFrameChg>
      </pc:sldChg>
      <pc:sldChg chg="modSp mod addCm modCm modNotesTx">
        <pc:chgData name="Kory Thacher" userId="995eb0f2-f21c-467c-a947-4f8fc26d0f2e" providerId="ADAL" clId="{A3C56710-497E-4582-A18E-6B436EB312B0}" dt="2020-12-21T20:39:31.667" v="9339" actId="115"/>
        <pc:sldMkLst>
          <pc:docMk/>
          <pc:sldMk cId="3570656780" sldId="312"/>
        </pc:sldMkLst>
        <pc:spChg chg="mod">
          <ac:chgData name="Kory Thacher" userId="995eb0f2-f21c-467c-a947-4f8fc26d0f2e" providerId="ADAL" clId="{A3C56710-497E-4582-A18E-6B436EB312B0}" dt="2020-12-15T19:00:03.491" v="3712" actId="20577"/>
          <ac:spMkLst>
            <pc:docMk/>
            <pc:sldMk cId="3570656780" sldId="312"/>
            <ac:spMk id="4" creationId="{BB395C3F-6017-4CB1-8156-FE4C94B8FEAE}"/>
          </ac:spMkLst>
        </pc:spChg>
        <pc:spChg chg="mod">
          <ac:chgData name="Kory Thacher" userId="995eb0f2-f21c-467c-a947-4f8fc26d0f2e" providerId="ADAL" clId="{A3C56710-497E-4582-A18E-6B436EB312B0}" dt="2020-12-15T23:13:56.513" v="5895" actId="122"/>
          <ac:spMkLst>
            <pc:docMk/>
            <pc:sldMk cId="3570656780" sldId="312"/>
            <ac:spMk id="6" creationId="{0274E3A5-6ADF-48A8-9059-512B665E3EA8}"/>
          </ac:spMkLst>
        </pc:spChg>
        <pc:spChg chg="mod">
          <ac:chgData name="Kory Thacher" userId="995eb0f2-f21c-467c-a947-4f8fc26d0f2e" providerId="ADAL" clId="{A3C56710-497E-4582-A18E-6B436EB312B0}" dt="2020-12-15T23:13:08.796" v="5894" actId="207"/>
          <ac:spMkLst>
            <pc:docMk/>
            <pc:sldMk cId="3570656780" sldId="312"/>
            <ac:spMk id="7" creationId="{2A273941-DC41-41C6-8C71-62DDECB81BC3}"/>
          </ac:spMkLst>
        </pc:spChg>
        <pc:spChg chg="mod">
          <ac:chgData name="Kory Thacher" userId="995eb0f2-f21c-467c-a947-4f8fc26d0f2e" providerId="ADAL" clId="{A3C56710-497E-4582-A18E-6B436EB312B0}" dt="2020-12-15T23:13:08.796" v="5894" actId="207"/>
          <ac:spMkLst>
            <pc:docMk/>
            <pc:sldMk cId="3570656780" sldId="312"/>
            <ac:spMk id="8" creationId="{20723407-5055-4BF4-A54A-81AD67490624}"/>
          </ac:spMkLst>
        </pc:spChg>
        <pc:graphicFrameChg chg="mod">
          <ac:chgData name="Kory Thacher" userId="995eb0f2-f21c-467c-a947-4f8fc26d0f2e" providerId="ADAL" clId="{A3C56710-497E-4582-A18E-6B436EB312B0}" dt="2020-12-15T23:12:02.938" v="5891" actId="113"/>
          <ac:graphicFrameMkLst>
            <pc:docMk/>
            <pc:sldMk cId="3570656780" sldId="312"/>
            <ac:graphicFrameMk id="5" creationId="{946B2DFC-7392-485A-A355-736F7754A23D}"/>
          </ac:graphicFrameMkLst>
        </pc:graphicFrameChg>
      </pc:sldChg>
      <pc:sldChg chg="modSp add">
        <pc:chgData name="Kory Thacher" userId="995eb0f2-f21c-467c-a947-4f8fc26d0f2e" providerId="ADAL" clId="{A3C56710-497E-4582-A18E-6B436EB312B0}" dt="2020-12-15T19:25:19.602" v="3716" actId="13782"/>
        <pc:sldMkLst>
          <pc:docMk/>
          <pc:sldMk cId="1299480717" sldId="313"/>
        </pc:sldMkLst>
        <pc:graphicFrameChg chg="mod">
          <ac:chgData name="Kory Thacher" userId="995eb0f2-f21c-467c-a947-4f8fc26d0f2e" providerId="ADAL" clId="{A3C56710-497E-4582-A18E-6B436EB312B0}" dt="2020-12-15T19:25:19.602" v="3716" actId="13782"/>
          <ac:graphicFrameMkLst>
            <pc:docMk/>
            <pc:sldMk cId="1299480717" sldId="313"/>
            <ac:graphicFrameMk id="5" creationId="{946B2DFC-7392-485A-A355-736F7754A23D}"/>
          </ac:graphicFrameMkLst>
        </pc:graphicFrameChg>
      </pc:sldChg>
      <pc:sldChg chg="add del">
        <pc:chgData name="Kory Thacher" userId="995eb0f2-f21c-467c-a947-4f8fc26d0f2e" providerId="ADAL" clId="{A3C56710-497E-4582-A18E-6B436EB312B0}" dt="2020-12-15T19:24:52.765" v="3713" actId="47"/>
        <pc:sldMkLst>
          <pc:docMk/>
          <pc:sldMk cId="2672573932" sldId="313"/>
        </pc:sldMkLst>
      </pc:sldChg>
      <pc:sldChg chg="modSp add">
        <pc:chgData name="Kory Thacher" userId="995eb0f2-f21c-467c-a947-4f8fc26d0f2e" providerId="ADAL" clId="{A3C56710-497E-4582-A18E-6B436EB312B0}" dt="2020-12-15T19:27:03.077" v="3720"/>
        <pc:sldMkLst>
          <pc:docMk/>
          <pc:sldMk cId="3170149953" sldId="314"/>
        </pc:sldMkLst>
        <pc:graphicFrameChg chg="mod">
          <ac:chgData name="Kory Thacher" userId="995eb0f2-f21c-467c-a947-4f8fc26d0f2e" providerId="ADAL" clId="{A3C56710-497E-4582-A18E-6B436EB312B0}" dt="2020-12-15T19:27:03.077" v="3720"/>
          <ac:graphicFrameMkLst>
            <pc:docMk/>
            <pc:sldMk cId="3170149953" sldId="314"/>
            <ac:graphicFrameMk id="5" creationId="{946B2DFC-7392-485A-A355-736F7754A23D}"/>
          </ac:graphicFrameMkLst>
        </pc:graphicFrameChg>
      </pc:sldChg>
      <pc:sldChg chg="addSp delSp modSp add mod addCm delCm modNotesTx">
        <pc:chgData name="Kory Thacher" userId="995eb0f2-f21c-467c-a947-4f8fc26d0f2e" providerId="ADAL" clId="{A3C56710-497E-4582-A18E-6B436EB312B0}" dt="2020-12-21T20:43:55.486" v="9375" actId="1592"/>
        <pc:sldMkLst>
          <pc:docMk/>
          <pc:sldMk cId="3998108614" sldId="315"/>
        </pc:sldMkLst>
        <pc:spChg chg="mod">
          <ac:chgData name="Kory Thacher" userId="995eb0f2-f21c-467c-a947-4f8fc26d0f2e" providerId="ADAL" clId="{A3C56710-497E-4582-A18E-6B436EB312B0}" dt="2020-12-15T22:52:42.820" v="5720" actId="1076"/>
          <ac:spMkLst>
            <pc:docMk/>
            <pc:sldMk cId="3998108614" sldId="315"/>
            <ac:spMk id="2" creationId="{4C3467EC-E782-47A3-B1CF-B7A538678FA7}"/>
          </ac:spMkLst>
        </pc:spChg>
        <pc:spChg chg="del mod">
          <ac:chgData name="Kory Thacher" userId="995eb0f2-f21c-467c-a947-4f8fc26d0f2e" providerId="ADAL" clId="{A3C56710-497E-4582-A18E-6B436EB312B0}" dt="2020-12-15T19:43:23.844" v="4088" actId="12084"/>
          <ac:spMkLst>
            <pc:docMk/>
            <pc:sldMk cId="3998108614" sldId="315"/>
            <ac:spMk id="3" creationId="{AC997446-B33C-46A9-9466-27DFE237B4E2}"/>
          </ac:spMkLst>
        </pc:spChg>
        <pc:spChg chg="mod">
          <ac:chgData name="Kory Thacher" userId="995eb0f2-f21c-467c-a947-4f8fc26d0f2e" providerId="ADAL" clId="{A3C56710-497E-4582-A18E-6B436EB312B0}" dt="2020-12-15T19:44:57.201" v="4097" actId="1076"/>
          <ac:spMkLst>
            <pc:docMk/>
            <pc:sldMk cId="3998108614" sldId="315"/>
            <ac:spMk id="4" creationId="{233DFF07-DB41-48F6-A6C6-B87175C8AE5D}"/>
          </ac:spMkLst>
        </pc:spChg>
        <pc:spChg chg="add del mod">
          <ac:chgData name="Kory Thacher" userId="995eb0f2-f21c-467c-a947-4f8fc26d0f2e" providerId="ADAL" clId="{A3C56710-497E-4582-A18E-6B436EB312B0}" dt="2020-12-15T22:53:11.332" v="5727" actId="478"/>
          <ac:spMkLst>
            <pc:docMk/>
            <pc:sldMk cId="3998108614" sldId="315"/>
            <ac:spMk id="8" creationId="{492D07FD-4239-4FA1-BA0B-A5E39B847EF5}"/>
          </ac:spMkLst>
        </pc:spChg>
        <pc:graphicFrameChg chg="add del mod">
          <ac:chgData name="Kory Thacher" userId="995eb0f2-f21c-467c-a947-4f8fc26d0f2e" providerId="ADAL" clId="{A3C56710-497E-4582-A18E-6B436EB312B0}" dt="2020-12-15T22:52:55.045" v="5723" actId="478"/>
          <ac:graphicFrameMkLst>
            <pc:docMk/>
            <pc:sldMk cId="3998108614" sldId="315"/>
            <ac:graphicFrameMk id="5" creationId="{521EB104-7181-4E90-B0A3-5F1A990DD24D}"/>
          </ac:graphicFrameMkLst>
        </pc:graphicFrameChg>
        <pc:graphicFrameChg chg="add mod">
          <ac:chgData name="Kory Thacher" userId="995eb0f2-f21c-467c-a947-4f8fc26d0f2e" providerId="ADAL" clId="{A3C56710-497E-4582-A18E-6B436EB312B0}" dt="2020-12-15T22:56:41.550" v="5746"/>
          <ac:graphicFrameMkLst>
            <pc:docMk/>
            <pc:sldMk cId="3998108614" sldId="315"/>
            <ac:graphicFrameMk id="6" creationId="{0E9B82D5-0158-479F-894C-228BB8540CA6}"/>
          </ac:graphicFrameMkLst>
        </pc:graphicFrameChg>
      </pc:sldChg>
      <pc:sldChg chg="modSp add mod ord addCm delCm modCm modNotesTx">
        <pc:chgData name="Kory Thacher" userId="995eb0f2-f21c-467c-a947-4f8fc26d0f2e" providerId="ADAL" clId="{A3C56710-497E-4582-A18E-6B436EB312B0}" dt="2020-12-21T20:44:35.267" v="9384" actId="1592"/>
        <pc:sldMkLst>
          <pc:docMk/>
          <pc:sldMk cId="2025601420" sldId="316"/>
        </pc:sldMkLst>
        <pc:spChg chg="mod">
          <ac:chgData name="Kory Thacher" userId="995eb0f2-f21c-467c-a947-4f8fc26d0f2e" providerId="ADAL" clId="{A3C56710-497E-4582-A18E-6B436EB312B0}" dt="2020-12-15T19:40:49.868" v="3954" actId="20577"/>
          <ac:spMkLst>
            <pc:docMk/>
            <pc:sldMk cId="2025601420" sldId="316"/>
            <ac:spMk id="6" creationId="{637E159C-9ACF-48AE-927A-D5FB13695C7F}"/>
          </ac:spMkLst>
        </pc:spChg>
      </pc:sldChg>
      <pc:sldChg chg="add del">
        <pc:chgData name="Kory Thacher" userId="995eb0f2-f21c-467c-a947-4f8fc26d0f2e" providerId="ADAL" clId="{A3C56710-497E-4582-A18E-6B436EB312B0}" dt="2020-12-15T20:03:06.749" v="4290" actId="47"/>
        <pc:sldMkLst>
          <pc:docMk/>
          <pc:sldMk cId="1867825517" sldId="317"/>
        </pc:sldMkLst>
      </pc:sldChg>
      <pc:sldChg chg="modSp add mod ord modNotesTx">
        <pc:chgData name="Kory Thacher" userId="995eb0f2-f21c-467c-a947-4f8fc26d0f2e" providerId="ADAL" clId="{A3C56710-497E-4582-A18E-6B436EB312B0}" dt="2020-12-21T20:40:42.730" v="9344" actId="14"/>
        <pc:sldMkLst>
          <pc:docMk/>
          <pc:sldMk cId="3447921871" sldId="317"/>
        </pc:sldMkLst>
        <pc:spChg chg="mod">
          <ac:chgData name="Kory Thacher" userId="995eb0f2-f21c-467c-a947-4f8fc26d0f2e" providerId="ADAL" clId="{A3C56710-497E-4582-A18E-6B436EB312B0}" dt="2020-12-15T20:05:36.956" v="4317" actId="20577"/>
          <ac:spMkLst>
            <pc:docMk/>
            <pc:sldMk cId="3447921871" sldId="317"/>
            <ac:spMk id="6" creationId="{637E159C-9ACF-48AE-927A-D5FB13695C7F}"/>
          </ac:spMkLst>
        </pc:spChg>
      </pc:sldChg>
      <pc:sldChg chg="del">
        <pc:chgData name="Kory Thacher" userId="995eb0f2-f21c-467c-a947-4f8fc26d0f2e" providerId="ADAL" clId="{A3C56710-497E-4582-A18E-6B436EB312B0}" dt="2020-12-15T21:58:32.065" v="4694" actId="47"/>
        <pc:sldMkLst>
          <pc:docMk/>
          <pc:sldMk cId="384615113" sldId="318"/>
        </pc:sldMkLst>
      </pc:sldChg>
      <pc:sldChg chg="add del">
        <pc:chgData name="Kory Thacher" userId="995eb0f2-f21c-467c-a947-4f8fc26d0f2e" providerId="ADAL" clId="{A3C56710-497E-4582-A18E-6B436EB312B0}" dt="2020-12-15T20:03:06.749" v="4290" actId="47"/>
        <pc:sldMkLst>
          <pc:docMk/>
          <pc:sldMk cId="946784548" sldId="318"/>
        </pc:sldMkLst>
      </pc:sldChg>
      <pc:sldChg chg="modSp add del mod modNotesTx">
        <pc:chgData name="Kory Thacher" userId="995eb0f2-f21c-467c-a947-4f8fc26d0f2e" providerId="ADAL" clId="{A3C56710-497E-4582-A18E-6B436EB312B0}" dt="2020-12-15T22:21:45.775" v="4822" actId="47"/>
        <pc:sldMkLst>
          <pc:docMk/>
          <pc:sldMk cId="3304648706" sldId="319"/>
        </pc:sldMkLst>
        <pc:spChg chg="mod">
          <ac:chgData name="Kory Thacher" userId="995eb0f2-f21c-467c-a947-4f8fc26d0f2e" providerId="ADAL" clId="{A3C56710-497E-4582-A18E-6B436EB312B0}" dt="2020-12-15T21:54:23.103" v="4693" actId="20577"/>
          <ac:spMkLst>
            <pc:docMk/>
            <pc:sldMk cId="3304648706" sldId="319"/>
            <ac:spMk id="3" creationId="{AC997446-B33C-46A9-9466-27DFE237B4E2}"/>
          </ac:spMkLst>
        </pc:spChg>
        <pc:graphicFrameChg chg="mod">
          <ac:chgData name="Kory Thacher" userId="995eb0f2-f21c-467c-a947-4f8fc26d0f2e" providerId="ADAL" clId="{A3C56710-497E-4582-A18E-6B436EB312B0}" dt="2020-12-15T22:08:52.058" v="4748" actId="11530"/>
          <ac:graphicFrameMkLst>
            <pc:docMk/>
            <pc:sldMk cId="3304648706" sldId="319"/>
            <ac:graphicFrameMk id="5" creationId="{CB70C797-7725-45F7-BCD9-27D739582D56}"/>
          </ac:graphicFrameMkLst>
        </pc:graphicFrameChg>
      </pc:sldChg>
      <pc:sldChg chg="addSp delSp modSp add del mod">
        <pc:chgData name="Kory Thacher" userId="995eb0f2-f21c-467c-a947-4f8fc26d0f2e" providerId="ADAL" clId="{A3C56710-497E-4582-A18E-6B436EB312B0}" dt="2020-12-15T22:21:45.775" v="4822" actId="47"/>
        <pc:sldMkLst>
          <pc:docMk/>
          <pc:sldMk cId="4130307307" sldId="320"/>
        </pc:sldMkLst>
        <pc:spChg chg="del mod">
          <ac:chgData name="Kory Thacher" userId="995eb0f2-f21c-467c-a947-4f8fc26d0f2e" providerId="ADAL" clId="{A3C56710-497E-4582-A18E-6B436EB312B0}" dt="2020-12-15T22:10:11.142" v="4750" actId="478"/>
          <ac:spMkLst>
            <pc:docMk/>
            <pc:sldMk cId="4130307307" sldId="320"/>
            <ac:spMk id="3" creationId="{AC997446-B33C-46A9-9466-27DFE237B4E2}"/>
          </ac:spMkLst>
        </pc:spChg>
        <pc:spChg chg="add del mod">
          <ac:chgData name="Kory Thacher" userId="995eb0f2-f21c-467c-a947-4f8fc26d0f2e" providerId="ADAL" clId="{A3C56710-497E-4582-A18E-6B436EB312B0}" dt="2020-12-15T21:58:59.790" v="4702" actId="478"/>
          <ac:spMkLst>
            <pc:docMk/>
            <pc:sldMk cId="4130307307" sldId="320"/>
            <ac:spMk id="6" creationId="{6BC92733-3015-48C3-83D1-F986BF89D77D}"/>
          </ac:spMkLst>
        </pc:spChg>
        <pc:spChg chg="add del mod">
          <ac:chgData name="Kory Thacher" userId="995eb0f2-f21c-467c-a947-4f8fc26d0f2e" providerId="ADAL" clId="{A3C56710-497E-4582-A18E-6B436EB312B0}" dt="2020-12-15T21:59:26.620" v="4708" actId="12084"/>
          <ac:spMkLst>
            <pc:docMk/>
            <pc:sldMk cId="4130307307" sldId="320"/>
            <ac:spMk id="8" creationId="{2E71FEAD-AAFD-4D4D-BB02-9A40497D4E8C}"/>
          </ac:spMkLst>
        </pc:spChg>
        <pc:spChg chg="add del mod">
          <ac:chgData name="Kory Thacher" userId="995eb0f2-f21c-467c-a947-4f8fc26d0f2e" providerId="ADAL" clId="{A3C56710-497E-4582-A18E-6B436EB312B0}" dt="2020-12-15T22:10:08.222" v="4749" actId="478"/>
          <ac:spMkLst>
            <pc:docMk/>
            <pc:sldMk cId="4130307307" sldId="320"/>
            <ac:spMk id="11" creationId="{A05D9852-45C8-4F3C-B3A5-092160022A1C}"/>
          </ac:spMkLst>
        </pc:spChg>
        <pc:spChg chg="add del mod">
          <ac:chgData name="Kory Thacher" userId="995eb0f2-f21c-467c-a947-4f8fc26d0f2e" providerId="ADAL" clId="{A3C56710-497E-4582-A18E-6B436EB312B0}" dt="2020-12-15T22:10:13.758" v="4751" actId="478"/>
          <ac:spMkLst>
            <pc:docMk/>
            <pc:sldMk cId="4130307307" sldId="320"/>
            <ac:spMk id="13" creationId="{DB725D71-D21E-433D-A77F-4BBA63788DBB}"/>
          </ac:spMkLst>
        </pc:spChg>
        <pc:graphicFrameChg chg="add del mod">
          <ac:chgData name="Kory Thacher" userId="995eb0f2-f21c-467c-a947-4f8fc26d0f2e" providerId="ADAL" clId="{A3C56710-497E-4582-A18E-6B436EB312B0}" dt="2020-12-15T22:10:11.142" v="4750" actId="478"/>
          <ac:graphicFrameMkLst>
            <pc:docMk/>
            <pc:sldMk cId="4130307307" sldId="320"/>
            <ac:graphicFrameMk id="9" creationId="{9C00050F-C3C6-40DC-B430-CAAA5CA503A1}"/>
          </ac:graphicFrameMkLst>
        </pc:graphicFrameChg>
        <pc:graphicFrameChg chg="add del mod">
          <ac:chgData name="Kory Thacher" userId="995eb0f2-f21c-467c-a947-4f8fc26d0f2e" providerId="ADAL" clId="{A3C56710-497E-4582-A18E-6B436EB312B0}" dt="2020-12-15T22:11:06.237" v="4759" actId="478"/>
          <ac:graphicFrameMkLst>
            <pc:docMk/>
            <pc:sldMk cId="4130307307" sldId="320"/>
            <ac:graphicFrameMk id="14" creationId="{1764CF5B-0065-4112-AFD1-58023C975460}"/>
          </ac:graphicFrameMkLst>
        </pc:graphicFrameChg>
        <pc:graphicFrameChg chg="add mod">
          <ac:chgData name="Kory Thacher" userId="995eb0f2-f21c-467c-a947-4f8fc26d0f2e" providerId="ADAL" clId="{A3C56710-497E-4582-A18E-6B436EB312B0}" dt="2020-12-15T22:15:44.608" v="4806" actId="20577"/>
          <ac:graphicFrameMkLst>
            <pc:docMk/>
            <pc:sldMk cId="4130307307" sldId="320"/>
            <ac:graphicFrameMk id="15" creationId="{A9D71032-17D1-42A3-AA09-8E875BF547F2}"/>
          </ac:graphicFrameMkLst>
        </pc:graphicFrameChg>
      </pc:sldChg>
      <pc:sldChg chg="add del ord">
        <pc:chgData name="Kory Thacher" userId="995eb0f2-f21c-467c-a947-4f8fc26d0f2e" providerId="ADAL" clId="{A3C56710-497E-4582-A18E-6B436EB312B0}" dt="2020-12-15T22:21:45.775" v="4822" actId="47"/>
        <pc:sldMkLst>
          <pc:docMk/>
          <pc:sldMk cId="4132185672" sldId="321"/>
        </pc:sldMkLst>
      </pc:sldChg>
      <pc:sldChg chg="addSp delSp modSp add del mod addCm delCm modCm modNotesTx">
        <pc:chgData name="Kory Thacher" userId="995eb0f2-f21c-467c-a947-4f8fc26d0f2e" providerId="ADAL" clId="{A3C56710-497E-4582-A18E-6B436EB312B0}" dt="2020-12-21T20:47:55.856" v="9425" actId="1592"/>
        <pc:sldMkLst>
          <pc:docMk/>
          <pc:sldMk cId="3452105180" sldId="322"/>
        </pc:sldMkLst>
        <pc:spChg chg="del">
          <ac:chgData name="Kory Thacher" userId="995eb0f2-f21c-467c-a947-4f8fc26d0f2e" providerId="ADAL" clId="{A3C56710-497E-4582-A18E-6B436EB312B0}" dt="2020-12-15T22:03:51.992" v="4739" actId="12084"/>
          <ac:spMkLst>
            <pc:docMk/>
            <pc:sldMk cId="3452105180" sldId="322"/>
            <ac:spMk id="3" creationId="{AC997446-B33C-46A9-9466-27DFE237B4E2}"/>
          </ac:spMkLst>
        </pc:spChg>
        <pc:spChg chg="mod">
          <ac:chgData name="Kory Thacher" userId="995eb0f2-f21c-467c-a947-4f8fc26d0f2e" providerId="ADAL" clId="{A3C56710-497E-4582-A18E-6B436EB312B0}" dt="2020-12-15T22:18:29.709" v="4818" actId="1035"/>
          <ac:spMkLst>
            <pc:docMk/>
            <pc:sldMk cId="3452105180" sldId="322"/>
            <ac:spMk id="4" creationId="{526C137E-92EF-427B-B254-38EBD774B579}"/>
          </ac:spMkLst>
        </pc:spChg>
        <pc:spChg chg="mod">
          <ac:chgData name="Kory Thacher" userId="995eb0f2-f21c-467c-a947-4f8fc26d0f2e" providerId="ADAL" clId="{A3C56710-497E-4582-A18E-6B436EB312B0}" dt="2020-12-15T22:18:29.709" v="4818" actId="1035"/>
          <ac:spMkLst>
            <pc:docMk/>
            <pc:sldMk cId="3452105180" sldId="322"/>
            <ac:spMk id="10" creationId="{A44D2F81-6537-466D-955D-E49F247FA6F7}"/>
          </ac:spMkLst>
        </pc:spChg>
        <pc:graphicFrameChg chg="add mod modGraphic">
          <ac:chgData name="Kory Thacher" userId="995eb0f2-f21c-467c-a947-4f8fc26d0f2e" providerId="ADAL" clId="{A3C56710-497E-4582-A18E-6B436EB312B0}" dt="2020-12-21T18:31:22.027" v="9271" actId="20577"/>
          <ac:graphicFrameMkLst>
            <pc:docMk/>
            <pc:sldMk cId="3452105180" sldId="322"/>
            <ac:graphicFrameMk id="5" creationId="{A84F4578-8B52-4D53-9883-582045C2918F}"/>
          </ac:graphicFrameMkLst>
        </pc:graphicFrameChg>
      </pc:sldChg>
      <pc:sldChg chg="del">
        <pc:chgData name="Kory Thacher" userId="995eb0f2-f21c-467c-a947-4f8fc26d0f2e" providerId="ADAL" clId="{A3C56710-497E-4582-A18E-6B436EB312B0}" dt="2020-12-15T23:17:31.437" v="5903" actId="47"/>
        <pc:sldMkLst>
          <pc:docMk/>
          <pc:sldMk cId="1024871970" sldId="323"/>
        </pc:sldMkLst>
      </pc:sldChg>
      <pc:sldChg chg="modSp add mod addCm delCm modNotesTx">
        <pc:chgData name="Kory Thacher" userId="995eb0f2-f21c-467c-a947-4f8fc26d0f2e" providerId="ADAL" clId="{A3C56710-497E-4582-A18E-6B436EB312B0}" dt="2020-12-21T20:50:34.589" v="9427" actId="1592"/>
        <pc:sldMkLst>
          <pc:docMk/>
          <pc:sldMk cId="1104333737" sldId="324"/>
        </pc:sldMkLst>
        <pc:spChg chg="mod">
          <ac:chgData name="Kory Thacher" userId="995eb0f2-f21c-467c-a947-4f8fc26d0f2e" providerId="ADAL" clId="{A3C56710-497E-4582-A18E-6B436EB312B0}" dt="2020-12-21T18:40:05.221" v="9317" actId="20577"/>
          <ac:spMkLst>
            <pc:docMk/>
            <pc:sldMk cId="1104333737" sldId="324"/>
            <ac:spMk id="8" creationId="{640D8A39-F403-4EC2-B03E-55DCE6DDF83E}"/>
          </ac:spMkLst>
        </pc:spChg>
        <pc:spChg chg="mod">
          <ac:chgData name="Kory Thacher" userId="995eb0f2-f21c-467c-a947-4f8fc26d0f2e" providerId="ADAL" clId="{A3C56710-497E-4582-A18E-6B436EB312B0}" dt="2020-12-21T18:39:48.548" v="9307" actId="20577"/>
          <ac:spMkLst>
            <pc:docMk/>
            <pc:sldMk cId="1104333737" sldId="324"/>
            <ac:spMk id="10" creationId="{A0BEBE0F-2E7E-458F-9685-33831A6574D7}"/>
          </ac:spMkLst>
        </pc:spChg>
        <pc:graphicFrameChg chg="mod">
          <ac:chgData name="Kory Thacher" userId="995eb0f2-f21c-467c-a947-4f8fc26d0f2e" providerId="ADAL" clId="{A3C56710-497E-4582-A18E-6B436EB312B0}" dt="2020-12-21T18:41:48.067" v="9327" actId="20577"/>
          <ac:graphicFrameMkLst>
            <pc:docMk/>
            <pc:sldMk cId="1104333737" sldId="324"/>
            <ac:graphicFrameMk id="11" creationId="{9658FC07-6B57-4748-A9FB-DD041DE3F620}"/>
          </ac:graphicFrameMkLst>
        </pc:graphicFrameChg>
      </pc:sldChg>
      <pc:sldChg chg="modSp addCm delCm modNotesTx">
        <pc:chgData name="Kory Thacher" userId="995eb0f2-f21c-467c-a947-4f8fc26d0f2e" providerId="ADAL" clId="{A3C56710-497E-4582-A18E-6B436EB312B0}" dt="2020-12-21T20:42:33.332" v="9373" actId="1592"/>
        <pc:sldMkLst>
          <pc:docMk/>
          <pc:sldMk cId="2174598163" sldId="325"/>
        </pc:sldMkLst>
        <pc:graphicFrameChg chg="mod">
          <ac:chgData name="Kory Thacher" userId="995eb0f2-f21c-467c-a947-4f8fc26d0f2e" providerId="ADAL" clId="{A3C56710-497E-4582-A18E-6B436EB312B0}" dt="2020-12-15T23:04:57.372" v="5878" actId="255"/>
          <ac:graphicFrameMkLst>
            <pc:docMk/>
            <pc:sldMk cId="2174598163" sldId="325"/>
            <ac:graphicFrameMk id="5" creationId="{B2287DB8-541F-4670-9E51-DD6BE02853AE}"/>
          </ac:graphicFrameMkLst>
        </pc:graphicFrameChg>
      </pc:sldChg>
      <pc:sldChg chg="modSp add del mod">
        <pc:chgData name="Kory Thacher" userId="995eb0f2-f21c-467c-a947-4f8fc26d0f2e" providerId="ADAL" clId="{A3C56710-497E-4582-A18E-6B436EB312B0}" dt="2020-12-15T23:17:01.272" v="5902" actId="47"/>
        <pc:sldMkLst>
          <pc:docMk/>
          <pc:sldMk cId="2283615869" sldId="326"/>
        </pc:sldMkLst>
        <pc:graphicFrameChg chg="mod modGraphic">
          <ac:chgData name="Kory Thacher" userId="995eb0f2-f21c-467c-a947-4f8fc26d0f2e" providerId="ADAL" clId="{A3C56710-497E-4582-A18E-6B436EB312B0}" dt="2020-12-15T23:16:24.430" v="5901" actId="14100"/>
          <ac:graphicFrameMkLst>
            <pc:docMk/>
            <pc:sldMk cId="2283615869" sldId="326"/>
            <ac:graphicFrameMk id="4" creationId="{B1450725-9EE9-41B6-9A28-41C0E653C3C1}"/>
          </ac:graphicFrameMkLst>
        </pc:graphicFrameChg>
      </pc:sldChg>
      <pc:sldChg chg="modSp add mod modNotesTx">
        <pc:chgData name="Kory Thacher" userId="995eb0f2-f21c-467c-a947-4f8fc26d0f2e" providerId="ADAL" clId="{A3C56710-497E-4582-A18E-6B436EB312B0}" dt="2020-12-16T01:41:34.769" v="8687"/>
        <pc:sldMkLst>
          <pc:docMk/>
          <pc:sldMk cId="4126919751" sldId="326"/>
        </pc:sldMkLst>
        <pc:spChg chg="mod">
          <ac:chgData name="Kory Thacher" userId="995eb0f2-f21c-467c-a947-4f8fc26d0f2e" providerId="ADAL" clId="{A3C56710-497E-4582-A18E-6B436EB312B0}" dt="2020-12-15T23:17:50.300" v="5918" actId="20577"/>
          <ac:spMkLst>
            <pc:docMk/>
            <pc:sldMk cId="4126919751" sldId="326"/>
            <ac:spMk id="6" creationId="{637E159C-9ACF-48AE-927A-D5FB13695C7F}"/>
          </ac:spMkLst>
        </pc:spChg>
      </pc:sldChg>
      <pc:sldChg chg="addSp delSp modSp mod modNotesTx">
        <pc:chgData name="Kory Thacher" userId="995eb0f2-f21c-467c-a947-4f8fc26d0f2e" providerId="ADAL" clId="{A3C56710-497E-4582-A18E-6B436EB312B0}" dt="2020-12-16T01:10:05.761" v="7914" actId="20577"/>
        <pc:sldMkLst>
          <pc:docMk/>
          <pc:sldMk cId="2161437770" sldId="327"/>
        </pc:sldMkLst>
        <pc:spChg chg="mod">
          <ac:chgData name="Kory Thacher" userId="995eb0f2-f21c-467c-a947-4f8fc26d0f2e" providerId="ADAL" clId="{A3C56710-497E-4582-A18E-6B436EB312B0}" dt="2020-12-15T23:38:26.180" v="5951" actId="20577"/>
          <ac:spMkLst>
            <pc:docMk/>
            <pc:sldMk cId="2161437770" sldId="327"/>
            <ac:spMk id="2" creationId="{4C3467EC-E782-47A3-B1CF-B7A538678FA7}"/>
          </ac:spMkLst>
        </pc:spChg>
        <pc:spChg chg="del mod">
          <ac:chgData name="Kory Thacher" userId="995eb0f2-f21c-467c-a947-4f8fc26d0f2e" providerId="ADAL" clId="{A3C56710-497E-4582-A18E-6B436EB312B0}" dt="2020-12-16T00:12:26.311" v="6049" actId="12084"/>
          <ac:spMkLst>
            <pc:docMk/>
            <pc:sldMk cId="2161437770" sldId="327"/>
            <ac:spMk id="3" creationId="{AC997446-B33C-46A9-9466-27DFE237B4E2}"/>
          </ac:spMkLst>
        </pc:spChg>
        <pc:spChg chg="mod">
          <ac:chgData name="Kory Thacher" userId="995eb0f2-f21c-467c-a947-4f8fc26d0f2e" providerId="ADAL" clId="{A3C56710-497E-4582-A18E-6B436EB312B0}" dt="2020-12-16T00:17:32.089" v="6072" actId="403"/>
          <ac:spMkLst>
            <pc:docMk/>
            <pc:sldMk cId="2161437770" sldId="327"/>
            <ac:spMk id="7" creationId="{63C6974F-EE3B-4850-A43E-CB2826D8E395}"/>
          </ac:spMkLst>
        </pc:spChg>
        <pc:graphicFrameChg chg="mod modGraphic">
          <ac:chgData name="Kory Thacher" userId="995eb0f2-f21c-467c-a947-4f8fc26d0f2e" providerId="ADAL" clId="{A3C56710-497E-4582-A18E-6B436EB312B0}" dt="2020-12-15T23:49:00.932" v="6047" actId="20577"/>
          <ac:graphicFrameMkLst>
            <pc:docMk/>
            <pc:sldMk cId="2161437770" sldId="327"/>
            <ac:graphicFrameMk id="4" creationId="{BC19FBE3-2A44-4524-A4AF-76C97C4E674B}"/>
          </ac:graphicFrameMkLst>
        </pc:graphicFrameChg>
        <pc:graphicFrameChg chg="add mod">
          <ac:chgData name="Kory Thacher" userId="995eb0f2-f21c-467c-a947-4f8fc26d0f2e" providerId="ADAL" clId="{A3C56710-497E-4582-A18E-6B436EB312B0}" dt="2020-12-16T00:16:41.179" v="6067"/>
          <ac:graphicFrameMkLst>
            <pc:docMk/>
            <pc:sldMk cId="2161437770" sldId="327"/>
            <ac:graphicFrameMk id="6" creationId="{B5C7BA2A-11AF-4B11-975D-F63CC1FBB6EE}"/>
          </ac:graphicFrameMkLst>
        </pc:graphicFrameChg>
      </pc:sldChg>
      <pc:sldChg chg="addSp delSp modSp add mod">
        <pc:chgData name="Kory Thacher" userId="995eb0f2-f21c-467c-a947-4f8fc26d0f2e" providerId="ADAL" clId="{A3C56710-497E-4582-A18E-6B436EB312B0}" dt="2020-12-16T00:55:53.663" v="6955" actId="1076"/>
        <pc:sldMkLst>
          <pc:docMk/>
          <pc:sldMk cId="3479493534" sldId="328"/>
        </pc:sldMkLst>
        <pc:spChg chg="mod">
          <ac:chgData name="Kory Thacher" userId="995eb0f2-f21c-467c-a947-4f8fc26d0f2e" providerId="ADAL" clId="{A3C56710-497E-4582-A18E-6B436EB312B0}" dt="2020-12-16T00:31:23.425" v="6767" actId="20577"/>
          <ac:spMkLst>
            <pc:docMk/>
            <pc:sldMk cId="3479493534" sldId="328"/>
            <ac:spMk id="2" creationId="{4C3467EC-E782-47A3-B1CF-B7A538678FA7}"/>
          </ac:spMkLst>
        </pc:spChg>
        <pc:spChg chg="del">
          <ac:chgData name="Kory Thacher" userId="995eb0f2-f21c-467c-a947-4f8fc26d0f2e" providerId="ADAL" clId="{A3C56710-497E-4582-A18E-6B436EB312B0}" dt="2020-12-16T00:31:27.324" v="6768" actId="478"/>
          <ac:spMkLst>
            <pc:docMk/>
            <pc:sldMk cId="3479493534" sldId="328"/>
            <ac:spMk id="3" creationId="{AC997446-B33C-46A9-9466-27DFE237B4E2}"/>
          </ac:spMkLst>
        </pc:spChg>
        <pc:spChg chg="add del mod">
          <ac:chgData name="Kory Thacher" userId="995eb0f2-f21c-467c-a947-4f8fc26d0f2e" providerId="ADAL" clId="{A3C56710-497E-4582-A18E-6B436EB312B0}" dt="2020-12-16T00:31:29.657" v="6769" actId="478"/>
          <ac:spMkLst>
            <pc:docMk/>
            <pc:sldMk cId="3479493534" sldId="328"/>
            <ac:spMk id="6" creationId="{273F4FDB-22DB-45FA-A7B7-5C4549629FD5}"/>
          </ac:spMkLst>
        </pc:spChg>
        <pc:graphicFrameChg chg="del mod modGraphic">
          <ac:chgData name="Kory Thacher" userId="995eb0f2-f21c-467c-a947-4f8fc26d0f2e" providerId="ADAL" clId="{A3C56710-497E-4582-A18E-6B436EB312B0}" dt="2020-12-16T00:54:55.081" v="6942" actId="478"/>
          <ac:graphicFrameMkLst>
            <pc:docMk/>
            <pc:sldMk cId="3479493534" sldId="328"/>
            <ac:graphicFrameMk id="5" creationId="{1EF493CA-C9C4-4E54-A569-B930CE29341A}"/>
          </ac:graphicFrameMkLst>
        </pc:graphicFrameChg>
        <pc:graphicFrameChg chg="add mod modGraphic">
          <ac:chgData name="Kory Thacher" userId="995eb0f2-f21c-467c-a947-4f8fc26d0f2e" providerId="ADAL" clId="{A3C56710-497E-4582-A18E-6B436EB312B0}" dt="2020-12-16T00:55:53.663" v="6955" actId="1076"/>
          <ac:graphicFrameMkLst>
            <pc:docMk/>
            <pc:sldMk cId="3479493534" sldId="328"/>
            <ac:graphicFrameMk id="7" creationId="{3E874C2D-6E53-436F-9A9B-7449ED1EF5FC}"/>
          </ac:graphicFrameMkLst>
        </pc:graphicFrameChg>
      </pc:sldChg>
      <pc:sldChg chg="addSp delSp modSp add mod ord addCm modNotesTx">
        <pc:chgData name="Kory Thacher" userId="995eb0f2-f21c-467c-a947-4f8fc26d0f2e" providerId="ADAL" clId="{A3C56710-497E-4582-A18E-6B436EB312B0}" dt="2020-12-21T20:57:36.397" v="9704" actId="20577"/>
        <pc:sldMkLst>
          <pc:docMk/>
          <pc:sldMk cId="1046419110" sldId="329"/>
        </pc:sldMkLst>
        <pc:spChg chg="mod">
          <ac:chgData name="Kory Thacher" userId="995eb0f2-f21c-467c-a947-4f8fc26d0f2e" providerId="ADAL" clId="{A3C56710-497E-4582-A18E-6B436EB312B0}" dt="2020-12-16T00:55:34.217" v="6951" actId="20577"/>
          <ac:spMkLst>
            <pc:docMk/>
            <pc:sldMk cId="1046419110" sldId="329"/>
            <ac:spMk id="2" creationId="{4C3467EC-E782-47A3-B1CF-B7A538678FA7}"/>
          </ac:spMkLst>
        </pc:spChg>
        <pc:spChg chg="del mod">
          <ac:chgData name="Kory Thacher" userId="995eb0f2-f21c-467c-a947-4f8fc26d0f2e" providerId="ADAL" clId="{A3C56710-497E-4582-A18E-6B436EB312B0}" dt="2020-12-16T00:41:02.578" v="6825" actId="12084"/>
          <ac:spMkLst>
            <pc:docMk/>
            <pc:sldMk cId="1046419110" sldId="329"/>
            <ac:spMk id="3" creationId="{AC997446-B33C-46A9-9466-27DFE237B4E2}"/>
          </ac:spMkLst>
        </pc:spChg>
        <pc:graphicFrameChg chg="add mod">
          <ac:chgData name="Kory Thacher" userId="995eb0f2-f21c-467c-a947-4f8fc26d0f2e" providerId="ADAL" clId="{A3C56710-497E-4582-A18E-6B436EB312B0}" dt="2020-12-21T20:57:36.397" v="9704" actId="20577"/>
          <ac:graphicFrameMkLst>
            <pc:docMk/>
            <pc:sldMk cId="1046419110" sldId="329"/>
            <ac:graphicFrameMk id="4" creationId="{AADCF0FB-3DFF-4559-8E06-B5074C6E9132}"/>
          </ac:graphicFrameMkLst>
        </pc:graphicFrameChg>
      </pc:sldChg>
      <pc:sldChg chg="modSp add del mod modNotesTx">
        <pc:chgData name="Kory Thacher" userId="995eb0f2-f21c-467c-a947-4f8fc26d0f2e" providerId="ADAL" clId="{A3C56710-497E-4582-A18E-6B436EB312B0}" dt="2021-01-15T22:41:54.774" v="9721" actId="47"/>
        <pc:sldMkLst>
          <pc:docMk/>
          <pc:sldMk cId="3209331726" sldId="330"/>
        </pc:sldMkLst>
        <pc:spChg chg="mod">
          <ac:chgData name="Kory Thacher" userId="995eb0f2-f21c-467c-a947-4f8fc26d0f2e" providerId="ADAL" clId="{A3C56710-497E-4582-A18E-6B436EB312B0}" dt="2020-12-16T01:06:49.028" v="7465" actId="14100"/>
          <ac:spMkLst>
            <pc:docMk/>
            <pc:sldMk cId="3209331726" sldId="330"/>
            <ac:spMk id="3" creationId="{AC997446-B33C-46A9-9466-27DFE237B4E2}"/>
          </ac:spMkLst>
        </pc:spChg>
        <pc:spChg chg="mod">
          <ac:chgData name="Kory Thacher" userId="995eb0f2-f21c-467c-a947-4f8fc26d0f2e" providerId="ADAL" clId="{A3C56710-497E-4582-A18E-6B436EB312B0}" dt="2020-12-16T01:10:28.890" v="7917" actId="20577"/>
          <ac:spMkLst>
            <pc:docMk/>
            <pc:sldMk cId="3209331726" sldId="330"/>
            <ac:spMk id="6" creationId="{4AD5C145-EFFA-4471-BF6E-DE0A08924F80}"/>
          </ac:spMkLst>
        </pc:spChg>
        <pc:graphicFrameChg chg="mod">
          <ac:chgData name="Kory Thacher" userId="995eb0f2-f21c-467c-a947-4f8fc26d0f2e" providerId="ADAL" clId="{A3C56710-497E-4582-A18E-6B436EB312B0}" dt="2020-12-16T01:13:52.680" v="7925" actId="14100"/>
          <ac:graphicFrameMkLst>
            <pc:docMk/>
            <pc:sldMk cId="3209331726" sldId="330"/>
            <ac:graphicFrameMk id="4" creationId="{0190A52F-D821-4934-A745-2A856504D76B}"/>
          </ac:graphicFrameMkLst>
        </pc:graphicFrameChg>
        <pc:picChg chg="mod">
          <ac:chgData name="Kory Thacher" userId="995eb0f2-f21c-467c-a947-4f8fc26d0f2e" providerId="ADAL" clId="{A3C56710-497E-4582-A18E-6B436EB312B0}" dt="2021-01-15T22:40:14.457" v="9716" actId="1440"/>
          <ac:picMkLst>
            <pc:docMk/>
            <pc:sldMk cId="3209331726" sldId="330"/>
            <ac:picMk id="7" creationId="{8823EB7B-0C9A-4536-9F23-5A890D1B0801}"/>
          </ac:picMkLst>
        </pc:picChg>
        <pc:picChg chg="mod">
          <ac:chgData name="Kory Thacher" userId="995eb0f2-f21c-467c-a947-4f8fc26d0f2e" providerId="ADAL" clId="{A3C56710-497E-4582-A18E-6B436EB312B0}" dt="2021-01-15T22:40:14.457" v="9716" actId="1440"/>
          <ac:picMkLst>
            <pc:docMk/>
            <pc:sldMk cId="3209331726" sldId="330"/>
            <ac:picMk id="9" creationId="{AFFF353E-FFB1-461A-966C-54EE2CD30CBD}"/>
          </ac:picMkLst>
        </pc:picChg>
        <pc:picChg chg="mod">
          <ac:chgData name="Kory Thacher" userId="995eb0f2-f21c-467c-a947-4f8fc26d0f2e" providerId="ADAL" clId="{A3C56710-497E-4582-A18E-6B436EB312B0}" dt="2021-01-15T22:40:14.457" v="9716" actId="1440"/>
          <ac:picMkLst>
            <pc:docMk/>
            <pc:sldMk cId="3209331726" sldId="330"/>
            <ac:picMk id="11" creationId="{8DCF3DD9-0499-4AC2-A8D6-1C737FE70FB7}"/>
          </ac:picMkLst>
        </pc:picChg>
      </pc:sldChg>
      <pc:sldChg chg="addSp delSp modSp add del mod ord">
        <pc:chgData name="Kory Thacher" userId="995eb0f2-f21c-467c-a947-4f8fc26d0f2e" providerId="ADAL" clId="{A3C56710-497E-4582-A18E-6B436EB312B0}" dt="2020-12-16T00:46:30.665" v="6879" actId="47"/>
        <pc:sldMkLst>
          <pc:docMk/>
          <pc:sldMk cId="4249379932" sldId="330"/>
        </pc:sldMkLst>
        <pc:spChg chg="add del mod">
          <ac:chgData name="Kory Thacher" userId="995eb0f2-f21c-467c-a947-4f8fc26d0f2e" providerId="ADAL" clId="{A3C56710-497E-4582-A18E-6B436EB312B0}" dt="2020-12-16T00:39:38.385" v="6822" actId="478"/>
          <ac:spMkLst>
            <pc:docMk/>
            <pc:sldMk cId="4249379932" sldId="330"/>
            <ac:spMk id="6" creationId="{D27D5538-920E-4783-B991-614D436D8041}"/>
          </ac:spMkLst>
        </pc:spChg>
      </pc:sldChg>
      <pc:sldChg chg="add del">
        <pc:chgData name="Kory Thacher" userId="995eb0f2-f21c-467c-a947-4f8fc26d0f2e" providerId="ADAL" clId="{A3C56710-497E-4582-A18E-6B436EB312B0}" dt="2020-12-16T01:14:16.813" v="7926" actId="47"/>
        <pc:sldMkLst>
          <pc:docMk/>
          <pc:sldMk cId="702097407" sldId="331"/>
        </pc:sldMkLst>
      </pc:sldChg>
      <pc:sldChg chg="addSp delSp modSp mod ord delCm">
        <pc:chgData name="Kory Thacher" userId="995eb0f2-f21c-467c-a947-4f8fc26d0f2e" providerId="ADAL" clId="{A3C56710-497E-4582-A18E-6B436EB312B0}" dt="2020-12-16T01:20:28.909" v="8579" actId="20577"/>
        <pc:sldMkLst>
          <pc:docMk/>
          <pc:sldMk cId="1133975666" sldId="331"/>
        </pc:sldMkLst>
        <pc:spChg chg="del">
          <ac:chgData name="Kory Thacher" userId="995eb0f2-f21c-467c-a947-4f8fc26d0f2e" providerId="ADAL" clId="{A3C56710-497E-4582-A18E-6B436EB312B0}" dt="2020-12-16T01:20:18.467" v="8559" actId="478"/>
          <ac:spMkLst>
            <pc:docMk/>
            <pc:sldMk cId="1133975666" sldId="331"/>
            <ac:spMk id="2" creationId="{81DFADD5-6D87-4823-B86D-C883B7A63642}"/>
          </ac:spMkLst>
        </pc:spChg>
        <pc:spChg chg="add del mod">
          <ac:chgData name="Kory Thacher" userId="995eb0f2-f21c-467c-a947-4f8fc26d0f2e" providerId="ADAL" clId="{A3C56710-497E-4582-A18E-6B436EB312B0}" dt="2020-12-16T01:20:20.305" v="8561" actId="478"/>
          <ac:spMkLst>
            <pc:docMk/>
            <pc:sldMk cId="1133975666" sldId="331"/>
            <ac:spMk id="4" creationId="{3DD3C0FD-15B3-4216-BD5E-207A21A27EBD}"/>
          </ac:spMkLst>
        </pc:spChg>
        <pc:spChg chg="mod">
          <ac:chgData name="Kory Thacher" userId="995eb0f2-f21c-467c-a947-4f8fc26d0f2e" providerId="ADAL" clId="{A3C56710-497E-4582-A18E-6B436EB312B0}" dt="2020-12-16T01:20:28.909" v="8579" actId="20577"/>
          <ac:spMkLst>
            <pc:docMk/>
            <pc:sldMk cId="1133975666" sldId="331"/>
            <ac:spMk id="6" creationId="{00000000-0000-0000-0000-000000000000}"/>
          </ac:spMkLst>
        </pc:spChg>
      </pc:sldChg>
      <pc:sldChg chg="addSp delSp modSp add del mod">
        <pc:chgData name="Kory Thacher" userId="995eb0f2-f21c-467c-a947-4f8fc26d0f2e" providerId="ADAL" clId="{A3C56710-497E-4582-A18E-6B436EB312B0}" dt="2020-12-16T00:42:10.975" v="6838" actId="47"/>
        <pc:sldMkLst>
          <pc:docMk/>
          <pc:sldMk cId="2285504267" sldId="331"/>
        </pc:sldMkLst>
        <pc:spChg chg="add mod">
          <ac:chgData name="Kory Thacher" userId="995eb0f2-f21c-467c-a947-4f8fc26d0f2e" providerId="ADAL" clId="{A3C56710-497E-4582-A18E-6B436EB312B0}" dt="2020-12-16T00:42:08.693" v="6837" actId="478"/>
          <ac:spMkLst>
            <pc:docMk/>
            <pc:sldMk cId="2285504267" sldId="331"/>
            <ac:spMk id="5" creationId="{C9A69966-83CE-415A-9EA3-0DAE73F107EC}"/>
          </ac:spMkLst>
        </pc:spChg>
        <pc:graphicFrameChg chg="del mod">
          <ac:chgData name="Kory Thacher" userId="995eb0f2-f21c-467c-a947-4f8fc26d0f2e" providerId="ADAL" clId="{A3C56710-497E-4582-A18E-6B436EB312B0}" dt="2020-12-16T00:42:08.693" v="6837" actId="478"/>
          <ac:graphicFrameMkLst>
            <pc:docMk/>
            <pc:sldMk cId="2285504267" sldId="331"/>
            <ac:graphicFrameMk id="4" creationId="{AADCF0FB-3DFF-4559-8E06-B5074C6E9132}"/>
          </ac:graphicFrameMkLst>
        </pc:graphicFrameChg>
      </pc:sldChg>
      <pc:sldChg chg="modSp add del">
        <pc:chgData name="Kory Thacher" userId="995eb0f2-f21c-467c-a947-4f8fc26d0f2e" providerId="ADAL" clId="{A3C56710-497E-4582-A18E-6B436EB312B0}" dt="2020-12-16T00:46:26.773" v="6878" actId="47"/>
        <pc:sldMkLst>
          <pc:docMk/>
          <pc:sldMk cId="3547998516" sldId="331"/>
        </pc:sldMkLst>
        <pc:graphicFrameChg chg="mod">
          <ac:chgData name="Kory Thacher" userId="995eb0f2-f21c-467c-a947-4f8fc26d0f2e" providerId="ADAL" clId="{A3C56710-497E-4582-A18E-6B436EB312B0}" dt="2020-12-16T00:45:52.935" v="6877" actId="13782"/>
          <ac:graphicFrameMkLst>
            <pc:docMk/>
            <pc:sldMk cId="3547998516" sldId="331"/>
            <ac:graphicFrameMk id="4" creationId="{AADCF0FB-3DFF-4559-8E06-B5074C6E9132}"/>
          </ac:graphicFrameMkLst>
        </pc:graphicFrameChg>
      </pc:sldChg>
      <pc:sldChg chg="add del">
        <pc:chgData name="Kory Thacher" userId="995eb0f2-f21c-467c-a947-4f8fc26d0f2e" providerId="ADAL" clId="{A3C56710-497E-4582-A18E-6B436EB312B0}" dt="2020-12-16T01:20:41.411" v="8581"/>
        <pc:sldMkLst>
          <pc:docMk/>
          <pc:sldMk cId="163323512" sldId="332"/>
        </pc:sldMkLst>
      </pc:sldChg>
      <pc:sldChg chg="add del">
        <pc:chgData name="Kory Thacher" userId="995eb0f2-f21c-467c-a947-4f8fc26d0f2e" providerId="ADAL" clId="{A3C56710-497E-4582-A18E-6B436EB312B0}" dt="2020-12-16T00:43:53.427" v="6871" actId="47"/>
        <pc:sldMkLst>
          <pc:docMk/>
          <pc:sldMk cId="225497114" sldId="332"/>
        </pc:sldMkLst>
      </pc:sldChg>
      <pc:sldChg chg="modSp add">
        <pc:chgData name="Kory Thacher" userId="995eb0f2-f21c-467c-a947-4f8fc26d0f2e" providerId="ADAL" clId="{A3C56710-497E-4582-A18E-6B436EB312B0}" dt="2020-12-21T21:01:29.728" v="9714" actId="20577"/>
        <pc:sldMkLst>
          <pc:docMk/>
          <pc:sldMk cId="2585998721" sldId="332"/>
        </pc:sldMkLst>
        <pc:graphicFrameChg chg="mod">
          <ac:chgData name="Kory Thacher" userId="995eb0f2-f21c-467c-a947-4f8fc26d0f2e" providerId="ADAL" clId="{A3C56710-497E-4582-A18E-6B436EB312B0}" dt="2020-12-21T21:01:29.728" v="9714" actId="20577"/>
          <ac:graphicFrameMkLst>
            <pc:docMk/>
            <pc:sldMk cId="2585998721" sldId="332"/>
            <ac:graphicFrameMk id="4" creationId="{1EAC963E-A75A-47C4-940D-FC8BC3B678AA}"/>
          </ac:graphicFrameMkLst>
        </pc:graphicFrameChg>
      </pc:sldChg>
      <pc:sldChg chg="add">
        <pc:chgData name="Kory Thacher" userId="995eb0f2-f21c-467c-a947-4f8fc26d0f2e" providerId="ADAL" clId="{A3C56710-497E-4582-A18E-6B436EB312B0}" dt="2020-12-16T01:23:54.789" v="8593"/>
        <pc:sldMkLst>
          <pc:docMk/>
          <pc:sldMk cId="3103722330" sldId="333"/>
        </pc:sldMkLst>
      </pc:sldChg>
      <pc:sldChg chg="add mod modShow">
        <pc:chgData name="Kory Thacher" userId="995eb0f2-f21c-467c-a947-4f8fc26d0f2e" providerId="ADAL" clId="{A3C56710-497E-4582-A18E-6B436EB312B0}" dt="2020-12-16T01:25:02.859" v="8644" actId="729"/>
        <pc:sldMkLst>
          <pc:docMk/>
          <pc:sldMk cId="3216334241" sldId="334"/>
        </pc:sldMkLst>
      </pc:sldChg>
      <pc:sldChg chg="modSp add mod modNotesTx">
        <pc:chgData name="Kory Thacher" userId="995eb0f2-f21c-467c-a947-4f8fc26d0f2e" providerId="ADAL" clId="{A3C56710-497E-4582-A18E-6B436EB312B0}" dt="2020-12-16T01:44:03.122" v="8688"/>
        <pc:sldMkLst>
          <pc:docMk/>
          <pc:sldMk cId="1941489254" sldId="335"/>
        </pc:sldMkLst>
        <pc:spChg chg="mod">
          <ac:chgData name="Kory Thacher" userId="995eb0f2-f21c-467c-a947-4f8fc26d0f2e" providerId="ADAL" clId="{A3C56710-497E-4582-A18E-6B436EB312B0}" dt="2020-12-16T01:24:25.138" v="8643" actId="20577"/>
          <ac:spMkLst>
            <pc:docMk/>
            <pc:sldMk cId="1941489254" sldId="335"/>
            <ac:spMk id="6" creationId="{637E159C-9ACF-48AE-927A-D5FB13695C7F}"/>
          </ac:spMkLst>
        </pc:spChg>
      </pc:sldChg>
      <pc:sldChg chg="modSp add del mod">
        <pc:chgData name="Kory Thacher" userId="995eb0f2-f21c-467c-a947-4f8fc26d0f2e" providerId="ADAL" clId="{A3C56710-497E-4582-A18E-6B436EB312B0}" dt="2020-12-21T18:18:24.013" v="8857" actId="47"/>
        <pc:sldMkLst>
          <pc:docMk/>
          <pc:sldMk cId="664631703" sldId="336"/>
        </pc:sldMkLst>
        <pc:spChg chg="mod">
          <ac:chgData name="Kory Thacher" userId="995eb0f2-f21c-467c-a947-4f8fc26d0f2e" providerId="ADAL" clId="{A3C56710-497E-4582-A18E-6B436EB312B0}" dt="2020-12-21T18:17:32.422" v="8856"/>
          <ac:spMkLst>
            <pc:docMk/>
            <pc:sldMk cId="664631703" sldId="336"/>
            <ac:spMk id="4" creationId="{BB395C3F-6017-4CB1-8156-FE4C94B8FEAE}"/>
          </ac:spMkLst>
        </pc:spChg>
        <pc:spChg chg="mod">
          <ac:chgData name="Kory Thacher" userId="995eb0f2-f21c-467c-a947-4f8fc26d0f2e" providerId="ADAL" clId="{A3C56710-497E-4582-A18E-6B436EB312B0}" dt="2020-12-21T18:17:21.531" v="8853" actId="1036"/>
          <ac:spMkLst>
            <pc:docMk/>
            <pc:sldMk cId="664631703" sldId="336"/>
            <ac:spMk id="6" creationId="{0274E3A5-6ADF-48A8-9059-512B665E3EA8}"/>
          </ac:spMkLst>
        </pc:spChg>
        <pc:spChg chg="mod">
          <ac:chgData name="Kory Thacher" userId="995eb0f2-f21c-467c-a947-4f8fc26d0f2e" providerId="ADAL" clId="{A3C56710-497E-4582-A18E-6B436EB312B0}" dt="2020-12-21T18:17:21.531" v="8853" actId="1036"/>
          <ac:spMkLst>
            <pc:docMk/>
            <pc:sldMk cId="664631703" sldId="336"/>
            <ac:spMk id="7" creationId="{2A273941-DC41-41C6-8C71-62DDECB81BC3}"/>
          </ac:spMkLst>
        </pc:spChg>
        <pc:spChg chg="mod">
          <ac:chgData name="Kory Thacher" userId="995eb0f2-f21c-467c-a947-4f8fc26d0f2e" providerId="ADAL" clId="{A3C56710-497E-4582-A18E-6B436EB312B0}" dt="2020-12-21T18:17:21.531" v="8853" actId="1036"/>
          <ac:spMkLst>
            <pc:docMk/>
            <pc:sldMk cId="664631703" sldId="336"/>
            <ac:spMk id="8" creationId="{20723407-5055-4BF4-A54A-81AD67490624}"/>
          </ac:spMkLst>
        </pc:spChg>
      </pc:sldChg>
      <pc:sldChg chg="modSp add mod">
        <pc:chgData name="Kory Thacher" userId="995eb0f2-f21c-467c-a947-4f8fc26d0f2e" providerId="ADAL" clId="{A3C56710-497E-4582-A18E-6B436EB312B0}" dt="2021-01-15T22:41:05.604" v="9720" actId="1440"/>
        <pc:sldMkLst>
          <pc:docMk/>
          <pc:sldMk cId="1873378310" sldId="338"/>
        </pc:sldMkLst>
        <pc:picChg chg="mod">
          <ac:chgData name="Kory Thacher" userId="995eb0f2-f21c-467c-a947-4f8fc26d0f2e" providerId="ADAL" clId="{A3C56710-497E-4582-A18E-6B436EB312B0}" dt="2021-01-15T22:41:05.604" v="9720" actId="1440"/>
          <ac:picMkLst>
            <pc:docMk/>
            <pc:sldMk cId="1873378310" sldId="338"/>
            <ac:picMk id="7" creationId="{8823EB7B-0C9A-4536-9F23-5A890D1B0801}"/>
          </ac:picMkLst>
        </pc:picChg>
        <pc:picChg chg="mod modCrop">
          <ac:chgData name="Kory Thacher" userId="995eb0f2-f21c-467c-a947-4f8fc26d0f2e" providerId="ADAL" clId="{A3C56710-497E-4582-A18E-6B436EB312B0}" dt="2021-01-15T22:41:05.604" v="9720" actId="1440"/>
          <ac:picMkLst>
            <pc:docMk/>
            <pc:sldMk cId="1873378310" sldId="338"/>
            <ac:picMk id="9" creationId="{AFFF353E-FFB1-461A-966C-54EE2CD30CBD}"/>
          </ac:picMkLst>
        </pc:picChg>
        <pc:picChg chg="mod modCrop">
          <ac:chgData name="Kory Thacher" userId="995eb0f2-f21c-467c-a947-4f8fc26d0f2e" providerId="ADAL" clId="{A3C56710-497E-4582-A18E-6B436EB312B0}" dt="2021-01-15T22:41:05.604" v="9720" actId="1440"/>
          <ac:picMkLst>
            <pc:docMk/>
            <pc:sldMk cId="1873378310" sldId="338"/>
            <ac:picMk id="11" creationId="{8DCF3DD9-0499-4AC2-A8D6-1C737FE70FB7}"/>
          </ac:picMkLst>
        </pc:picChg>
      </pc:sldChg>
    </pc:docChg>
  </pc:docChgLst>
  <pc:docChgLst>
    <pc:chgData name="Martijn van Geffen" userId="0d8ea57d-840a-4839-b208-007caa94e8f4" providerId="ADAL" clId="{92EAF80F-1836-4077-83D2-4D28BDD7DDD2}"/>
    <pc:docChg chg="custSel modSld">
      <pc:chgData name="Martijn van Geffen" userId="0d8ea57d-840a-4839-b208-007caa94e8f4" providerId="ADAL" clId="{92EAF80F-1836-4077-83D2-4D28BDD7DDD2}" dt="2021-08-04T08:43:29.243" v="1" actId="122"/>
      <pc:docMkLst>
        <pc:docMk/>
      </pc:docMkLst>
      <pc:sldChg chg="addSp delSp modSp mod chgLayout">
        <pc:chgData name="Martijn van Geffen" userId="0d8ea57d-840a-4839-b208-007caa94e8f4" providerId="ADAL" clId="{92EAF80F-1836-4077-83D2-4D28BDD7DDD2}" dt="2021-08-04T08:43:29.243" v="1" actId="122"/>
        <pc:sldMkLst>
          <pc:docMk/>
          <pc:sldMk cId="3498628492" sldId="290"/>
        </pc:sldMkLst>
        <pc:spChg chg="add del mod">
          <ac:chgData name="Martijn van Geffen" userId="0d8ea57d-840a-4839-b208-007caa94e8f4" providerId="ADAL" clId="{92EAF80F-1836-4077-83D2-4D28BDD7DDD2}" dt="2021-08-04T08:43:26.667" v="0" actId="6264"/>
          <ac:spMkLst>
            <pc:docMk/>
            <pc:sldMk cId="3498628492" sldId="290"/>
            <ac:spMk id="2" creationId="{3EA1A469-ACCB-4A55-B30D-138ABBE92938}"/>
          </ac:spMkLst>
        </pc:spChg>
        <pc:spChg chg="mod ord">
          <ac:chgData name="Martijn van Geffen" userId="0d8ea57d-840a-4839-b208-007caa94e8f4" providerId="ADAL" clId="{92EAF80F-1836-4077-83D2-4D28BDD7DDD2}" dt="2021-08-04T08:43:26.667" v="0" actId="6264"/>
          <ac:spMkLst>
            <pc:docMk/>
            <pc:sldMk cId="3498628492" sldId="290"/>
            <ac:spMk id="3" creationId="{5B73110F-3F7F-446D-87F9-219F6D0DBF1D}"/>
          </ac:spMkLst>
        </pc:spChg>
        <pc:spChg chg="add del mod">
          <ac:chgData name="Martijn van Geffen" userId="0d8ea57d-840a-4839-b208-007caa94e8f4" providerId="ADAL" clId="{92EAF80F-1836-4077-83D2-4D28BDD7DDD2}" dt="2021-08-04T08:43:26.667" v="0" actId="6264"/>
          <ac:spMkLst>
            <pc:docMk/>
            <pc:sldMk cId="3498628492" sldId="290"/>
            <ac:spMk id="4" creationId="{35ED72D8-0F56-4B8F-B784-78766DF3D90D}"/>
          </ac:spMkLst>
        </pc:spChg>
        <pc:spChg chg="del">
          <ac:chgData name="Martijn van Geffen" userId="0d8ea57d-840a-4839-b208-007caa94e8f4" providerId="ADAL" clId="{92EAF80F-1836-4077-83D2-4D28BDD7DDD2}" dt="2021-08-04T08:43:26.667" v="0" actId="6264"/>
          <ac:spMkLst>
            <pc:docMk/>
            <pc:sldMk cId="3498628492" sldId="290"/>
            <ac:spMk id="5" creationId="{D7FBD2C1-1704-4F71-A6FC-223BD2ED3381}"/>
          </ac:spMkLst>
        </pc:spChg>
        <pc:spChg chg="add mod ord">
          <ac:chgData name="Martijn van Geffen" userId="0d8ea57d-840a-4839-b208-007caa94e8f4" providerId="ADAL" clId="{92EAF80F-1836-4077-83D2-4D28BDD7DDD2}" dt="2021-08-04T08:43:26.667" v="0" actId="6264"/>
          <ac:spMkLst>
            <pc:docMk/>
            <pc:sldMk cId="3498628492" sldId="290"/>
            <ac:spMk id="6" creationId="{2CDEC24F-8237-4F37-908B-8A82864E9362}"/>
          </ac:spMkLst>
        </pc:spChg>
        <pc:spChg chg="mod ord">
          <ac:chgData name="Martijn van Geffen" userId="0d8ea57d-840a-4839-b208-007caa94e8f4" providerId="ADAL" clId="{92EAF80F-1836-4077-83D2-4D28BDD7DDD2}" dt="2021-08-04T08:43:29.243" v="1" actId="122"/>
          <ac:spMkLst>
            <pc:docMk/>
            <pc:sldMk cId="3498628492" sldId="290"/>
            <ac:spMk id="9" creationId="{8A5A0421-2A84-4A4A-868E-9AF5B6DC72EB}"/>
          </ac:spMkLst>
        </pc:spChg>
      </pc:sldChg>
    </pc:docChg>
  </pc:docChgLst>
  <pc:docChgLst>
    <pc:chgData name="Michael Wiley" userId="c47109c9-80e8-471c-a0d8-79372bbb0a30" providerId="ADAL" clId="{7EF4EC22-E108-40B2-9AA4-D192325A908C}"/>
    <pc:docChg chg="custSel modSld">
      <pc:chgData name="Michael Wiley" userId="c47109c9-80e8-471c-a0d8-79372bbb0a30" providerId="ADAL" clId="{7EF4EC22-E108-40B2-9AA4-D192325A908C}" dt="2020-12-21T13:47:54.496" v="36" actId="5900"/>
      <pc:docMkLst>
        <pc:docMk/>
      </pc:docMkLst>
      <pc:sldChg chg="addCm delCm modCm">
        <pc:chgData name="Michael Wiley" userId="c47109c9-80e8-471c-a0d8-79372bbb0a30" providerId="ADAL" clId="{7EF4EC22-E108-40B2-9AA4-D192325A908C}" dt="2020-12-21T13:36:55.002" v="12" actId="5900"/>
        <pc:sldMkLst>
          <pc:docMk/>
          <pc:sldMk cId="3334422442" sldId="311"/>
        </pc:sldMkLst>
      </pc:sldChg>
      <pc:sldChg chg="addCm modCm">
        <pc:chgData name="Michael Wiley" userId="c47109c9-80e8-471c-a0d8-79372bbb0a30" providerId="ADAL" clId="{7EF4EC22-E108-40B2-9AA4-D192325A908C}" dt="2020-12-21T13:38:11.258" v="15" actId="5900"/>
        <pc:sldMkLst>
          <pc:docMk/>
          <pc:sldMk cId="3570656780" sldId="312"/>
        </pc:sldMkLst>
      </pc:sldChg>
      <pc:sldChg chg="addCm modCm">
        <pc:chgData name="Michael Wiley" userId="c47109c9-80e8-471c-a0d8-79372bbb0a30" providerId="ADAL" clId="{7EF4EC22-E108-40B2-9AA4-D192325A908C}" dt="2020-12-21T13:39:35.817" v="20"/>
        <pc:sldMkLst>
          <pc:docMk/>
          <pc:sldMk cId="3998108614" sldId="315"/>
        </pc:sldMkLst>
      </pc:sldChg>
      <pc:sldChg chg="addCm modCm">
        <pc:chgData name="Michael Wiley" userId="c47109c9-80e8-471c-a0d8-79372bbb0a30" providerId="ADAL" clId="{7EF4EC22-E108-40B2-9AA4-D192325A908C}" dt="2020-12-21T13:40:32.788" v="23"/>
        <pc:sldMkLst>
          <pc:docMk/>
          <pc:sldMk cId="2025601420" sldId="316"/>
        </pc:sldMkLst>
      </pc:sldChg>
      <pc:sldChg chg="addCm modCm">
        <pc:chgData name="Michael Wiley" userId="c47109c9-80e8-471c-a0d8-79372bbb0a30" providerId="ADAL" clId="{7EF4EC22-E108-40B2-9AA4-D192325A908C}" dt="2020-12-21T13:43:22.804" v="27" actId="5900"/>
        <pc:sldMkLst>
          <pc:docMk/>
          <pc:sldMk cId="3452105180" sldId="322"/>
        </pc:sldMkLst>
      </pc:sldChg>
      <pc:sldChg chg="addCm modCm">
        <pc:chgData name="Michael Wiley" userId="c47109c9-80e8-471c-a0d8-79372bbb0a30" providerId="ADAL" clId="{7EF4EC22-E108-40B2-9AA4-D192325A908C}" dt="2020-12-21T13:45:00.183" v="30" actId="5900"/>
        <pc:sldMkLst>
          <pc:docMk/>
          <pc:sldMk cId="1104333737" sldId="324"/>
        </pc:sldMkLst>
      </pc:sldChg>
      <pc:sldChg chg="addCm modCm">
        <pc:chgData name="Michael Wiley" userId="c47109c9-80e8-471c-a0d8-79372bbb0a30" providerId="ADAL" clId="{7EF4EC22-E108-40B2-9AA4-D192325A908C}" dt="2020-12-21T13:39:13.496" v="19" actId="5900"/>
        <pc:sldMkLst>
          <pc:docMk/>
          <pc:sldMk cId="2174598163" sldId="325"/>
        </pc:sldMkLst>
      </pc:sldChg>
      <pc:sldChg chg="addCm modCm">
        <pc:chgData name="Michael Wiley" userId="c47109c9-80e8-471c-a0d8-79372bbb0a30" providerId="ADAL" clId="{7EF4EC22-E108-40B2-9AA4-D192325A908C}" dt="2020-12-21T13:47:54.496" v="36" actId="5900"/>
        <pc:sldMkLst>
          <pc:docMk/>
          <pc:sldMk cId="1046419110" sldId="329"/>
        </pc:sldMkLst>
      </pc:sldChg>
      <pc:sldChg chg="addCm">
        <pc:chgData name="Michael Wiley" userId="c47109c9-80e8-471c-a0d8-79372bbb0a30" providerId="ADAL" clId="{7EF4EC22-E108-40B2-9AA4-D192325A908C}" dt="2020-12-21T13:35:33.827" v="9" actId="1589"/>
        <pc:sldMkLst>
          <pc:docMk/>
          <pc:sldMk cId="2585998721" sldId="332"/>
        </pc:sldMkLst>
      </pc:sldChg>
    </pc:docChg>
  </pc:docChgLst>
  <pc:docChgLst>
    <pc:chgData name="Tony Radkiewicz" userId="9832534a-7e4f-4058-9c41-7f4a5b855c95" providerId="ADAL" clId="{51147173-5580-46A8-80A3-9B7CD1DE2A2F}"/>
    <pc:docChg chg="modSld">
      <pc:chgData name="Tony Radkiewicz" userId="9832534a-7e4f-4058-9c41-7f4a5b855c95" providerId="ADAL" clId="{51147173-5580-46A8-80A3-9B7CD1DE2A2F}" dt="2021-05-06T18:55:45.492" v="10" actId="6549"/>
      <pc:docMkLst>
        <pc:docMk/>
      </pc:docMkLst>
      <pc:sldChg chg="modSp mod">
        <pc:chgData name="Tony Radkiewicz" userId="9832534a-7e4f-4058-9c41-7f4a5b855c95" providerId="ADAL" clId="{51147173-5580-46A8-80A3-9B7CD1DE2A2F}" dt="2021-05-06T18:54:56.032" v="4" actId="20577"/>
        <pc:sldMkLst>
          <pc:docMk/>
          <pc:sldMk cId="2174598163" sldId="325"/>
        </pc:sldMkLst>
        <pc:spChg chg="mod">
          <ac:chgData name="Tony Radkiewicz" userId="9832534a-7e4f-4058-9c41-7f4a5b855c95" providerId="ADAL" clId="{51147173-5580-46A8-80A3-9B7CD1DE2A2F}" dt="2021-05-06T18:54:56.032" v="4" actId="20577"/>
          <ac:spMkLst>
            <pc:docMk/>
            <pc:sldMk cId="2174598163" sldId="325"/>
            <ac:spMk id="4" creationId="{D10106D7-D7EF-4195-A9BA-7F4062EF0867}"/>
          </ac:spMkLst>
        </pc:spChg>
      </pc:sldChg>
      <pc:sldChg chg="modSp mod">
        <pc:chgData name="Tony Radkiewicz" userId="9832534a-7e4f-4058-9c41-7f4a5b855c95" providerId="ADAL" clId="{51147173-5580-46A8-80A3-9B7CD1DE2A2F}" dt="2021-05-06T18:55:45.492" v="10" actId="6549"/>
        <pc:sldMkLst>
          <pc:docMk/>
          <pc:sldMk cId="2161437770" sldId="327"/>
        </pc:sldMkLst>
        <pc:spChg chg="mod">
          <ac:chgData name="Tony Radkiewicz" userId="9832534a-7e4f-4058-9c41-7f4a5b855c95" providerId="ADAL" clId="{51147173-5580-46A8-80A3-9B7CD1DE2A2F}" dt="2021-05-06T18:55:45.492" v="10" actId="6549"/>
          <ac:spMkLst>
            <pc:docMk/>
            <pc:sldMk cId="2161437770" sldId="327"/>
            <ac:spMk id="7" creationId="{63C6974F-EE3B-4850-A43E-CB2826D8E395}"/>
          </ac:spMkLst>
        </pc:spChg>
      </pc:sldChg>
    </pc:docChg>
  </pc:docChgLst>
</pc:chgInfo>
</file>

<file path=ppt/diagrams/_rels/data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564ED5-8763-4F2A-BB1D-0BF1F6CC6C01}" type="doc">
      <dgm:prSet loTypeId="urn:microsoft.com/office/officeart/2005/8/layout/matrix3" loCatId="matrix" qsTypeId="urn:microsoft.com/office/officeart/2005/8/quickstyle/simple4" qsCatId="simple" csTypeId="urn:microsoft.com/office/officeart/2005/8/colors/colorful3" csCatId="colorful" phldr="1"/>
      <dgm:spPr/>
      <dgm:t>
        <a:bodyPr/>
        <a:lstStyle/>
        <a:p>
          <a:endParaRPr lang="en-US"/>
        </a:p>
      </dgm:t>
    </dgm:pt>
    <dgm:pt modelId="{8109F47B-5A1C-45E4-ADD1-3E3CD188F816}">
      <dgm:prSet/>
      <dgm:spPr/>
      <dgm:t>
        <a:bodyPr/>
        <a:lstStyle/>
        <a:p>
          <a:r>
            <a:rPr lang="en-US" baseline="0"/>
            <a:t>Types</a:t>
          </a:r>
          <a:endParaRPr lang="en-US"/>
        </a:p>
      </dgm:t>
    </dgm:pt>
    <dgm:pt modelId="{5D4AECC2-0D73-438E-A8D7-DDCD13D99BCB}" type="parTrans" cxnId="{DF95475F-4D6A-4539-9284-9273C7BD9FB6}">
      <dgm:prSet/>
      <dgm:spPr/>
      <dgm:t>
        <a:bodyPr/>
        <a:lstStyle/>
        <a:p>
          <a:endParaRPr lang="en-US"/>
        </a:p>
      </dgm:t>
    </dgm:pt>
    <dgm:pt modelId="{8F40C2CD-7CA6-46A7-A186-6D197E311691}" type="sibTrans" cxnId="{DF95475F-4D6A-4539-9284-9273C7BD9FB6}">
      <dgm:prSet/>
      <dgm:spPr/>
      <dgm:t>
        <a:bodyPr/>
        <a:lstStyle/>
        <a:p>
          <a:endParaRPr lang="en-US"/>
        </a:p>
      </dgm:t>
    </dgm:pt>
    <dgm:pt modelId="{B1BDB13C-00BB-4D6D-85DF-40F85A054F35}">
      <dgm:prSet/>
      <dgm:spPr/>
      <dgm:t>
        <a:bodyPr/>
        <a:lstStyle/>
        <a:p>
          <a:r>
            <a:rPr lang="en-US" baseline="0"/>
            <a:t>Type Casting</a:t>
          </a:r>
          <a:endParaRPr lang="en-US"/>
        </a:p>
      </dgm:t>
    </dgm:pt>
    <dgm:pt modelId="{F949EF4A-BECE-461A-BDD0-4F1B46211527}" type="parTrans" cxnId="{25A702DB-D3D4-4424-9044-B72DCECD5807}">
      <dgm:prSet/>
      <dgm:spPr/>
      <dgm:t>
        <a:bodyPr/>
        <a:lstStyle/>
        <a:p>
          <a:endParaRPr lang="en-US"/>
        </a:p>
      </dgm:t>
    </dgm:pt>
    <dgm:pt modelId="{45814C3F-3857-4E9B-A240-313F2FDA47D4}" type="sibTrans" cxnId="{25A702DB-D3D4-4424-9044-B72DCECD5807}">
      <dgm:prSet/>
      <dgm:spPr/>
      <dgm:t>
        <a:bodyPr/>
        <a:lstStyle/>
        <a:p>
          <a:endParaRPr lang="en-US"/>
        </a:p>
      </dgm:t>
    </dgm:pt>
    <dgm:pt modelId="{52798BD6-5311-43EA-9D86-30F63B22E8DD}">
      <dgm:prSet/>
      <dgm:spPr/>
      <dgm:t>
        <a:bodyPr/>
        <a:lstStyle/>
        <a:p>
          <a:r>
            <a:rPr lang="en-US"/>
            <a:t>Strong Typing</a:t>
          </a:r>
        </a:p>
      </dgm:t>
    </dgm:pt>
    <dgm:pt modelId="{5FCF31B8-99C9-463A-9337-86697E2AE7DD}" type="parTrans" cxnId="{65C32F7A-7299-4E49-98CF-AEDF5F904A46}">
      <dgm:prSet/>
      <dgm:spPr/>
      <dgm:t>
        <a:bodyPr/>
        <a:lstStyle/>
        <a:p>
          <a:endParaRPr lang="en-US"/>
        </a:p>
      </dgm:t>
    </dgm:pt>
    <dgm:pt modelId="{30D97CF7-66D3-41EF-9760-66810B74DAC8}" type="sibTrans" cxnId="{65C32F7A-7299-4E49-98CF-AEDF5F904A46}">
      <dgm:prSet/>
      <dgm:spPr/>
      <dgm:t>
        <a:bodyPr/>
        <a:lstStyle/>
        <a:p>
          <a:endParaRPr lang="en-US"/>
        </a:p>
      </dgm:t>
    </dgm:pt>
    <dgm:pt modelId="{544B5008-12B1-487D-A831-9F1AB3B879EE}">
      <dgm:prSet/>
      <dgm:spPr/>
      <dgm:t>
        <a:bodyPr/>
        <a:lstStyle/>
        <a:p>
          <a:r>
            <a:rPr lang="en-US" baseline="0"/>
            <a:t>Static Members</a:t>
          </a:r>
          <a:endParaRPr lang="en-US"/>
        </a:p>
      </dgm:t>
    </dgm:pt>
    <dgm:pt modelId="{640D18B2-CB41-499F-802C-7B693D5CE5F2}" type="parTrans" cxnId="{908D8E70-7837-4946-9E87-30CE4DF178DC}">
      <dgm:prSet/>
      <dgm:spPr/>
      <dgm:t>
        <a:bodyPr/>
        <a:lstStyle/>
        <a:p>
          <a:endParaRPr lang="en-US"/>
        </a:p>
      </dgm:t>
    </dgm:pt>
    <dgm:pt modelId="{BBC39588-5707-48EB-B0DD-80C9E07105EE}" type="sibTrans" cxnId="{908D8E70-7837-4946-9E87-30CE4DF178DC}">
      <dgm:prSet/>
      <dgm:spPr/>
      <dgm:t>
        <a:bodyPr/>
        <a:lstStyle/>
        <a:p>
          <a:endParaRPr lang="en-US"/>
        </a:p>
      </dgm:t>
    </dgm:pt>
    <dgm:pt modelId="{39791B30-9A9B-4D0B-9C2F-8C5DF9ED11D5}" type="pres">
      <dgm:prSet presAssocID="{5E564ED5-8763-4F2A-BB1D-0BF1F6CC6C01}" presName="matrix" presStyleCnt="0">
        <dgm:presLayoutVars>
          <dgm:chMax val="1"/>
          <dgm:dir/>
          <dgm:resizeHandles val="exact"/>
        </dgm:presLayoutVars>
      </dgm:prSet>
      <dgm:spPr/>
    </dgm:pt>
    <dgm:pt modelId="{4ACE4CA5-C878-43F7-81C5-3EEB19300CC1}" type="pres">
      <dgm:prSet presAssocID="{5E564ED5-8763-4F2A-BB1D-0BF1F6CC6C01}" presName="diamond" presStyleLbl="bgShp" presStyleIdx="0" presStyleCnt="1"/>
      <dgm:spPr/>
    </dgm:pt>
    <dgm:pt modelId="{B48513C4-72C0-46D1-B77D-7634A53CE77E}" type="pres">
      <dgm:prSet presAssocID="{5E564ED5-8763-4F2A-BB1D-0BF1F6CC6C01}" presName="quad1" presStyleLbl="node1" presStyleIdx="0" presStyleCnt="4">
        <dgm:presLayoutVars>
          <dgm:chMax val="0"/>
          <dgm:chPref val="0"/>
          <dgm:bulletEnabled val="1"/>
        </dgm:presLayoutVars>
      </dgm:prSet>
      <dgm:spPr/>
    </dgm:pt>
    <dgm:pt modelId="{59DDE816-51CD-4EB4-80E4-98CC2750FBBE}" type="pres">
      <dgm:prSet presAssocID="{5E564ED5-8763-4F2A-BB1D-0BF1F6CC6C01}" presName="quad2" presStyleLbl="node1" presStyleIdx="1" presStyleCnt="4">
        <dgm:presLayoutVars>
          <dgm:chMax val="0"/>
          <dgm:chPref val="0"/>
          <dgm:bulletEnabled val="1"/>
        </dgm:presLayoutVars>
      </dgm:prSet>
      <dgm:spPr/>
    </dgm:pt>
    <dgm:pt modelId="{E8608B80-0CC6-44A9-8B1F-2B2DBCB7FE21}" type="pres">
      <dgm:prSet presAssocID="{5E564ED5-8763-4F2A-BB1D-0BF1F6CC6C01}" presName="quad3" presStyleLbl="node1" presStyleIdx="2" presStyleCnt="4">
        <dgm:presLayoutVars>
          <dgm:chMax val="0"/>
          <dgm:chPref val="0"/>
          <dgm:bulletEnabled val="1"/>
        </dgm:presLayoutVars>
      </dgm:prSet>
      <dgm:spPr/>
    </dgm:pt>
    <dgm:pt modelId="{4C509C84-DC37-46A6-88F4-88190EC558D5}" type="pres">
      <dgm:prSet presAssocID="{5E564ED5-8763-4F2A-BB1D-0BF1F6CC6C01}" presName="quad4" presStyleLbl="node1" presStyleIdx="3" presStyleCnt="4">
        <dgm:presLayoutVars>
          <dgm:chMax val="0"/>
          <dgm:chPref val="0"/>
          <dgm:bulletEnabled val="1"/>
        </dgm:presLayoutVars>
      </dgm:prSet>
      <dgm:spPr/>
    </dgm:pt>
  </dgm:ptLst>
  <dgm:cxnLst>
    <dgm:cxn modelId="{96B4DF05-ABC5-4D5B-A7C3-28A5B9FCB55E}" type="presOf" srcId="{544B5008-12B1-487D-A831-9F1AB3B879EE}" destId="{4C509C84-DC37-46A6-88F4-88190EC558D5}" srcOrd="0" destOrd="0" presId="urn:microsoft.com/office/officeart/2005/8/layout/matrix3"/>
    <dgm:cxn modelId="{4257920C-5242-4903-948D-CCE4DA838540}" type="presOf" srcId="{5E564ED5-8763-4F2A-BB1D-0BF1F6CC6C01}" destId="{39791B30-9A9B-4D0B-9C2F-8C5DF9ED11D5}" srcOrd="0" destOrd="0" presId="urn:microsoft.com/office/officeart/2005/8/layout/matrix3"/>
    <dgm:cxn modelId="{27A0AA3F-04A4-4900-8A8A-57BC61D1C833}" type="presOf" srcId="{B1BDB13C-00BB-4D6D-85DF-40F85A054F35}" destId="{59DDE816-51CD-4EB4-80E4-98CC2750FBBE}" srcOrd="0" destOrd="0" presId="urn:microsoft.com/office/officeart/2005/8/layout/matrix3"/>
    <dgm:cxn modelId="{DF95475F-4D6A-4539-9284-9273C7BD9FB6}" srcId="{5E564ED5-8763-4F2A-BB1D-0BF1F6CC6C01}" destId="{8109F47B-5A1C-45E4-ADD1-3E3CD188F816}" srcOrd="0" destOrd="0" parTransId="{5D4AECC2-0D73-438E-A8D7-DDCD13D99BCB}" sibTransId="{8F40C2CD-7CA6-46A7-A186-6D197E311691}"/>
    <dgm:cxn modelId="{9B8B715F-9CB4-488D-93AF-6A3C9580AC73}" type="presOf" srcId="{8109F47B-5A1C-45E4-ADD1-3E3CD188F816}" destId="{B48513C4-72C0-46D1-B77D-7634A53CE77E}" srcOrd="0" destOrd="0" presId="urn:microsoft.com/office/officeart/2005/8/layout/matrix3"/>
    <dgm:cxn modelId="{908D8E70-7837-4946-9E87-30CE4DF178DC}" srcId="{5E564ED5-8763-4F2A-BB1D-0BF1F6CC6C01}" destId="{544B5008-12B1-487D-A831-9F1AB3B879EE}" srcOrd="3" destOrd="0" parTransId="{640D18B2-CB41-499F-802C-7B693D5CE5F2}" sibTransId="{BBC39588-5707-48EB-B0DD-80C9E07105EE}"/>
    <dgm:cxn modelId="{65C32F7A-7299-4E49-98CF-AEDF5F904A46}" srcId="{5E564ED5-8763-4F2A-BB1D-0BF1F6CC6C01}" destId="{52798BD6-5311-43EA-9D86-30F63B22E8DD}" srcOrd="2" destOrd="0" parTransId="{5FCF31B8-99C9-463A-9337-86697E2AE7DD}" sibTransId="{30D97CF7-66D3-41EF-9760-66810B74DAC8}"/>
    <dgm:cxn modelId="{B8DA7989-EFCB-4A8D-B581-1DBB6B2B677A}" type="presOf" srcId="{52798BD6-5311-43EA-9D86-30F63B22E8DD}" destId="{E8608B80-0CC6-44A9-8B1F-2B2DBCB7FE21}" srcOrd="0" destOrd="0" presId="urn:microsoft.com/office/officeart/2005/8/layout/matrix3"/>
    <dgm:cxn modelId="{25A702DB-D3D4-4424-9044-B72DCECD5807}" srcId="{5E564ED5-8763-4F2A-BB1D-0BF1F6CC6C01}" destId="{B1BDB13C-00BB-4D6D-85DF-40F85A054F35}" srcOrd="1" destOrd="0" parTransId="{F949EF4A-BECE-461A-BDD0-4F1B46211527}" sibTransId="{45814C3F-3857-4E9B-A240-313F2FDA47D4}"/>
    <dgm:cxn modelId="{37BF1DAA-8372-4271-8C92-9F3FC875ECB7}" type="presParOf" srcId="{39791B30-9A9B-4D0B-9C2F-8C5DF9ED11D5}" destId="{4ACE4CA5-C878-43F7-81C5-3EEB19300CC1}" srcOrd="0" destOrd="0" presId="urn:microsoft.com/office/officeart/2005/8/layout/matrix3"/>
    <dgm:cxn modelId="{145519C8-98F4-416F-A7D2-341FEA1CE26A}" type="presParOf" srcId="{39791B30-9A9B-4D0B-9C2F-8C5DF9ED11D5}" destId="{B48513C4-72C0-46D1-B77D-7634A53CE77E}" srcOrd="1" destOrd="0" presId="urn:microsoft.com/office/officeart/2005/8/layout/matrix3"/>
    <dgm:cxn modelId="{E5C19DD1-3D39-44AD-9350-7D3B00044222}" type="presParOf" srcId="{39791B30-9A9B-4D0B-9C2F-8C5DF9ED11D5}" destId="{59DDE816-51CD-4EB4-80E4-98CC2750FBBE}" srcOrd="2" destOrd="0" presId="urn:microsoft.com/office/officeart/2005/8/layout/matrix3"/>
    <dgm:cxn modelId="{51268BA4-9491-472B-A453-14F7F61AE164}" type="presParOf" srcId="{39791B30-9A9B-4D0B-9C2F-8C5DF9ED11D5}" destId="{E8608B80-0CC6-44A9-8B1F-2B2DBCB7FE21}" srcOrd="3" destOrd="0" presId="urn:microsoft.com/office/officeart/2005/8/layout/matrix3"/>
    <dgm:cxn modelId="{08919608-3B37-480A-BA88-40E8E2D9711D}" type="presParOf" srcId="{39791B30-9A9B-4D0B-9C2F-8C5DF9ED11D5}" destId="{4C509C84-DC37-46A6-88F4-88190EC558D5}" srcOrd="4"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4981536-ADC1-4627-860E-B6C8172146CA}" type="doc">
      <dgm:prSet loTypeId="urn:microsoft.com/office/officeart/2009/layout/CirclePictureHierarchy" loCatId="hierarchy" qsTypeId="urn:microsoft.com/office/officeart/2005/8/quickstyle/simple1" qsCatId="simple" csTypeId="urn:microsoft.com/office/officeart/2005/8/colors/accent1_2" csCatId="accent1" phldr="1"/>
      <dgm:spPr/>
      <dgm:t>
        <a:bodyPr/>
        <a:lstStyle/>
        <a:p>
          <a:endParaRPr lang="en-US"/>
        </a:p>
      </dgm:t>
    </dgm:pt>
    <dgm:pt modelId="{2C80BC88-52D3-476C-A6C1-975084BF240F}">
      <dgm:prSet/>
      <dgm:spPr/>
      <dgm:t>
        <a:bodyPr/>
        <a:lstStyle/>
        <a:p>
          <a:r>
            <a:rPr lang="en-US" baseline="0"/>
            <a:t>Backtick </a:t>
          </a:r>
          <a:r>
            <a:rPr lang="en-US" b="1" baseline="0"/>
            <a:t>removes</a:t>
          </a:r>
          <a:r>
            <a:rPr lang="en-US" baseline="0"/>
            <a:t> interpretation of </a:t>
          </a:r>
          <a:r>
            <a:rPr lang="en-US" b="1" baseline="0"/>
            <a:t>special</a:t>
          </a:r>
          <a:r>
            <a:rPr lang="en-US" baseline="0"/>
            <a:t> characters</a:t>
          </a:r>
          <a:endParaRPr lang="en-US"/>
        </a:p>
      </dgm:t>
    </dgm:pt>
    <dgm:pt modelId="{87560131-01FD-41BC-91E7-EE7C874CAA6B}" type="parTrans" cxnId="{EC4B31F5-AF24-4315-A0D4-D6E210012DE5}">
      <dgm:prSet/>
      <dgm:spPr/>
      <dgm:t>
        <a:bodyPr/>
        <a:lstStyle/>
        <a:p>
          <a:endParaRPr lang="en-US"/>
        </a:p>
      </dgm:t>
    </dgm:pt>
    <dgm:pt modelId="{7560A643-264B-4EF5-A132-85228BAE1B57}" type="sibTrans" cxnId="{EC4B31F5-AF24-4315-A0D4-D6E210012DE5}">
      <dgm:prSet/>
      <dgm:spPr/>
      <dgm:t>
        <a:bodyPr/>
        <a:lstStyle/>
        <a:p>
          <a:endParaRPr lang="en-US"/>
        </a:p>
      </dgm:t>
    </dgm:pt>
    <dgm:pt modelId="{3BCD1884-6A5E-416C-88F2-92D3DD7C620D}">
      <dgm:prSet/>
      <dgm:spPr/>
      <dgm:t>
        <a:bodyPr/>
        <a:lstStyle/>
        <a:p>
          <a:r>
            <a:rPr lang="en-US" b="1" baseline="0"/>
            <a:t>Creates</a:t>
          </a:r>
          <a:r>
            <a:rPr lang="en-US" baseline="0"/>
            <a:t> a special character inside of </a:t>
          </a:r>
          <a:r>
            <a:rPr lang="en-US" b="1" baseline="0"/>
            <a:t>expandable</a:t>
          </a:r>
          <a:r>
            <a:rPr lang="en-US" baseline="0"/>
            <a:t> strings</a:t>
          </a:r>
          <a:endParaRPr lang="en-US"/>
        </a:p>
      </dgm:t>
    </dgm:pt>
    <dgm:pt modelId="{C47B9412-4B10-4CB4-8573-8F9D3CEF41B9}" type="parTrans" cxnId="{B73FD183-E07A-4FE0-BD78-39CD75E0E284}">
      <dgm:prSet/>
      <dgm:spPr/>
      <dgm:t>
        <a:bodyPr/>
        <a:lstStyle/>
        <a:p>
          <a:endParaRPr lang="en-US"/>
        </a:p>
      </dgm:t>
    </dgm:pt>
    <dgm:pt modelId="{4DA86B78-FFC7-45A2-8380-A079D3708958}" type="sibTrans" cxnId="{B73FD183-E07A-4FE0-BD78-39CD75E0E284}">
      <dgm:prSet/>
      <dgm:spPr/>
      <dgm:t>
        <a:bodyPr/>
        <a:lstStyle/>
        <a:p>
          <a:endParaRPr lang="en-US"/>
        </a:p>
      </dgm:t>
    </dgm:pt>
    <dgm:pt modelId="{407E7012-9151-4673-A2BE-83B8D1BAE86C}" type="pres">
      <dgm:prSet presAssocID="{34981536-ADC1-4627-860E-B6C8172146CA}" presName="hierChild1" presStyleCnt="0">
        <dgm:presLayoutVars>
          <dgm:chPref val="1"/>
          <dgm:dir/>
          <dgm:animOne val="branch"/>
          <dgm:animLvl val="lvl"/>
          <dgm:resizeHandles/>
        </dgm:presLayoutVars>
      </dgm:prSet>
      <dgm:spPr/>
    </dgm:pt>
    <dgm:pt modelId="{253BAF88-AABE-40F5-9AE5-1040EDAA4408}" type="pres">
      <dgm:prSet presAssocID="{2C80BC88-52D3-476C-A6C1-975084BF240F}" presName="hierRoot1" presStyleCnt="0"/>
      <dgm:spPr/>
    </dgm:pt>
    <dgm:pt modelId="{C8F28791-15E3-4A1D-8116-A9F260981E9A}" type="pres">
      <dgm:prSet presAssocID="{2C80BC88-52D3-476C-A6C1-975084BF240F}" presName="composite" presStyleCnt="0"/>
      <dgm:spPr/>
    </dgm:pt>
    <dgm:pt modelId="{9BD205E6-A19D-43A6-957C-A3F2E7ECBF97}" type="pres">
      <dgm:prSet presAssocID="{2C80BC88-52D3-476C-A6C1-975084BF240F}" presName="image" presStyleLbl="node0" presStyleIdx="0" presStyleCnt="2" custLinFactNeighborX="-28651" custLinFactNeighborY="240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Garbage with solid fill"/>
        </a:ext>
      </dgm:extLst>
    </dgm:pt>
    <dgm:pt modelId="{A59B4898-1721-432F-BA07-1153157E6863}" type="pres">
      <dgm:prSet presAssocID="{2C80BC88-52D3-476C-A6C1-975084BF240F}" presName="text" presStyleLbl="revTx" presStyleIdx="0" presStyleCnt="2" custScaleX="133782">
        <dgm:presLayoutVars>
          <dgm:chPref val="3"/>
        </dgm:presLayoutVars>
      </dgm:prSet>
      <dgm:spPr/>
    </dgm:pt>
    <dgm:pt modelId="{82CB7827-4D43-41EF-9A1C-BAB3DE676B1B}" type="pres">
      <dgm:prSet presAssocID="{2C80BC88-52D3-476C-A6C1-975084BF240F}" presName="hierChild2" presStyleCnt="0"/>
      <dgm:spPr/>
    </dgm:pt>
    <dgm:pt modelId="{1F0A30B0-C7DB-4BC5-B59B-02E0D8EC4E0B}" type="pres">
      <dgm:prSet presAssocID="{3BCD1884-6A5E-416C-88F2-92D3DD7C620D}" presName="hierRoot1" presStyleCnt="0"/>
      <dgm:spPr/>
    </dgm:pt>
    <dgm:pt modelId="{07F8B73E-E672-4652-9313-9C18B4071BAD}" type="pres">
      <dgm:prSet presAssocID="{3BCD1884-6A5E-416C-88F2-92D3DD7C620D}" presName="composite" presStyleCnt="0"/>
      <dgm:spPr/>
    </dgm:pt>
    <dgm:pt modelId="{466B5937-8F06-4DD3-8B39-5392460CC1A8}" type="pres">
      <dgm:prSet presAssocID="{3BCD1884-6A5E-416C-88F2-92D3DD7C620D}" presName="image" presStyleLbl="node0"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Building Brick Wall with solid fill"/>
        </a:ext>
      </dgm:extLst>
    </dgm:pt>
    <dgm:pt modelId="{B324A08D-034C-4D08-86CC-A36F304CA6AA}" type="pres">
      <dgm:prSet presAssocID="{3BCD1884-6A5E-416C-88F2-92D3DD7C620D}" presName="text" presStyleLbl="revTx" presStyleIdx="1" presStyleCnt="2">
        <dgm:presLayoutVars>
          <dgm:chPref val="3"/>
        </dgm:presLayoutVars>
      </dgm:prSet>
      <dgm:spPr/>
    </dgm:pt>
    <dgm:pt modelId="{B7C6A6EC-014F-4133-BA55-8EBC56094709}" type="pres">
      <dgm:prSet presAssocID="{3BCD1884-6A5E-416C-88F2-92D3DD7C620D}" presName="hierChild2" presStyleCnt="0"/>
      <dgm:spPr/>
    </dgm:pt>
  </dgm:ptLst>
  <dgm:cxnLst>
    <dgm:cxn modelId="{253F2351-AF1E-4700-A237-4BE5C2F3EB5E}" type="presOf" srcId="{3BCD1884-6A5E-416C-88F2-92D3DD7C620D}" destId="{B324A08D-034C-4D08-86CC-A36F304CA6AA}" srcOrd="0" destOrd="0" presId="urn:microsoft.com/office/officeart/2009/layout/CirclePictureHierarchy"/>
    <dgm:cxn modelId="{B73FD183-E07A-4FE0-BD78-39CD75E0E284}" srcId="{34981536-ADC1-4627-860E-B6C8172146CA}" destId="{3BCD1884-6A5E-416C-88F2-92D3DD7C620D}" srcOrd="1" destOrd="0" parTransId="{C47B9412-4B10-4CB4-8573-8F9D3CEF41B9}" sibTransId="{4DA86B78-FFC7-45A2-8380-A079D3708958}"/>
    <dgm:cxn modelId="{53CC06A2-01B9-4554-B573-3633B53B02D1}" type="presOf" srcId="{34981536-ADC1-4627-860E-B6C8172146CA}" destId="{407E7012-9151-4673-A2BE-83B8D1BAE86C}" srcOrd="0" destOrd="0" presId="urn:microsoft.com/office/officeart/2009/layout/CirclePictureHierarchy"/>
    <dgm:cxn modelId="{568836B9-E3AC-496F-8B7C-F2DD35C0A54E}" type="presOf" srcId="{2C80BC88-52D3-476C-A6C1-975084BF240F}" destId="{A59B4898-1721-432F-BA07-1153157E6863}" srcOrd="0" destOrd="0" presId="urn:microsoft.com/office/officeart/2009/layout/CirclePictureHierarchy"/>
    <dgm:cxn modelId="{EC4B31F5-AF24-4315-A0D4-D6E210012DE5}" srcId="{34981536-ADC1-4627-860E-B6C8172146CA}" destId="{2C80BC88-52D3-476C-A6C1-975084BF240F}" srcOrd="0" destOrd="0" parTransId="{87560131-01FD-41BC-91E7-EE7C874CAA6B}" sibTransId="{7560A643-264B-4EF5-A132-85228BAE1B57}"/>
    <dgm:cxn modelId="{71945495-EFD4-40AE-A234-2B097DDA6BFB}" type="presParOf" srcId="{407E7012-9151-4673-A2BE-83B8D1BAE86C}" destId="{253BAF88-AABE-40F5-9AE5-1040EDAA4408}" srcOrd="0" destOrd="0" presId="urn:microsoft.com/office/officeart/2009/layout/CirclePictureHierarchy"/>
    <dgm:cxn modelId="{68E982C9-7137-4CDC-85E8-8180555FB3E0}" type="presParOf" srcId="{253BAF88-AABE-40F5-9AE5-1040EDAA4408}" destId="{C8F28791-15E3-4A1D-8116-A9F260981E9A}" srcOrd="0" destOrd="0" presId="urn:microsoft.com/office/officeart/2009/layout/CirclePictureHierarchy"/>
    <dgm:cxn modelId="{F9FF9260-ADFD-4B36-8508-77B3551AE446}" type="presParOf" srcId="{C8F28791-15E3-4A1D-8116-A9F260981E9A}" destId="{9BD205E6-A19D-43A6-957C-A3F2E7ECBF97}" srcOrd="0" destOrd="0" presId="urn:microsoft.com/office/officeart/2009/layout/CirclePictureHierarchy"/>
    <dgm:cxn modelId="{CAB35144-7CDA-4E6C-B13A-0D71FD6C2C35}" type="presParOf" srcId="{C8F28791-15E3-4A1D-8116-A9F260981E9A}" destId="{A59B4898-1721-432F-BA07-1153157E6863}" srcOrd="1" destOrd="0" presId="urn:microsoft.com/office/officeart/2009/layout/CirclePictureHierarchy"/>
    <dgm:cxn modelId="{C4E4B4FA-041C-475B-9371-B026EAC2A910}" type="presParOf" srcId="{253BAF88-AABE-40F5-9AE5-1040EDAA4408}" destId="{82CB7827-4D43-41EF-9A1C-BAB3DE676B1B}" srcOrd="1" destOrd="0" presId="urn:microsoft.com/office/officeart/2009/layout/CirclePictureHierarchy"/>
    <dgm:cxn modelId="{CE8623C3-CA81-432B-AC67-4FEC8BA5130F}" type="presParOf" srcId="{407E7012-9151-4673-A2BE-83B8D1BAE86C}" destId="{1F0A30B0-C7DB-4BC5-B59B-02E0D8EC4E0B}" srcOrd="1" destOrd="0" presId="urn:microsoft.com/office/officeart/2009/layout/CirclePictureHierarchy"/>
    <dgm:cxn modelId="{92E012AE-1A84-4B55-96E5-D45C24B3C871}" type="presParOf" srcId="{1F0A30B0-C7DB-4BC5-B59B-02E0D8EC4E0B}" destId="{07F8B73E-E672-4652-9313-9C18B4071BAD}" srcOrd="0" destOrd="0" presId="urn:microsoft.com/office/officeart/2009/layout/CirclePictureHierarchy"/>
    <dgm:cxn modelId="{D6933869-393A-470B-A264-5E1D4C8837C6}" type="presParOf" srcId="{07F8B73E-E672-4652-9313-9C18B4071BAD}" destId="{466B5937-8F06-4DD3-8B39-5392460CC1A8}" srcOrd="0" destOrd="0" presId="urn:microsoft.com/office/officeart/2009/layout/CirclePictureHierarchy"/>
    <dgm:cxn modelId="{878AD5E7-F7B9-4874-8A0E-3AB5827DEA0B}" type="presParOf" srcId="{07F8B73E-E672-4652-9313-9C18B4071BAD}" destId="{B324A08D-034C-4D08-86CC-A36F304CA6AA}" srcOrd="1" destOrd="0" presId="urn:microsoft.com/office/officeart/2009/layout/CirclePictureHierarchy"/>
    <dgm:cxn modelId="{B52F7BD1-06E3-4060-A6D5-97A6B60ACA98}" type="presParOf" srcId="{1F0A30B0-C7DB-4BC5-B59B-02E0D8EC4E0B}" destId="{B7C6A6EC-014F-4133-BA55-8EBC56094709}" srcOrd="1" destOrd="0" presId="urn:microsoft.com/office/officeart/2009/layout/CirclePictureHierarchy"/>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A197AC0-0C54-4956-A420-6FF32EE9FA9F}"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1D7E4938-9A55-47B8-9F74-5C521B22A653}">
      <dgm:prSet custT="1"/>
      <dgm:spPr/>
      <dgm:t>
        <a:bodyPr/>
        <a:lstStyle/>
        <a:p>
          <a:r>
            <a:rPr lang="en-US" sz="2000" baseline="0"/>
            <a:t>Parsing modes allows for </a:t>
          </a:r>
          <a:r>
            <a:rPr lang="en-US" sz="2000" b="1" baseline="0"/>
            <a:t>shortcuts</a:t>
          </a:r>
          <a:r>
            <a:rPr lang="en-US" sz="2000" baseline="0"/>
            <a:t>, by </a:t>
          </a:r>
          <a:r>
            <a:rPr lang="en-US" sz="2000" b="1" baseline="0"/>
            <a:t>allowing</a:t>
          </a:r>
          <a:r>
            <a:rPr lang="en-US" sz="2000" baseline="0"/>
            <a:t> PowerShell to </a:t>
          </a:r>
          <a:r>
            <a:rPr lang="en-US" sz="2000" b="1" baseline="0"/>
            <a:t>assume</a:t>
          </a:r>
          <a:r>
            <a:rPr lang="en-US" sz="2000" baseline="0"/>
            <a:t> a string has been typed</a:t>
          </a:r>
          <a:endParaRPr lang="en-US" sz="2000"/>
        </a:p>
      </dgm:t>
      <dgm:extLst>
        <a:ext uri="{E40237B7-FDA0-4F09-8148-C483321AD2D9}">
          <dgm14:cNvPr xmlns:dgm14="http://schemas.microsoft.com/office/drawing/2010/diagram" id="0" name="" descr="Parsing modes allows for shortcuts, by allowing PowerShell to assume a string has been typed&#10;  Get-Service alg instead of Get-Service &quot;alg&quot;   &#10;Statements are broken into a tokens and then interpreted in two ways&#10;Tokens are interpreted as “expressions” until a command is invoked&#10;Expression mode treats everything only as specified:&#10; Literal value numbers&#10; $ causes variable calls&#10; Operators, such as arithmetic are performed&#10; Strings must be quoted&#10;Argument Mode is designed for parsing parameters for commands. &#10; All input is treated as an expandable string&#10; Force back to expression mode with special characters, such as parenthesis or quotes.&#10;"/>
        </a:ext>
      </dgm:extLst>
    </dgm:pt>
    <dgm:pt modelId="{C7C4FA23-0B65-4605-A637-EFE3B7701A6C}" type="parTrans" cxnId="{74150826-DE69-42D1-93AA-E178FAD31128}">
      <dgm:prSet/>
      <dgm:spPr/>
      <dgm:t>
        <a:bodyPr/>
        <a:lstStyle/>
        <a:p>
          <a:endParaRPr lang="en-US" sz="2000"/>
        </a:p>
      </dgm:t>
    </dgm:pt>
    <dgm:pt modelId="{C7D71E68-CB75-4FA3-8E56-FC5BC63D8653}" type="sibTrans" cxnId="{74150826-DE69-42D1-93AA-E178FAD31128}">
      <dgm:prSet/>
      <dgm:spPr/>
      <dgm:t>
        <a:bodyPr/>
        <a:lstStyle/>
        <a:p>
          <a:endParaRPr lang="en-US" sz="2000"/>
        </a:p>
      </dgm:t>
    </dgm:pt>
    <dgm:pt modelId="{7BBF0E1D-4E3A-475A-A8AD-DFEA17BAD3B0}">
      <dgm:prSet custT="1"/>
      <dgm:spPr/>
      <dgm:t>
        <a:bodyPr/>
        <a:lstStyle/>
        <a:p>
          <a:pPr>
            <a:lnSpc>
              <a:spcPct val="100000"/>
            </a:lnSpc>
            <a:spcAft>
              <a:spcPts val="0"/>
            </a:spcAft>
          </a:pPr>
          <a:r>
            <a:rPr lang="en-US" sz="2000" baseline="0"/>
            <a:t> </a:t>
          </a:r>
          <a:r>
            <a:rPr lang="en-US" sz="2000">
              <a:solidFill>
                <a:srgbClr val="0000FF"/>
              </a:solidFill>
              <a:latin typeface="+mn-lt"/>
            </a:rPr>
            <a:t>Get-Service</a:t>
          </a:r>
          <a:r>
            <a:rPr lang="en-US" sz="2000">
              <a:solidFill>
                <a:prstClr val="black"/>
              </a:solidFill>
              <a:latin typeface="+mn-lt"/>
            </a:rPr>
            <a:t> </a:t>
          </a:r>
          <a:r>
            <a:rPr lang="en-US" sz="2000" err="1">
              <a:solidFill>
                <a:srgbClr val="8A2BE2"/>
              </a:solidFill>
              <a:latin typeface="+mn-lt"/>
            </a:rPr>
            <a:t>alg</a:t>
          </a:r>
          <a:r>
            <a:rPr lang="en-US" sz="2000">
              <a:solidFill>
                <a:prstClr val="black"/>
              </a:solidFill>
              <a:latin typeface="+mn-lt"/>
            </a:rPr>
            <a:t> instead of</a:t>
          </a:r>
          <a:r>
            <a:rPr lang="en-US" sz="2000">
              <a:latin typeface="+mn-lt"/>
            </a:rPr>
            <a:t> </a:t>
          </a:r>
          <a:r>
            <a:rPr lang="en-US" sz="2000">
              <a:solidFill>
                <a:srgbClr val="0000FF"/>
              </a:solidFill>
              <a:latin typeface="+mn-lt"/>
            </a:rPr>
            <a:t>Get-Service</a:t>
          </a:r>
          <a:r>
            <a:rPr lang="en-US" sz="2000">
              <a:solidFill>
                <a:prstClr val="black"/>
              </a:solidFill>
              <a:latin typeface="+mn-lt"/>
            </a:rPr>
            <a:t> </a:t>
          </a:r>
          <a:r>
            <a:rPr lang="en-US" sz="2000">
              <a:solidFill>
                <a:srgbClr val="8B0000"/>
              </a:solidFill>
              <a:latin typeface="+mn-lt"/>
            </a:rPr>
            <a:t>"</a:t>
          </a:r>
          <a:r>
            <a:rPr lang="en-US" sz="2000" err="1">
              <a:solidFill>
                <a:srgbClr val="8B0000"/>
              </a:solidFill>
              <a:latin typeface="+mn-lt"/>
            </a:rPr>
            <a:t>alg</a:t>
          </a:r>
          <a:r>
            <a:rPr lang="en-US" sz="2000">
              <a:solidFill>
                <a:srgbClr val="8B0000"/>
              </a:solidFill>
              <a:latin typeface="+mn-lt"/>
            </a:rPr>
            <a:t>"</a:t>
          </a:r>
          <a:r>
            <a:rPr lang="en-US" sz="2000">
              <a:solidFill>
                <a:prstClr val="black"/>
              </a:solidFill>
              <a:latin typeface="+mn-lt"/>
            </a:rPr>
            <a:t> </a:t>
          </a:r>
          <a:r>
            <a:rPr lang="en-US" sz="2000" baseline="0">
              <a:latin typeface="+mn-lt"/>
            </a:rPr>
            <a:t>  </a:t>
          </a:r>
          <a:endParaRPr lang="en-US" sz="2000">
            <a:latin typeface="+mn-lt"/>
          </a:endParaRPr>
        </a:p>
      </dgm:t>
      <dgm:extLst>
        <a:ext uri="{E40237B7-FDA0-4F09-8148-C483321AD2D9}">
          <dgm14:cNvPr xmlns:dgm14="http://schemas.microsoft.com/office/drawing/2010/diagram" id="0" name="" descr="Parsing modes allows for shortcuts, by allowing PowerShell to assume a string has been typed&#10;  Get-Service alg instead of Get-Service &quot;alg&quot;   &#10;Statements are broken into a tokens and then interpreted in two ways&#10;Tokens are interpreted as “expressions” until a command is invoked&#10;Expression mode treats everything only as specified:&#10; Literal value numbers&#10; $ causes variable calls&#10; Operators, such as arithmetic are performed&#10; Strings must be quoted&#10;Argument Mode is designed for parsing parameters for commands. &#10; All input is treated as an expandable string&#10; Force back to expression mode with special characters, such as parenthesis or quotes.&#10;"/>
        </a:ext>
      </dgm:extLst>
    </dgm:pt>
    <dgm:pt modelId="{6339080E-63BB-4285-9331-47C724FA4B35}" type="parTrans" cxnId="{24915CC8-5402-4A96-B30C-F96B211A9C82}">
      <dgm:prSet/>
      <dgm:spPr/>
      <dgm:t>
        <a:bodyPr/>
        <a:lstStyle/>
        <a:p>
          <a:endParaRPr lang="en-US" sz="2000"/>
        </a:p>
      </dgm:t>
    </dgm:pt>
    <dgm:pt modelId="{85680E12-0A22-4D24-9503-25E464386683}" type="sibTrans" cxnId="{24915CC8-5402-4A96-B30C-F96B211A9C82}">
      <dgm:prSet/>
      <dgm:spPr/>
      <dgm:t>
        <a:bodyPr/>
        <a:lstStyle/>
        <a:p>
          <a:endParaRPr lang="en-US" sz="2000"/>
        </a:p>
      </dgm:t>
    </dgm:pt>
    <dgm:pt modelId="{5CA5D191-EC1C-46F1-8B90-E50E5849BAA6}">
      <dgm:prSet custT="1"/>
      <dgm:spPr/>
      <dgm:t>
        <a:bodyPr/>
        <a:lstStyle/>
        <a:p>
          <a:r>
            <a:rPr lang="en-US" sz="2000" baseline="0"/>
            <a:t>Statements are broken into </a:t>
          </a:r>
          <a:r>
            <a:rPr lang="en-US" sz="2000" b="1" baseline="0"/>
            <a:t>tokens</a:t>
          </a:r>
          <a:r>
            <a:rPr lang="en-US" sz="2000" baseline="0"/>
            <a:t> and then </a:t>
          </a:r>
          <a:r>
            <a:rPr lang="en-US" sz="2000" b="1" baseline="0"/>
            <a:t>interpreted</a:t>
          </a:r>
          <a:r>
            <a:rPr lang="en-US" sz="2000" baseline="0"/>
            <a:t> in two ways</a:t>
          </a:r>
          <a:endParaRPr lang="en-US" sz="2000"/>
        </a:p>
      </dgm:t>
      <dgm:extLst>
        <a:ext uri="{E40237B7-FDA0-4F09-8148-C483321AD2D9}">
          <dgm14:cNvPr xmlns:dgm14="http://schemas.microsoft.com/office/drawing/2010/diagram" id="0" name="" descr="Parsing modes allows for shortcuts, by allowing PowerShell to assume a string has been typed&#10;  Get-Service alg instead of Get-Service &quot;alg&quot;   &#10;Statements are broken into a tokens and then interpreted in two ways&#10;Tokens are interpreted as “expressions” until a command is invoked&#10;Expression mode treats everything only as specified:&#10; Literal value numbers&#10; $ causes variable calls&#10; Operators, such as arithmetic are performed&#10; Strings must be quoted&#10;Argument Mode is designed for parsing parameters for commands. &#10; All input is treated as an expandable string&#10; Force back to expression mode with special characters, such as parenthesis or quotes.&#10;"/>
        </a:ext>
      </dgm:extLst>
    </dgm:pt>
    <dgm:pt modelId="{E53255AC-ECE1-4CE1-A748-F12FAACBF1D7}" type="parTrans" cxnId="{103A7013-0645-4740-8549-D9B196A173E4}">
      <dgm:prSet/>
      <dgm:spPr/>
      <dgm:t>
        <a:bodyPr/>
        <a:lstStyle/>
        <a:p>
          <a:endParaRPr lang="en-US" sz="2000"/>
        </a:p>
      </dgm:t>
    </dgm:pt>
    <dgm:pt modelId="{09C5F9B3-C976-4DAF-BFBE-B7A5F9C6F14F}" type="sibTrans" cxnId="{103A7013-0645-4740-8549-D9B196A173E4}">
      <dgm:prSet/>
      <dgm:spPr/>
      <dgm:t>
        <a:bodyPr/>
        <a:lstStyle/>
        <a:p>
          <a:endParaRPr lang="en-US" sz="2000"/>
        </a:p>
      </dgm:t>
    </dgm:pt>
    <dgm:pt modelId="{2FAF15F3-7C73-436F-B82D-1E75F4262C5E}">
      <dgm:prSet custT="1"/>
      <dgm:spPr/>
      <dgm:t>
        <a:bodyPr/>
        <a:lstStyle/>
        <a:p>
          <a:r>
            <a:rPr lang="en-US" sz="2000" baseline="0"/>
            <a:t>Tokens are interpreted as “</a:t>
          </a:r>
          <a:r>
            <a:rPr lang="en-US" sz="2000" b="1" baseline="0"/>
            <a:t>expressions</a:t>
          </a:r>
          <a:r>
            <a:rPr lang="en-US" sz="2000" baseline="0"/>
            <a:t>” until a command is </a:t>
          </a:r>
          <a:r>
            <a:rPr lang="en-US" sz="2000" b="1" baseline="0"/>
            <a:t>invoked</a:t>
          </a:r>
          <a:endParaRPr lang="en-US" sz="2000"/>
        </a:p>
      </dgm:t>
      <dgm:extLst>
        <a:ext uri="{E40237B7-FDA0-4F09-8148-C483321AD2D9}">
          <dgm14:cNvPr xmlns:dgm14="http://schemas.microsoft.com/office/drawing/2010/diagram" id="0" name="" descr="Parsing modes allows for shortcuts, by allowing PowerShell to assume a string has been typed&#10;  Get-Service alg instead of Get-Service &quot;alg&quot;   &#10;Statements are broken into a tokens and then interpreted in two ways&#10;Tokens are interpreted as “expressions” until a command is invoked&#10;Expression mode treats everything only as specified:&#10; Literal value numbers&#10; $ causes variable calls&#10; Operators, such as arithmetic are performed&#10; Strings must be quoted&#10;Argument Mode is designed for parsing parameters for commands. &#10; All input is treated as an expandable string&#10; Force back to expression mode with special characters, such as parenthesis or quotes.&#10;"/>
        </a:ext>
      </dgm:extLst>
    </dgm:pt>
    <dgm:pt modelId="{771FAA24-8824-474E-B6A3-7C509FB9ABE0}" type="parTrans" cxnId="{C2B49893-A4D7-41C1-9BBE-B4B4907CE693}">
      <dgm:prSet/>
      <dgm:spPr/>
      <dgm:t>
        <a:bodyPr/>
        <a:lstStyle/>
        <a:p>
          <a:endParaRPr lang="en-US" sz="2000"/>
        </a:p>
      </dgm:t>
    </dgm:pt>
    <dgm:pt modelId="{3479376D-8DCD-49CA-AB85-7EDB4F0545F6}" type="sibTrans" cxnId="{C2B49893-A4D7-41C1-9BBE-B4B4907CE693}">
      <dgm:prSet/>
      <dgm:spPr/>
      <dgm:t>
        <a:bodyPr/>
        <a:lstStyle/>
        <a:p>
          <a:endParaRPr lang="en-US" sz="2000"/>
        </a:p>
      </dgm:t>
    </dgm:pt>
    <dgm:pt modelId="{195A7AFD-6301-4FD8-84A6-F93EF919D8AD}">
      <dgm:prSet custT="1"/>
      <dgm:spPr/>
      <dgm:t>
        <a:bodyPr/>
        <a:lstStyle/>
        <a:p>
          <a:r>
            <a:rPr lang="en-US" sz="2000" b="1" baseline="0"/>
            <a:t>Expression mode</a:t>
          </a:r>
          <a:r>
            <a:rPr lang="en-US" sz="2000" baseline="0"/>
            <a:t> treats everything </a:t>
          </a:r>
          <a:r>
            <a:rPr lang="en-US" sz="2000" b="1" baseline="0"/>
            <a:t>only</a:t>
          </a:r>
          <a:r>
            <a:rPr lang="en-US" sz="2000" baseline="0"/>
            <a:t> as specified:</a:t>
          </a:r>
          <a:endParaRPr lang="en-US" sz="2000"/>
        </a:p>
      </dgm:t>
      <dgm:extLst>
        <a:ext uri="{E40237B7-FDA0-4F09-8148-C483321AD2D9}">
          <dgm14:cNvPr xmlns:dgm14="http://schemas.microsoft.com/office/drawing/2010/diagram" id="0" name="" descr="Parsing modes allows for shortcuts, by allowing PowerShell to assume a string has been typed&#10;  Get-Service alg instead of Get-Service &quot;alg&quot;   &#10;Statements are broken into a tokens and then interpreted in two ways&#10;Tokens are interpreted as “expressions” until a command is invoked&#10;Expression mode treats everything only as specified:&#10; Literal value numbers&#10; $ causes variable calls&#10; Operators, such as arithmetic are performed&#10; Strings must be quoted&#10;Argument Mode is designed for parsing parameters for commands. &#10; All input is treated as an expandable string&#10; Force back to expression mode with special characters, such as parenthesis or quotes.&#10;"/>
        </a:ext>
      </dgm:extLst>
    </dgm:pt>
    <dgm:pt modelId="{3B1ACD49-4E38-4D85-A3CB-38559DFDFC52}" type="parTrans" cxnId="{2B773CBE-7DEE-4E7E-9CFA-670E42C66C07}">
      <dgm:prSet/>
      <dgm:spPr/>
      <dgm:t>
        <a:bodyPr/>
        <a:lstStyle/>
        <a:p>
          <a:endParaRPr lang="en-US" sz="2000"/>
        </a:p>
      </dgm:t>
    </dgm:pt>
    <dgm:pt modelId="{F1081434-C467-4AF9-BD4C-7D8A0C05077D}" type="sibTrans" cxnId="{2B773CBE-7DEE-4E7E-9CFA-670E42C66C07}">
      <dgm:prSet/>
      <dgm:spPr/>
      <dgm:t>
        <a:bodyPr/>
        <a:lstStyle/>
        <a:p>
          <a:endParaRPr lang="en-US" sz="2000"/>
        </a:p>
      </dgm:t>
    </dgm:pt>
    <dgm:pt modelId="{D7FD4BC8-A22F-4BEC-BB3B-137B59FF22AF}">
      <dgm:prSet custT="1"/>
      <dgm:spPr/>
      <dgm:t>
        <a:bodyPr/>
        <a:lstStyle/>
        <a:p>
          <a:r>
            <a:rPr lang="en-US" sz="2000" baseline="0"/>
            <a:t>Literal value </a:t>
          </a:r>
          <a:r>
            <a:rPr lang="en-US" sz="2000" b="1" baseline="0"/>
            <a:t>numbers</a:t>
          </a:r>
          <a:endParaRPr lang="en-US" sz="2000" b="1"/>
        </a:p>
      </dgm:t>
      <dgm:extLst>
        <a:ext uri="{E40237B7-FDA0-4F09-8148-C483321AD2D9}">
          <dgm14:cNvPr xmlns:dgm14="http://schemas.microsoft.com/office/drawing/2010/diagram" id="0" name="" descr="Parsing modes allows for shortcuts, by allowing PowerShell to assume a string has been typed&#10;  Get-Service alg instead of Get-Service &quot;alg&quot;   &#10;Statements are broken into a tokens and then interpreted in two ways&#10;Tokens are interpreted as “expressions” until a command is invoked&#10;Expression mode treats everything only as specified:&#10; Literal value numbers&#10; $ causes variable calls&#10; Operators, such as arithmetic are performed&#10; Strings must be quoted&#10;Argument Mode is designed for parsing parameters for commands. &#10; All input is treated as an expandable string&#10; Force back to expression mode with special characters, such as parenthesis or quotes.&#10;"/>
        </a:ext>
      </dgm:extLst>
    </dgm:pt>
    <dgm:pt modelId="{D9540895-9821-4252-8B9C-CCD96B518519}" type="parTrans" cxnId="{20F66666-1379-4C33-8D0D-CCB91C17305C}">
      <dgm:prSet/>
      <dgm:spPr/>
      <dgm:t>
        <a:bodyPr/>
        <a:lstStyle/>
        <a:p>
          <a:endParaRPr lang="en-US" sz="2000"/>
        </a:p>
      </dgm:t>
    </dgm:pt>
    <dgm:pt modelId="{62D4607A-3C0E-4421-A8F2-DDB2F3A5359B}" type="sibTrans" cxnId="{20F66666-1379-4C33-8D0D-CCB91C17305C}">
      <dgm:prSet/>
      <dgm:spPr/>
      <dgm:t>
        <a:bodyPr/>
        <a:lstStyle/>
        <a:p>
          <a:endParaRPr lang="en-US" sz="2000"/>
        </a:p>
      </dgm:t>
    </dgm:pt>
    <dgm:pt modelId="{4AE75870-0A7B-4413-A6E8-A413242EFD9C}">
      <dgm:prSet custT="1"/>
      <dgm:spPr/>
      <dgm:t>
        <a:bodyPr/>
        <a:lstStyle/>
        <a:p>
          <a:r>
            <a:rPr lang="en-US" sz="2000" baseline="0"/>
            <a:t>$ causes </a:t>
          </a:r>
          <a:r>
            <a:rPr lang="en-US" sz="2000" b="1" baseline="0"/>
            <a:t>variable</a:t>
          </a:r>
          <a:r>
            <a:rPr lang="en-US" sz="2000" baseline="0"/>
            <a:t> calls</a:t>
          </a:r>
          <a:endParaRPr lang="en-US" sz="2000"/>
        </a:p>
      </dgm:t>
    </dgm:pt>
    <dgm:pt modelId="{A4B36E08-E778-49DF-B53D-C4666AB5B653}" type="parTrans" cxnId="{DD8337E6-ED1E-4BD6-8F98-6793B5BEB061}">
      <dgm:prSet/>
      <dgm:spPr/>
      <dgm:t>
        <a:bodyPr/>
        <a:lstStyle/>
        <a:p>
          <a:endParaRPr lang="en-US" sz="2000"/>
        </a:p>
      </dgm:t>
    </dgm:pt>
    <dgm:pt modelId="{4808F7D7-D9FC-4B70-8FC7-FE7FDE407BEB}" type="sibTrans" cxnId="{DD8337E6-ED1E-4BD6-8F98-6793B5BEB061}">
      <dgm:prSet/>
      <dgm:spPr/>
      <dgm:t>
        <a:bodyPr/>
        <a:lstStyle/>
        <a:p>
          <a:endParaRPr lang="en-US" sz="2000"/>
        </a:p>
      </dgm:t>
    </dgm:pt>
    <dgm:pt modelId="{054B5AA8-8360-498C-BB53-6B273634F485}">
      <dgm:prSet custT="1"/>
      <dgm:spPr/>
      <dgm:t>
        <a:bodyPr/>
        <a:lstStyle/>
        <a:p>
          <a:r>
            <a:rPr lang="en-US" sz="2000" baseline="0"/>
            <a:t>Operators, such as </a:t>
          </a:r>
          <a:r>
            <a:rPr lang="en-US" sz="2000" b="1" baseline="0"/>
            <a:t>arithmetic</a:t>
          </a:r>
          <a:r>
            <a:rPr lang="en-US" sz="2000" baseline="0"/>
            <a:t> are performed</a:t>
          </a:r>
          <a:endParaRPr lang="en-US" sz="2000"/>
        </a:p>
      </dgm:t>
    </dgm:pt>
    <dgm:pt modelId="{5CACEAD6-F068-455E-A314-58D8C036245C}" type="parTrans" cxnId="{11EE7014-54B1-492A-974E-52B7BF7C0455}">
      <dgm:prSet/>
      <dgm:spPr/>
      <dgm:t>
        <a:bodyPr/>
        <a:lstStyle/>
        <a:p>
          <a:endParaRPr lang="en-US" sz="2000"/>
        </a:p>
      </dgm:t>
    </dgm:pt>
    <dgm:pt modelId="{FC08F284-943E-462C-88F6-9FB6A882A1DD}" type="sibTrans" cxnId="{11EE7014-54B1-492A-974E-52B7BF7C0455}">
      <dgm:prSet/>
      <dgm:spPr/>
      <dgm:t>
        <a:bodyPr/>
        <a:lstStyle/>
        <a:p>
          <a:endParaRPr lang="en-US" sz="2000"/>
        </a:p>
      </dgm:t>
    </dgm:pt>
    <dgm:pt modelId="{D576D17C-357A-402D-8840-CC301BCE1A22}">
      <dgm:prSet custT="1"/>
      <dgm:spPr/>
      <dgm:t>
        <a:bodyPr/>
        <a:lstStyle/>
        <a:p>
          <a:r>
            <a:rPr lang="en-US" sz="2000" baseline="0"/>
            <a:t>Strings must be </a:t>
          </a:r>
          <a:r>
            <a:rPr lang="en-US" sz="2000" b="1" baseline="0"/>
            <a:t>quoted</a:t>
          </a:r>
          <a:endParaRPr lang="en-US" sz="2000" b="1"/>
        </a:p>
      </dgm:t>
    </dgm:pt>
    <dgm:pt modelId="{DAB4D3BE-69AD-4780-9A6F-26065F543D88}" type="parTrans" cxnId="{9BDFDDB5-714F-48A8-8BA9-5D2507D335CA}">
      <dgm:prSet/>
      <dgm:spPr/>
      <dgm:t>
        <a:bodyPr/>
        <a:lstStyle/>
        <a:p>
          <a:endParaRPr lang="en-US" sz="2000"/>
        </a:p>
      </dgm:t>
    </dgm:pt>
    <dgm:pt modelId="{C2CB6E49-F25A-498B-9BEF-0C755D221983}" type="sibTrans" cxnId="{9BDFDDB5-714F-48A8-8BA9-5D2507D335CA}">
      <dgm:prSet/>
      <dgm:spPr/>
      <dgm:t>
        <a:bodyPr/>
        <a:lstStyle/>
        <a:p>
          <a:endParaRPr lang="en-US" sz="2000"/>
        </a:p>
      </dgm:t>
    </dgm:pt>
    <dgm:pt modelId="{D123A951-A3B1-4A0A-A0C8-731B395B2652}">
      <dgm:prSet custT="1"/>
      <dgm:spPr/>
      <dgm:t>
        <a:bodyPr/>
        <a:lstStyle/>
        <a:p>
          <a:r>
            <a:rPr lang="en-US" sz="2000" b="1" baseline="0"/>
            <a:t>Argument Mode</a:t>
          </a:r>
          <a:r>
            <a:rPr lang="en-US" sz="2000" b="0" baseline="0"/>
            <a:t> is </a:t>
          </a:r>
          <a:r>
            <a:rPr lang="en-US" sz="2000" baseline="0"/>
            <a:t>designed for parsing parameters for commands. </a:t>
          </a:r>
          <a:endParaRPr lang="en-US" sz="2000"/>
        </a:p>
      </dgm:t>
      <dgm:extLst>
        <a:ext uri="{E40237B7-FDA0-4F09-8148-C483321AD2D9}">
          <dgm14:cNvPr xmlns:dgm14="http://schemas.microsoft.com/office/drawing/2010/diagram" id="0" name="" descr="Parsing modes allows for shortcuts, by allowing PowerShell to assume a string has been typed&#10;  Get-Service alg instead of Get-Service &quot;alg&quot;   &#10;Statements are broken into a tokens and then interpreted in two ways&#10;Tokens are interpreted as “expressions” until a command is invoked&#10;Expression mode treats everything only as specified:&#10; Literal value numbers&#10; $ causes variable calls&#10; Operators, such as arithmetic are performed&#10; Strings must be quoted&#10;Argument Mode is designed for parsing parameters for commands. &#10; All input is treated as an expandable string&#10; Force back to expression mode with special characters, such as parenthesis or quotes.&#10;"/>
        </a:ext>
      </dgm:extLst>
    </dgm:pt>
    <dgm:pt modelId="{8BDD90A9-D121-4B5B-AA69-6CEBC70B3C1A}" type="parTrans" cxnId="{A567C5E3-73F4-4C51-BD50-2CC33EDC8E6F}">
      <dgm:prSet/>
      <dgm:spPr/>
      <dgm:t>
        <a:bodyPr/>
        <a:lstStyle/>
        <a:p>
          <a:endParaRPr lang="en-US" sz="2000"/>
        </a:p>
      </dgm:t>
    </dgm:pt>
    <dgm:pt modelId="{5CFD7023-4CFF-45C2-ADA0-752F9A4363FD}" type="sibTrans" cxnId="{A567C5E3-73F4-4C51-BD50-2CC33EDC8E6F}">
      <dgm:prSet/>
      <dgm:spPr/>
      <dgm:t>
        <a:bodyPr/>
        <a:lstStyle/>
        <a:p>
          <a:endParaRPr lang="en-US" sz="2000"/>
        </a:p>
      </dgm:t>
    </dgm:pt>
    <dgm:pt modelId="{1F64A871-DB9A-41F0-8895-74FB3D24E517}">
      <dgm:prSet custT="1"/>
      <dgm:spPr/>
      <dgm:t>
        <a:bodyPr/>
        <a:lstStyle/>
        <a:p>
          <a:r>
            <a:rPr lang="en-US" sz="2000" baseline="0"/>
            <a:t>All input is treated as an </a:t>
          </a:r>
          <a:r>
            <a:rPr lang="en-US" sz="2000" b="1" baseline="0"/>
            <a:t>expandable</a:t>
          </a:r>
          <a:r>
            <a:rPr lang="en-US" sz="2000" baseline="0"/>
            <a:t> string</a:t>
          </a:r>
          <a:endParaRPr lang="en-US" sz="2000"/>
        </a:p>
      </dgm:t>
      <dgm:extLst>
        <a:ext uri="{E40237B7-FDA0-4F09-8148-C483321AD2D9}">
          <dgm14:cNvPr xmlns:dgm14="http://schemas.microsoft.com/office/drawing/2010/diagram" id="0" name="" descr="Parsing modes allows for shortcuts, by allowing PowerShell to assume a string has been typed&#10;  Get-Service alg instead of Get-Service &quot;alg&quot;   &#10;Statements are broken into a tokens and then interpreted in two ways&#10;Tokens are interpreted as “expressions” until a command is invoked&#10;Expression mode treats everything only as specified:&#10; Literal value numbers&#10; $ causes variable calls&#10; Operators, such as arithmetic are performed&#10; Strings must be quoted&#10;Argument Mode is designed for parsing parameters for commands. &#10; All input is treated as an expandable string&#10; Force back to expression mode with special characters, such as parenthesis or quotes.&#10;"/>
        </a:ext>
      </dgm:extLst>
    </dgm:pt>
    <dgm:pt modelId="{F012B17D-3B7C-48F1-B3E1-24430A148980}" type="parTrans" cxnId="{C25A9A60-A6E1-4F74-8B7D-C7E1D2E0F06A}">
      <dgm:prSet/>
      <dgm:spPr/>
      <dgm:t>
        <a:bodyPr/>
        <a:lstStyle/>
        <a:p>
          <a:endParaRPr lang="en-US" sz="2000"/>
        </a:p>
      </dgm:t>
    </dgm:pt>
    <dgm:pt modelId="{0775E55D-20FC-47EF-9022-5BB53F031165}" type="sibTrans" cxnId="{C25A9A60-A6E1-4F74-8B7D-C7E1D2E0F06A}">
      <dgm:prSet/>
      <dgm:spPr/>
      <dgm:t>
        <a:bodyPr/>
        <a:lstStyle/>
        <a:p>
          <a:endParaRPr lang="en-US" sz="2000"/>
        </a:p>
      </dgm:t>
    </dgm:pt>
    <dgm:pt modelId="{726C0535-67DD-4E8A-A4DE-C2650E5F8D9F}">
      <dgm:prSet custT="1"/>
      <dgm:spPr/>
      <dgm:t>
        <a:bodyPr/>
        <a:lstStyle/>
        <a:p>
          <a:r>
            <a:rPr lang="en-US" sz="2000" b="1" baseline="0"/>
            <a:t>Force</a:t>
          </a:r>
          <a:r>
            <a:rPr lang="en-US" sz="2000" baseline="0"/>
            <a:t> back to expression mode with special characters, such as </a:t>
          </a:r>
          <a:r>
            <a:rPr lang="en-US" sz="2000" b="1" baseline="0"/>
            <a:t>parenthesis</a:t>
          </a:r>
          <a:r>
            <a:rPr lang="en-US" sz="2000" baseline="0"/>
            <a:t> or </a:t>
          </a:r>
          <a:r>
            <a:rPr lang="en-US" sz="2000" b="1" baseline="0"/>
            <a:t>quotes</a:t>
          </a:r>
          <a:r>
            <a:rPr lang="en-US" sz="2000" baseline="0"/>
            <a:t>.</a:t>
          </a:r>
          <a:endParaRPr lang="en-US" sz="2000"/>
        </a:p>
      </dgm:t>
    </dgm:pt>
    <dgm:pt modelId="{AF2BEEB7-6048-4715-BA60-3ACEAFA5D632}" type="parTrans" cxnId="{D1E98DFA-7974-4E48-B2A0-42B1CFC14E49}">
      <dgm:prSet/>
      <dgm:spPr/>
      <dgm:t>
        <a:bodyPr/>
        <a:lstStyle/>
        <a:p>
          <a:endParaRPr lang="en-US"/>
        </a:p>
      </dgm:t>
    </dgm:pt>
    <dgm:pt modelId="{05606B09-4BB1-48CE-AF70-9B2BC89A5DD9}" type="sibTrans" cxnId="{D1E98DFA-7974-4E48-B2A0-42B1CFC14E49}">
      <dgm:prSet/>
      <dgm:spPr/>
      <dgm:t>
        <a:bodyPr/>
        <a:lstStyle/>
        <a:p>
          <a:endParaRPr lang="en-US"/>
        </a:p>
      </dgm:t>
    </dgm:pt>
    <dgm:pt modelId="{232C0B3F-F7BB-4293-92D0-ED6D622EE123}" type="pres">
      <dgm:prSet presAssocID="{2A197AC0-0C54-4956-A420-6FF32EE9FA9F}" presName="linear" presStyleCnt="0">
        <dgm:presLayoutVars>
          <dgm:animLvl val="lvl"/>
          <dgm:resizeHandles val="exact"/>
        </dgm:presLayoutVars>
      </dgm:prSet>
      <dgm:spPr/>
    </dgm:pt>
    <dgm:pt modelId="{F79D7B90-72D9-46AF-9754-3393C19D6622}" type="pres">
      <dgm:prSet presAssocID="{1D7E4938-9A55-47B8-9F74-5C521B22A653}" presName="parentText" presStyleLbl="node1" presStyleIdx="0" presStyleCnt="5">
        <dgm:presLayoutVars>
          <dgm:chMax val="0"/>
          <dgm:bulletEnabled val="1"/>
        </dgm:presLayoutVars>
      </dgm:prSet>
      <dgm:spPr/>
    </dgm:pt>
    <dgm:pt modelId="{D9AA5E5D-44E5-4CB3-ACC1-7FA130A0B53B}" type="pres">
      <dgm:prSet presAssocID="{1D7E4938-9A55-47B8-9F74-5C521B22A653}" presName="childText" presStyleLbl="revTx" presStyleIdx="0" presStyleCnt="3" custScaleY="77837">
        <dgm:presLayoutVars>
          <dgm:bulletEnabled val="1"/>
        </dgm:presLayoutVars>
      </dgm:prSet>
      <dgm:spPr/>
    </dgm:pt>
    <dgm:pt modelId="{BA845B75-5969-4041-BDC0-835646A812CC}" type="pres">
      <dgm:prSet presAssocID="{5CA5D191-EC1C-46F1-8B90-E50E5849BAA6}" presName="parentText" presStyleLbl="node1" presStyleIdx="1" presStyleCnt="5" custLinFactNeighborY="-7697">
        <dgm:presLayoutVars>
          <dgm:chMax val="0"/>
          <dgm:bulletEnabled val="1"/>
        </dgm:presLayoutVars>
      </dgm:prSet>
      <dgm:spPr/>
    </dgm:pt>
    <dgm:pt modelId="{91B5FAE3-5996-4D75-AD9C-86F909FFD1E1}" type="pres">
      <dgm:prSet presAssocID="{09C5F9B3-C976-4DAF-BFBE-B7A5F9C6F14F}" presName="spacer" presStyleCnt="0"/>
      <dgm:spPr/>
    </dgm:pt>
    <dgm:pt modelId="{95D51839-C9E7-48A8-A304-04F52A41D94C}" type="pres">
      <dgm:prSet presAssocID="{2FAF15F3-7C73-436F-B82D-1E75F4262C5E}" presName="parentText" presStyleLbl="node1" presStyleIdx="2" presStyleCnt="5">
        <dgm:presLayoutVars>
          <dgm:chMax val="0"/>
          <dgm:bulletEnabled val="1"/>
        </dgm:presLayoutVars>
      </dgm:prSet>
      <dgm:spPr/>
    </dgm:pt>
    <dgm:pt modelId="{40DF62F0-A2AD-4BF3-9B0F-48D153FB9F5F}" type="pres">
      <dgm:prSet presAssocID="{3479376D-8DCD-49CA-AB85-7EDB4F0545F6}" presName="spacer" presStyleCnt="0"/>
      <dgm:spPr/>
    </dgm:pt>
    <dgm:pt modelId="{D5F69B79-6784-4854-A8ED-B23FF8097022}" type="pres">
      <dgm:prSet presAssocID="{195A7AFD-6301-4FD8-84A6-F93EF919D8AD}" presName="parentText" presStyleLbl="node1" presStyleIdx="3" presStyleCnt="5">
        <dgm:presLayoutVars>
          <dgm:chMax val="0"/>
          <dgm:bulletEnabled val="1"/>
        </dgm:presLayoutVars>
      </dgm:prSet>
      <dgm:spPr/>
    </dgm:pt>
    <dgm:pt modelId="{C437056E-1DAC-463C-8A4A-D4177915EE66}" type="pres">
      <dgm:prSet presAssocID="{195A7AFD-6301-4FD8-84A6-F93EF919D8AD}" presName="childText" presStyleLbl="revTx" presStyleIdx="1" presStyleCnt="3">
        <dgm:presLayoutVars>
          <dgm:bulletEnabled val="1"/>
        </dgm:presLayoutVars>
      </dgm:prSet>
      <dgm:spPr/>
    </dgm:pt>
    <dgm:pt modelId="{2F59B5BB-5DA1-439C-A305-B58F7E3914CB}" type="pres">
      <dgm:prSet presAssocID="{D123A951-A3B1-4A0A-A0C8-731B395B2652}" presName="parentText" presStyleLbl="node1" presStyleIdx="4" presStyleCnt="5">
        <dgm:presLayoutVars>
          <dgm:chMax val="0"/>
          <dgm:bulletEnabled val="1"/>
        </dgm:presLayoutVars>
      </dgm:prSet>
      <dgm:spPr/>
    </dgm:pt>
    <dgm:pt modelId="{B1FE6575-A56B-496B-955F-F8BDF10DE4C8}" type="pres">
      <dgm:prSet presAssocID="{D123A951-A3B1-4A0A-A0C8-731B395B2652}" presName="childText" presStyleLbl="revTx" presStyleIdx="2" presStyleCnt="3">
        <dgm:presLayoutVars>
          <dgm:bulletEnabled val="1"/>
        </dgm:presLayoutVars>
      </dgm:prSet>
      <dgm:spPr/>
    </dgm:pt>
  </dgm:ptLst>
  <dgm:cxnLst>
    <dgm:cxn modelId="{541C3B03-A9D6-4CA0-A00D-8135A013036B}" type="presOf" srcId="{195A7AFD-6301-4FD8-84A6-F93EF919D8AD}" destId="{D5F69B79-6784-4854-A8ED-B23FF8097022}" srcOrd="0" destOrd="0" presId="urn:microsoft.com/office/officeart/2005/8/layout/vList2"/>
    <dgm:cxn modelId="{554E5906-B3B9-4609-9932-ECDB8F5CB4D4}" type="presOf" srcId="{1D7E4938-9A55-47B8-9F74-5C521B22A653}" destId="{F79D7B90-72D9-46AF-9754-3393C19D6622}" srcOrd="0" destOrd="0" presId="urn:microsoft.com/office/officeart/2005/8/layout/vList2"/>
    <dgm:cxn modelId="{103A7013-0645-4740-8549-D9B196A173E4}" srcId="{2A197AC0-0C54-4956-A420-6FF32EE9FA9F}" destId="{5CA5D191-EC1C-46F1-8B90-E50E5849BAA6}" srcOrd="1" destOrd="0" parTransId="{E53255AC-ECE1-4CE1-A748-F12FAACBF1D7}" sibTransId="{09C5F9B3-C976-4DAF-BFBE-B7A5F9C6F14F}"/>
    <dgm:cxn modelId="{11EE7014-54B1-492A-974E-52B7BF7C0455}" srcId="{195A7AFD-6301-4FD8-84A6-F93EF919D8AD}" destId="{054B5AA8-8360-498C-BB53-6B273634F485}" srcOrd="2" destOrd="0" parTransId="{5CACEAD6-F068-455E-A314-58D8C036245C}" sibTransId="{FC08F284-943E-462C-88F6-9FB6A882A1DD}"/>
    <dgm:cxn modelId="{8C9FD618-3258-4EB8-A973-0DE4260E4866}" type="presOf" srcId="{726C0535-67DD-4E8A-A4DE-C2650E5F8D9F}" destId="{B1FE6575-A56B-496B-955F-F8BDF10DE4C8}" srcOrd="0" destOrd="1" presId="urn:microsoft.com/office/officeart/2005/8/layout/vList2"/>
    <dgm:cxn modelId="{74150826-DE69-42D1-93AA-E178FAD31128}" srcId="{2A197AC0-0C54-4956-A420-6FF32EE9FA9F}" destId="{1D7E4938-9A55-47B8-9F74-5C521B22A653}" srcOrd="0" destOrd="0" parTransId="{C7C4FA23-0B65-4605-A637-EFE3B7701A6C}" sibTransId="{C7D71E68-CB75-4FA3-8E56-FC5BC63D8653}"/>
    <dgm:cxn modelId="{F0DC3339-826E-46F0-9E57-DC910B3F5E5D}" type="presOf" srcId="{D7FD4BC8-A22F-4BEC-BB3B-137B59FF22AF}" destId="{C437056E-1DAC-463C-8A4A-D4177915EE66}" srcOrd="0" destOrd="0" presId="urn:microsoft.com/office/officeart/2005/8/layout/vList2"/>
    <dgm:cxn modelId="{B3E5853E-AA91-42F8-8B93-26282EF6F79B}" type="presOf" srcId="{D576D17C-357A-402D-8840-CC301BCE1A22}" destId="{C437056E-1DAC-463C-8A4A-D4177915EE66}" srcOrd="0" destOrd="3" presId="urn:microsoft.com/office/officeart/2005/8/layout/vList2"/>
    <dgm:cxn modelId="{C25A9A60-A6E1-4F74-8B7D-C7E1D2E0F06A}" srcId="{D123A951-A3B1-4A0A-A0C8-731B395B2652}" destId="{1F64A871-DB9A-41F0-8895-74FB3D24E517}" srcOrd="0" destOrd="0" parTransId="{F012B17D-3B7C-48F1-B3E1-24430A148980}" sibTransId="{0775E55D-20FC-47EF-9022-5BB53F031165}"/>
    <dgm:cxn modelId="{20F66666-1379-4C33-8D0D-CCB91C17305C}" srcId="{195A7AFD-6301-4FD8-84A6-F93EF919D8AD}" destId="{D7FD4BC8-A22F-4BEC-BB3B-137B59FF22AF}" srcOrd="0" destOrd="0" parTransId="{D9540895-9821-4252-8B9C-CCD96B518519}" sibTransId="{62D4607A-3C0E-4421-A8F2-DDB2F3A5359B}"/>
    <dgm:cxn modelId="{63BD2369-0260-4401-871C-20D01B5F1CBF}" type="presOf" srcId="{1F64A871-DB9A-41F0-8895-74FB3D24E517}" destId="{B1FE6575-A56B-496B-955F-F8BDF10DE4C8}" srcOrd="0" destOrd="0" presId="urn:microsoft.com/office/officeart/2005/8/layout/vList2"/>
    <dgm:cxn modelId="{14434053-B7C6-4EDB-B8DE-C7803A1DD4B4}" type="presOf" srcId="{5CA5D191-EC1C-46F1-8B90-E50E5849BAA6}" destId="{BA845B75-5969-4041-BDC0-835646A812CC}" srcOrd="0" destOrd="0" presId="urn:microsoft.com/office/officeart/2005/8/layout/vList2"/>
    <dgm:cxn modelId="{D543B97C-2516-48A2-BD5C-42DE8617F968}" type="presOf" srcId="{054B5AA8-8360-498C-BB53-6B273634F485}" destId="{C437056E-1DAC-463C-8A4A-D4177915EE66}" srcOrd="0" destOrd="2" presId="urn:microsoft.com/office/officeart/2005/8/layout/vList2"/>
    <dgm:cxn modelId="{CB8D8784-B0E5-40DB-9153-66AE6631FDB8}" type="presOf" srcId="{2A197AC0-0C54-4956-A420-6FF32EE9FA9F}" destId="{232C0B3F-F7BB-4293-92D0-ED6D622EE123}" srcOrd="0" destOrd="0" presId="urn:microsoft.com/office/officeart/2005/8/layout/vList2"/>
    <dgm:cxn modelId="{91313485-4F93-47EE-BA27-C69E1E5EAD04}" type="presOf" srcId="{4AE75870-0A7B-4413-A6E8-A413242EFD9C}" destId="{C437056E-1DAC-463C-8A4A-D4177915EE66}" srcOrd="0" destOrd="1" presId="urn:microsoft.com/office/officeart/2005/8/layout/vList2"/>
    <dgm:cxn modelId="{C2B49893-A4D7-41C1-9BBE-B4B4907CE693}" srcId="{2A197AC0-0C54-4956-A420-6FF32EE9FA9F}" destId="{2FAF15F3-7C73-436F-B82D-1E75F4262C5E}" srcOrd="2" destOrd="0" parTransId="{771FAA24-8824-474E-B6A3-7C509FB9ABE0}" sibTransId="{3479376D-8DCD-49CA-AB85-7EDB4F0545F6}"/>
    <dgm:cxn modelId="{74C01396-D0EB-4E18-A82C-89C2708BDC2B}" type="presOf" srcId="{2FAF15F3-7C73-436F-B82D-1E75F4262C5E}" destId="{95D51839-C9E7-48A8-A304-04F52A41D94C}" srcOrd="0" destOrd="0" presId="urn:microsoft.com/office/officeart/2005/8/layout/vList2"/>
    <dgm:cxn modelId="{9BDFDDB5-714F-48A8-8BA9-5D2507D335CA}" srcId="{195A7AFD-6301-4FD8-84A6-F93EF919D8AD}" destId="{D576D17C-357A-402D-8840-CC301BCE1A22}" srcOrd="3" destOrd="0" parTransId="{DAB4D3BE-69AD-4780-9A6F-26065F543D88}" sibTransId="{C2CB6E49-F25A-498B-9BEF-0C755D221983}"/>
    <dgm:cxn modelId="{2B773CBE-7DEE-4E7E-9CFA-670E42C66C07}" srcId="{2A197AC0-0C54-4956-A420-6FF32EE9FA9F}" destId="{195A7AFD-6301-4FD8-84A6-F93EF919D8AD}" srcOrd="3" destOrd="0" parTransId="{3B1ACD49-4E38-4D85-A3CB-38559DFDFC52}" sibTransId="{F1081434-C467-4AF9-BD4C-7D8A0C05077D}"/>
    <dgm:cxn modelId="{AAA383BE-51EC-4007-B999-53041766CB40}" type="presOf" srcId="{D123A951-A3B1-4A0A-A0C8-731B395B2652}" destId="{2F59B5BB-5DA1-439C-A305-B58F7E3914CB}" srcOrd="0" destOrd="0" presId="urn:microsoft.com/office/officeart/2005/8/layout/vList2"/>
    <dgm:cxn modelId="{24915CC8-5402-4A96-B30C-F96B211A9C82}" srcId="{1D7E4938-9A55-47B8-9F74-5C521B22A653}" destId="{7BBF0E1D-4E3A-475A-A8AD-DFEA17BAD3B0}" srcOrd="0" destOrd="0" parTransId="{6339080E-63BB-4285-9331-47C724FA4B35}" sibTransId="{85680E12-0A22-4D24-9503-25E464386683}"/>
    <dgm:cxn modelId="{A567C5E3-73F4-4C51-BD50-2CC33EDC8E6F}" srcId="{2A197AC0-0C54-4956-A420-6FF32EE9FA9F}" destId="{D123A951-A3B1-4A0A-A0C8-731B395B2652}" srcOrd="4" destOrd="0" parTransId="{8BDD90A9-D121-4B5B-AA69-6CEBC70B3C1A}" sibTransId="{5CFD7023-4CFF-45C2-ADA0-752F9A4363FD}"/>
    <dgm:cxn modelId="{DD8337E6-ED1E-4BD6-8F98-6793B5BEB061}" srcId="{195A7AFD-6301-4FD8-84A6-F93EF919D8AD}" destId="{4AE75870-0A7B-4413-A6E8-A413242EFD9C}" srcOrd="1" destOrd="0" parTransId="{A4B36E08-E778-49DF-B53D-C4666AB5B653}" sibTransId="{4808F7D7-D9FC-4B70-8FC7-FE7FDE407BEB}"/>
    <dgm:cxn modelId="{CA51C1F1-3302-476A-B4C9-2FAEECDCFE8E}" type="presOf" srcId="{7BBF0E1D-4E3A-475A-A8AD-DFEA17BAD3B0}" destId="{D9AA5E5D-44E5-4CB3-ACC1-7FA130A0B53B}" srcOrd="0" destOrd="0" presId="urn:microsoft.com/office/officeart/2005/8/layout/vList2"/>
    <dgm:cxn modelId="{D1E98DFA-7974-4E48-B2A0-42B1CFC14E49}" srcId="{D123A951-A3B1-4A0A-A0C8-731B395B2652}" destId="{726C0535-67DD-4E8A-A4DE-C2650E5F8D9F}" srcOrd="1" destOrd="0" parTransId="{AF2BEEB7-6048-4715-BA60-3ACEAFA5D632}" sibTransId="{05606B09-4BB1-48CE-AF70-9B2BC89A5DD9}"/>
    <dgm:cxn modelId="{4EBBAA80-7488-4E59-A3AA-76C3FA51342E}" type="presParOf" srcId="{232C0B3F-F7BB-4293-92D0-ED6D622EE123}" destId="{F79D7B90-72D9-46AF-9754-3393C19D6622}" srcOrd="0" destOrd="0" presId="urn:microsoft.com/office/officeart/2005/8/layout/vList2"/>
    <dgm:cxn modelId="{F769E490-9368-49DD-B4BE-A356E0F8A010}" type="presParOf" srcId="{232C0B3F-F7BB-4293-92D0-ED6D622EE123}" destId="{D9AA5E5D-44E5-4CB3-ACC1-7FA130A0B53B}" srcOrd="1" destOrd="0" presId="urn:microsoft.com/office/officeart/2005/8/layout/vList2"/>
    <dgm:cxn modelId="{AD4DAFD3-9B6C-4996-BB9A-BB87E3BEA646}" type="presParOf" srcId="{232C0B3F-F7BB-4293-92D0-ED6D622EE123}" destId="{BA845B75-5969-4041-BDC0-835646A812CC}" srcOrd="2" destOrd="0" presId="urn:microsoft.com/office/officeart/2005/8/layout/vList2"/>
    <dgm:cxn modelId="{AE664612-F29A-4216-A415-F57121CA0C55}" type="presParOf" srcId="{232C0B3F-F7BB-4293-92D0-ED6D622EE123}" destId="{91B5FAE3-5996-4D75-AD9C-86F909FFD1E1}" srcOrd="3" destOrd="0" presId="urn:microsoft.com/office/officeart/2005/8/layout/vList2"/>
    <dgm:cxn modelId="{E402D5AD-A17C-495F-A3C4-2B5E2D5FEEC5}" type="presParOf" srcId="{232C0B3F-F7BB-4293-92D0-ED6D622EE123}" destId="{95D51839-C9E7-48A8-A304-04F52A41D94C}" srcOrd="4" destOrd="0" presId="urn:microsoft.com/office/officeart/2005/8/layout/vList2"/>
    <dgm:cxn modelId="{153D1502-2A6C-4D2D-88C8-27F2F6AC1FCE}" type="presParOf" srcId="{232C0B3F-F7BB-4293-92D0-ED6D622EE123}" destId="{40DF62F0-A2AD-4BF3-9B0F-48D153FB9F5F}" srcOrd="5" destOrd="0" presId="urn:microsoft.com/office/officeart/2005/8/layout/vList2"/>
    <dgm:cxn modelId="{6CF0E1F1-25B3-4A4C-B0BC-3FC69EFF148D}" type="presParOf" srcId="{232C0B3F-F7BB-4293-92D0-ED6D622EE123}" destId="{D5F69B79-6784-4854-A8ED-B23FF8097022}" srcOrd="6" destOrd="0" presId="urn:microsoft.com/office/officeart/2005/8/layout/vList2"/>
    <dgm:cxn modelId="{2CA4A320-DB24-49BD-B954-ADCF0C592222}" type="presParOf" srcId="{232C0B3F-F7BB-4293-92D0-ED6D622EE123}" destId="{C437056E-1DAC-463C-8A4A-D4177915EE66}" srcOrd="7" destOrd="0" presId="urn:microsoft.com/office/officeart/2005/8/layout/vList2"/>
    <dgm:cxn modelId="{F2F437F4-29B7-4BF4-B778-BFE188A88E35}" type="presParOf" srcId="{232C0B3F-F7BB-4293-92D0-ED6D622EE123}" destId="{2F59B5BB-5DA1-439C-A305-B58F7E3914CB}" srcOrd="8" destOrd="0" presId="urn:microsoft.com/office/officeart/2005/8/layout/vList2"/>
    <dgm:cxn modelId="{0E5512FC-D0F7-49BF-84C0-8AECA44C5AC2}" type="presParOf" srcId="{232C0B3F-F7BB-4293-92D0-ED6D622EE123}" destId="{B1FE6575-A56B-496B-955F-F8BDF10DE4C8}"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47FADB9-1AC5-4D56-B0CE-1EAFEC5D0F0A}"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4CCCDAD6-C37B-4D13-AC94-08736F9376F0}">
      <dgm:prSet custT="1"/>
      <dgm:spPr>
        <a:solidFill>
          <a:srgbClr val="0069B8"/>
        </a:solidFill>
      </dgm:spPr>
      <dgm:t>
        <a:bodyPr/>
        <a:lstStyle/>
        <a:p>
          <a:r>
            <a:rPr lang="en-US" sz="2200" b="1" baseline="0"/>
            <a:t>Every</a:t>
          </a:r>
          <a:r>
            <a:rPr lang="en-US" sz="2200" baseline="0"/>
            <a:t> object has a type</a:t>
          </a:r>
          <a:endParaRPr lang="en-US" sz="2200"/>
        </a:p>
      </dgm:t>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134D116E-707C-4386-873E-A15DF8241C49}" type="parTrans" cxnId="{4D60B609-9C1D-49E5-B9B3-F46F4E8D7AC1}">
      <dgm:prSet/>
      <dgm:spPr/>
      <dgm:t>
        <a:bodyPr/>
        <a:lstStyle/>
        <a:p>
          <a:endParaRPr lang="en-US" sz="2200"/>
        </a:p>
      </dgm:t>
    </dgm:pt>
    <dgm:pt modelId="{217A31CA-7C98-41A6-A8D8-6D03BED4EEEF}" type="sibTrans" cxnId="{4D60B609-9C1D-49E5-B9B3-F46F4E8D7AC1}">
      <dgm:prSet/>
      <dgm:spPr/>
      <dgm:t>
        <a:bodyPr/>
        <a:lstStyle/>
        <a:p>
          <a:endParaRPr lang="en-US" sz="2200"/>
        </a:p>
      </dgm:t>
    </dgm:pt>
    <dgm:pt modelId="{EAF3E165-1341-40CA-B809-FEDF7171DA98}">
      <dgm:prSet custT="1"/>
      <dgm:spPr>
        <a:solidFill>
          <a:srgbClr val="0069B8"/>
        </a:solidFill>
      </dgm:spPr>
      <dgm:t>
        <a:bodyPr/>
        <a:lstStyle/>
        <a:p>
          <a:r>
            <a:rPr lang="en-US" sz="2200" baseline="0"/>
            <a:t>PowerShell is </a:t>
          </a:r>
          <a:r>
            <a:rPr lang="en-US" sz="2200" b="1" baseline="0"/>
            <a:t>non-declarative</a:t>
          </a:r>
          <a:r>
            <a:rPr lang="en-US" sz="2200" baseline="0"/>
            <a:t> (weakly typed)</a:t>
          </a:r>
          <a:endParaRPr lang="en-US" sz="2200"/>
        </a:p>
      </dgm:t>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6CB3904D-B239-46EA-AFE0-5F46605CE4EF}" type="parTrans" cxnId="{10DD6D58-1DC0-4605-B942-CB74D9FAC58B}">
      <dgm:prSet/>
      <dgm:spPr/>
      <dgm:t>
        <a:bodyPr/>
        <a:lstStyle/>
        <a:p>
          <a:endParaRPr lang="en-US" sz="2200"/>
        </a:p>
      </dgm:t>
    </dgm:pt>
    <dgm:pt modelId="{A2E91BE1-51F0-403A-83B1-92E383106EEC}" type="sibTrans" cxnId="{10DD6D58-1DC0-4605-B942-CB74D9FAC58B}">
      <dgm:prSet/>
      <dgm:spPr/>
      <dgm:t>
        <a:bodyPr/>
        <a:lstStyle/>
        <a:p>
          <a:endParaRPr lang="en-US" sz="2200"/>
        </a:p>
      </dgm:t>
    </dgm:pt>
    <dgm:pt modelId="{BA7FECFA-BCFF-45E3-98D0-587C2DEC5FE6}">
      <dgm:prSet custT="1"/>
      <dgm:spPr/>
      <dgm:t>
        <a:bodyPr/>
        <a:lstStyle/>
        <a:p>
          <a:r>
            <a:rPr lang="en-US" sz="2200" baseline="0"/>
            <a:t>Variables can be </a:t>
          </a:r>
          <a:r>
            <a:rPr lang="en-US" sz="2200" b="1" baseline="0"/>
            <a:t>reused</a:t>
          </a:r>
          <a:r>
            <a:rPr lang="en-US" sz="2200" baseline="0"/>
            <a:t> to store </a:t>
          </a:r>
          <a:r>
            <a:rPr lang="en-US" sz="2200" b="1" baseline="0"/>
            <a:t>any</a:t>
          </a:r>
          <a:r>
            <a:rPr lang="en-US" sz="2200" baseline="0"/>
            <a:t> object type</a:t>
          </a:r>
          <a:endParaRPr lang="en-US" sz="2200"/>
        </a:p>
      </dgm:t>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A70D1371-5F17-4B38-AB2D-DB195382D275}" type="parTrans" cxnId="{25AB35A3-B4F3-4BB5-BDAD-043836B78F57}">
      <dgm:prSet/>
      <dgm:spPr/>
      <dgm:t>
        <a:bodyPr/>
        <a:lstStyle/>
        <a:p>
          <a:endParaRPr lang="en-US" sz="2200"/>
        </a:p>
      </dgm:t>
    </dgm:pt>
    <dgm:pt modelId="{EB845976-A33C-4C37-8CE2-F9C62D850253}" type="sibTrans" cxnId="{25AB35A3-B4F3-4BB5-BDAD-043836B78F57}">
      <dgm:prSet/>
      <dgm:spPr/>
      <dgm:t>
        <a:bodyPr/>
        <a:lstStyle/>
        <a:p>
          <a:endParaRPr lang="en-US" sz="2200"/>
        </a:p>
      </dgm:t>
    </dgm:pt>
    <dgm:pt modelId="{8682A6DF-7D33-4DD2-8BBC-8ACC42A357ED}">
      <dgm:prSet custT="1"/>
      <dgm:spPr>
        <a:solidFill>
          <a:srgbClr val="0069B8"/>
        </a:solidFill>
      </dgm:spPr>
      <dgm:t>
        <a:bodyPr/>
        <a:lstStyle/>
        <a:p>
          <a:r>
            <a:rPr lang="en-US" sz="2200" baseline="0"/>
            <a:t>Types can be </a:t>
          </a:r>
          <a:r>
            <a:rPr lang="en-US" sz="2200" b="0" baseline="0"/>
            <a:t>converted</a:t>
          </a:r>
          <a:r>
            <a:rPr lang="en-US" sz="2200" baseline="0"/>
            <a:t> </a:t>
          </a:r>
          <a:r>
            <a:rPr lang="en-US" sz="2200" b="1" baseline="0"/>
            <a:t>implicitly</a:t>
          </a:r>
          <a:r>
            <a:rPr lang="en-US" sz="2200" baseline="0"/>
            <a:t> or </a:t>
          </a:r>
          <a:r>
            <a:rPr lang="en-US" sz="2200" b="1" baseline="0"/>
            <a:t>explicitly</a:t>
          </a:r>
          <a:endParaRPr lang="en-US" sz="2200" b="1"/>
        </a:p>
      </dgm:t>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A34E5746-A468-4B95-9103-08E15492294A}" type="parTrans" cxnId="{0B3C3B7C-829C-46D3-9B73-478AB93BB31D}">
      <dgm:prSet/>
      <dgm:spPr/>
      <dgm:t>
        <a:bodyPr/>
        <a:lstStyle/>
        <a:p>
          <a:endParaRPr lang="en-US" sz="2200"/>
        </a:p>
      </dgm:t>
    </dgm:pt>
    <dgm:pt modelId="{BDDF9CDA-479C-448E-8CC8-B5B58F25DDC8}" type="sibTrans" cxnId="{0B3C3B7C-829C-46D3-9B73-478AB93BB31D}">
      <dgm:prSet/>
      <dgm:spPr/>
      <dgm:t>
        <a:bodyPr/>
        <a:lstStyle/>
        <a:p>
          <a:endParaRPr lang="en-US" sz="2200"/>
        </a:p>
      </dgm:t>
    </dgm:pt>
    <dgm:pt modelId="{E7DA081E-60CE-4C3E-82EE-FF5CF33C5112}">
      <dgm:prSet custT="1"/>
      <dgm:spPr/>
      <dgm:t>
        <a:bodyPr/>
        <a:lstStyle/>
        <a:p>
          <a:r>
            <a:rPr lang="en-US" sz="2200" b="1" baseline="0"/>
            <a:t>Implicit</a:t>
          </a:r>
          <a:r>
            <a:rPr lang="en-US" sz="2200" baseline="0"/>
            <a:t> conversions convert the data on the </a:t>
          </a:r>
          <a:r>
            <a:rPr lang="en-US" sz="2200" b="1" baseline="0"/>
            <a:t>right</a:t>
          </a:r>
          <a:r>
            <a:rPr lang="en-US" sz="2200" baseline="0"/>
            <a:t> to the </a:t>
          </a:r>
          <a:r>
            <a:rPr lang="en-US" sz="2200" b="1" baseline="0"/>
            <a:t>type</a:t>
          </a:r>
          <a:r>
            <a:rPr lang="en-US" sz="2200" baseline="0"/>
            <a:t> on the </a:t>
          </a:r>
          <a:r>
            <a:rPr lang="en-US" sz="2200" b="1" baseline="0"/>
            <a:t>left</a:t>
          </a:r>
          <a:endParaRPr lang="en-US" sz="2200" b="1"/>
        </a:p>
      </dgm:t>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C68F6451-C6B3-4C00-9A90-0C2EF0DAA92D}" type="parTrans" cxnId="{188C01DC-E74F-4F35-9CA7-130C7077D701}">
      <dgm:prSet/>
      <dgm:spPr/>
      <dgm:t>
        <a:bodyPr/>
        <a:lstStyle/>
        <a:p>
          <a:endParaRPr lang="en-US" sz="2200"/>
        </a:p>
      </dgm:t>
    </dgm:pt>
    <dgm:pt modelId="{189AB786-0F38-45B7-A188-8A25434142C2}" type="sibTrans" cxnId="{188C01DC-E74F-4F35-9CA7-130C7077D701}">
      <dgm:prSet/>
      <dgm:spPr/>
      <dgm:t>
        <a:bodyPr/>
        <a:lstStyle/>
        <a:p>
          <a:endParaRPr lang="en-US" sz="2200"/>
        </a:p>
      </dgm:t>
    </dgm:pt>
    <dgm:pt modelId="{1FFC71FA-D165-4211-AF37-6E7601C0100B}">
      <dgm:prSet custT="1"/>
      <dgm:spPr/>
      <dgm:t>
        <a:bodyPr/>
        <a:lstStyle/>
        <a:p>
          <a:r>
            <a:rPr lang="en-US" sz="2200" baseline="0"/>
            <a:t>Object types are </a:t>
          </a:r>
          <a:r>
            <a:rPr lang="en-US" sz="2200" b="1" baseline="0"/>
            <a:t>determined</a:t>
          </a:r>
          <a:r>
            <a:rPr lang="en-US" sz="2200" baseline="0"/>
            <a:t> based on the value</a:t>
          </a:r>
          <a:endParaRPr lang="en-US" sz="2200"/>
        </a:p>
      </dgm:t>
      <dgm:extLst>
        <a:ext uri="{E40237B7-FDA0-4F09-8148-C483321AD2D9}">
          <dgm14:cNvPr xmlns:dgm14="http://schemas.microsoft.com/office/drawing/2010/diagram" id="0" name="">
            <a:extLst>
              <a:ext uri="{C183D7F6-B498-43B3-948B-1728B52AA6E4}">
                <adec:decorative xmlns:adec="http://schemas.microsoft.com/office/drawing/2017/decorative" val="1"/>
              </a:ext>
            </a:extLst>
          </dgm14:cNvPr>
        </a:ext>
      </dgm:extLst>
    </dgm:pt>
    <dgm:pt modelId="{B91044AD-F411-4B71-BEDF-26FBBD9B179E}" type="parTrans" cxnId="{0F2F8CBF-2320-43AE-9050-7564019327F5}">
      <dgm:prSet/>
      <dgm:spPr/>
      <dgm:t>
        <a:bodyPr/>
        <a:lstStyle/>
        <a:p>
          <a:endParaRPr lang="en-US" sz="2200"/>
        </a:p>
      </dgm:t>
    </dgm:pt>
    <dgm:pt modelId="{2F610CD8-5831-4040-AD99-21CA97EE10A6}" type="sibTrans" cxnId="{0F2F8CBF-2320-43AE-9050-7564019327F5}">
      <dgm:prSet/>
      <dgm:spPr/>
      <dgm:t>
        <a:bodyPr/>
        <a:lstStyle/>
        <a:p>
          <a:endParaRPr lang="en-US" sz="2200"/>
        </a:p>
      </dgm:t>
    </dgm:pt>
    <dgm:pt modelId="{13787991-24C0-456A-A6B6-C46932C4F3DD}" type="pres">
      <dgm:prSet presAssocID="{347FADB9-1AC5-4D56-B0CE-1EAFEC5D0F0A}" presName="Name0" presStyleCnt="0">
        <dgm:presLayoutVars>
          <dgm:dir/>
          <dgm:animLvl val="lvl"/>
          <dgm:resizeHandles val="exact"/>
        </dgm:presLayoutVars>
      </dgm:prSet>
      <dgm:spPr/>
    </dgm:pt>
    <dgm:pt modelId="{F7236410-D9B3-4564-8B00-EBD0F12E25E7}" type="pres">
      <dgm:prSet presAssocID="{4CCCDAD6-C37B-4D13-AC94-08736F9376F0}" presName="linNode" presStyleCnt="0"/>
      <dgm:spPr/>
    </dgm:pt>
    <dgm:pt modelId="{F7689C81-E34D-4879-A4DD-94FD1E1C76FF}" type="pres">
      <dgm:prSet presAssocID="{4CCCDAD6-C37B-4D13-AC94-08736F9376F0}" presName="parentText" presStyleLbl="node1" presStyleIdx="0" presStyleCnt="3" custScaleX="111538" custLinFactNeighborX="209" custLinFactNeighborY="-10138">
        <dgm:presLayoutVars>
          <dgm:chMax val="1"/>
          <dgm:bulletEnabled val="1"/>
        </dgm:presLayoutVars>
      </dgm:prSet>
      <dgm:spPr/>
    </dgm:pt>
    <dgm:pt modelId="{3B197851-B194-4FB6-A933-096312C94329}" type="pres">
      <dgm:prSet presAssocID="{4CCCDAD6-C37B-4D13-AC94-08736F9376F0}" presName="descendantText" presStyleLbl="alignAccFollowNode1" presStyleIdx="0" presStyleCnt="3">
        <dgm:presLayoutVars>
          <dgm:bulletEnabled val="1"/>
        </dgm:presLayoutVars>
      </dgm:prSet>
      <dgm:spPr/>
    </dgm:pt>
    <dgm:pt modelId="{FD1D4DE5-B9E6-4CDE-8807-B9FAB6F66FC8}" type="pres">
      <dgm:prSet presAssocID="{217A31CA-7C98-41A6-A8D8-6D03BED4EEEF}" presName="sp" presStyleCnt="0"/>
      <dgm:spPr/>
    </dgm:pt>
    <dgm:pt modelId="{1C684705-C079-4F16-9815-423BE114F45C}" type="pres">
      <dgm:prSet presAssocID="{EAF3E165-1341-40CA-B809-FEDF7171DA98}" presName="linNode" presStyleCnt="0"/>
      <dgm:spPr/>
    </dgm:pt>
    <dgm:pt modelId="{77F3D7EB-E96F-4B46-96E7-71072B0ECBE2}" type="pres">
      <dgm:prSet presAssocID="{EAF3E165-1341-40CA-B809-FEDF7171DA98}" presName="parentText" presStyleLbl="node1" presStyleIdx="1" presStyleCnt="3" custScaleX="111538">
        <dgm:presLayoutVars>
          <dgm:chMax val="1"/>
          <dgm:bulletEnabled val="1"/>
        </dgm:presLayoutVars>
      </dgm:prSet>
      <dgm:spPr/>
    </dgm:pt>
    <dgm:pt modelId="{DDBCB15C-A710-4347-A90E-123251D19520}" type="pres">
      <dgm:prSet presAssocID="{EAF3E165-1341-40CA-B809-FEDF7171DA98}" presName="descendantText" presStyleLbl="alignAccFollowNode1" presStyleIdx="1" presStyleCnt="3">
        <dgm:presLayoutVars>
          <dgm:bulletEnabled val="1"/>
        </dgm:presLayoutVars>
      </dgm:prSet>
      <dgm:spPr/>
    </dgm:pt>
    <dgm:pt modelId="{7D2FDE5B-F8F3-45C2-8EA4-A34E9C76B76A}" type="pres">
      <dgm:prSet presAssocID="{A2E91BE1-51F0-403A-83B1-92E383106EEC}" presName="sp" presStyleCnt="0"/>
      <dgm:spPr/>
    </dgm:pt>
    <dgm:pt modelId="{85812F63-ACCB-47A7-B0CE-BB98828F193E}" type="pres">
      <dgm:prSet presAssocID="{8682A6DF-7D33-4DD2-8BBC-8ACC42A357ED}" presName="linNode" presStyleCnt="0"/>
      <dgm:spPr/>
    </dgm:pt>
    <dgm:pt modelId="{F5117856-731E-40BF-8DF4-1C7CE12BF1B6}" type="pres">
      <dgm:prSet presAssocID="{8682A6DF-7D33-4DD2-8BBC-8ACC42A357ED}" presName="parentText" presStyleLbl="node1" presStyleIdx="2" presStyleCnt="3" custScaleX="111538">
        <dgm:presLayoutVars>
          <dgm:chMax val="1"/>
          <dgm:bulletEnabled val="1"/>
        </dgm:presLayoutVars>
      </dgm:prSet>
      <dgm:spPr/>
    </dgm:pt>
    <dgm:pt modelId="{BD690BB7-B8A4-42E9-8994-D90D06D39179}" type="pres">
      <dgm:prSet presAssocID="{8682A6DF-7D33-4DD2-8BBC-8ACC42A357ED}" presName="descendantText" presStyleLbl="alignAccFollowNode1" presStyleIdx="2" presStyleCnt="3">
        <dgm:presLayoutVars>
          <dgm:bulletEnabled val="1"/>
        </dgm:presLayoutVars>
      </dgm:prSet>
      <dgm:spPr/>
    </dgm:pt>
  </dgm:ptLst>
  <dgm:cxnLst>
    <dgm:cxn modelId="{4D60B609-9C1D-49E5-B9B3-F46F4E8D7AC1}" srcId="{347FADB9-1AC5-4D56-B0CE-1EAFEC5D0F0A}" destId="{4CCCDAD6-C37B-4D13-AC94-08736F9376F0}" srcOrd="0" destOrd="0" parTransId="{134D116E-707C-4386-873E-A15DF8241C49}" sibTransId="{217A31CA-7C98-41A6-A8D8-6D03BED4EEEF}"/>
    <dgm:cxn modelId="{152EC610-5DD9-47FD-BCF0-C4786D57606F}" type="presOf" srcId="{8682A6DF-7D33-4DD2-8BBC-8ACC42A357ED}" destId="{F5117856-731E-40BF-8DF4-1C7CE12BF1B6}" srcOrd="0" destOrd="0" presId="urn:microsoft.com/office/officeart/2005/8/layout/vList5"/>
    <dgm:cxn modelId="{CE84512A-5F75-4F98-BBB7-ABFF492D37E2}" type="presOf" srcId="{4CCCDAD6-C37B-4D13-AC94-08736F9376F0}" destId="{F7689C81-E34D-4879-A4DD-94FD1E1C76FF}" srcOrd="0" destOrd="0" presId="urn:microsoft.com/office/officeart/2005/8/layout/vList5"/>
    <dgm:cxn modelId="{86818F72-7ACB-4C2E-8379-6F490EE6BA3D}" type="presOf" srcId="{EAF3E165-1341-40CA-B809-FEDF7171DA98}" destId="{77F3D7EB-E96F-4B46-96E7-71072B0ECBE2}" srcOrd="0" destOrd="0" presId="urn:microsoft.com/office/officeart/2005/8/layout/vList5"/>
    <dgm:cxn modelId="{10DD6D58-1DC0-4605-B942-CB74D9FAC58B}" srcId="{347FADB9-1AC5-4D56-B0CE-1EAFEC5D0F0A}" destId="{EAF3E165-1341-40CA-B809-FEDF7171DA98}" srcOrd="1" destOrd="0" parTransId="{6CB3904D-B239-46EA-AFE0-5F46605CE4EF}" sibTransId="{A2E91BE1-51F0-403A-83B1-92E383106EEC}"/>
    <dgm:cxn modelId="{0B3C3B7C-829C-46D3-9B73-478AB93BB31D}" srcId="{347FADB9-1AC5-4D56-B0CE-1EAFEC5D0F0A}" destId="{8682A6DF-7D33-4DD2-8BBC-8ACC42A357ED}" srcOrd="2" destOrd="0" parTransId="{A34E5746-A468-4B95-9103-08E15492294A}" sibTransId="{BDDF9CDA-479C-448E-8CC8-B5B58F25DDC8}"/>
    <dgm:cxn modelId="{C9C7EA88-F835-484B-9E83-768D1D3A1224}" type="presOf" srcId="{E7DA081E-60CE-4C3E-82EE-FF5CF33C5112}" destId="{BD690BB7-B8A4-42E9-8994-D90D06D39179}" srcOrd="0" destOrd="0" presId="urn:microsoft.com/office/officeart/2005/8/layout/vList5"/>
    <dgm:cxn modelId="{894E058A-15C9-4974-BA03-A556631742DA}" type="presOf" srcId="{1FFC71FA-D165-4211-AF37-6E7601C0100B}" destId="{3B197851-B194-4FB6-A933-096312C94329}" srcOrd="0" destOrd="0" presId="urn:microsoft.com/office/officeart/2005/8/layout/vList5"/>
    <dgm:cxn modelId="{3FAAF18E-08A0-4267-9E25-5852538453E4}" type="presOf" srcId="{347FADB9-1AC5-4D56-B0CE-1EAFEC5D0F0A}" destId="{13787991-24C0-456A-A6B6-C46932C4F3DD}" srcOrd="0" destOrd="0" presId="urn:microsoft.com/office/officeart/2005/8/layout/vList5"/>
    <dgm:cxn modelId="{25AB35A3-B4F3-4BB5-BDAD-043836B78F57}" srcId="{EAF3E165-1341-40CA-B809-FEDF7171DA98}" destId="{BA7FECFA-BCFF-45E3-98D0-587C2DEC5FE6}" srcOrd="0" destOrd="0" parTransId="{A70D1371-5F17-4B38-AB2D-DB195382D275}" sibTransId="{EB845976-A33C-4C37-8CE2-F9C62D850253}"/>
    <dgm:cxn modelId="{0F2F8CBF-2320-43AE-9050-7564019327F5}" srcId="{4CCCDAD6-C37B-4D13-AC94-08736F9376F0}" destId="{1FFC71FA-D165-4211-AF37-6E7601C0100B}" srcOrd="0" destOrd="0" parTransId="{B91044AD-F411-4B71-BEDF-26FBBD9B179E}" sibTransId="{2F610CD8-5831-4040-AD99-21CA97EE10A6}"/>
    <dgm:cxn modelId="{596D52D6-F4F2-4239-9B44-608C501CCB21}" type="presOf" srcId="{BA7FECFA-BCFF-45E3-98D0-587C2DEC5FE6}" destId="{DDBCB15C-A710-4347-A90E-123251D19520}" srcOrd="0" destOrd="0" presId="urn:microsoft.com/office/officeart/2005/8/layout/vList5"/>
    <dgm:cxn modelId="{188C01DC-E74F-4F35-9CA7-130C7077D701}" srcId="{8682A6DF-7D33-4DD2-8BBC-8ACC42A357ED}" destId="{E7DA081E-60CE-4C3E-82EE-FF5CF33C5112}" srcOrd="0" destOrd="0" parTransId="{C68F6451-C6B3-4C00-9A90-0C2EF0DAA92D}" sibTransId="{189AB786-0F38-45B7-A188-8A25434142C2}"/>
    <dgm:cxn modelId="{8AAF14A4-E3CC-48FC-8DD6-0ABCD8855040}" type="presParOf" srcId="{13787991-24C0-456A-A6B6-C46932C4F3DD}" destId="{F7236410-D9B3-4564-8B00-EBD0F12E25E7}" srcOrd="0" destOrd="0" presId="urn:microsoft.com/office/officeart/2005/8/layout/vList5"/>
    <dgm:cxn modelId="{8C4582F3-DE74-4B6A-B3DE-09F3AF95D7B7}" type="presParOf" srcId="{F7236410-D9B3-4564-8B00-EBD0F12E25E7}" destId="{F7689C81-E34D-4879-A4DD-94FD1E1C76FF}" srcOrd="0" destOrd="0" presId="urn:microsoft.com/office/officeart/2005/8/layout/vList5"/>
    <dgm:cxn modelId="{E919F2F3-4EF9-40AC-AC1B-1C3B280E7B98}" type="presParOf" srcId="{F7236410-D9B3-4564-8B00-EBD0F12E25E7}" destId="{3B197851-B194-4FB6-A933-096312C94329}" srcOrd="1" destOrd="0" presId="urn:microsoft.com/office/officeart/2005/8/layout/vList5"/>
    <dgm:cxn modelId="{57743A08-BBF5-4B6C-A64D-63E78DA7367B}" type="presParOf" srcId="{13787991-24C0-456A-A6B6-C46932C4F3DD}" destId="{FD1D4DE5-B9E6-4CDE-8807-B9FAB6F66FC8}" srcOrd="1" destOrd="0" presId="urn:microsoft.com/office/officeart/2005/8/layout/vList5"/>
    <dgm:cxn modelId="{82EC9359-EC61-4175-A676-347DA79BB746}" type="presParOf" srcId="{13787991-24C0-456A-A6B6-C46932C4F3DD}" destId="{1C684705-C079-4F16-9815-423BE114F45C}" srcOrd="2" destOrd="0" presId="urn:microsoft.com/office/officeart/2005/8/layout/vList5"/>
    <dgm:cxn modelId="{6CC7E536-581D-4F7B-BB38-F841FE3F3304}" type="presParOf" srcId="{1C684705-C079-4F16-9815-423BE114F45C}" destId="{77F3D7EB-E96F-4B46-96E7-71072B0ECBE2}" srcOrd="0" destOrd="0" presId="urn:microsoft.com/office/officeart/2005/8/layout/vList5"/>
    <dgm:cxn modelId="{4D87EF2E-2069-4E69-AD97-B9819632317E}" type="presParOf" srcId="{1C684705-C079-4F16-9815-423BE114F45C}" destId="{DDBCB15C-A710-4347-A90E-123251D19520}" srcOrd="1" destOrd="0" presId="urn:microsoft.com/office/officeart/2005/8/layout/vList5"/>
    <dgm:cxn modelId="{E7E3D835-EA6F-4D08-8A9D-83B14E63C0D3}" type="presParOf" srcId="{13787991-24C0-456A-A6B6-C46932C4F3DD}" destId="{7D2FDE5B-F8F3-45C2-8EA4-A34E9C76B76A}" srcOrd="3" destOrd="0" presId="urn:microsoft.com/office/officeart/2005/8/layout/vList5"/>
    <dgm:cxn modelId="{6FD9E85F-5F3E-4238-B5FF-0131C8F78D6F}" type="presParOf" srcId="{13787991-24C0-456A-A6B6-C46932C4F3DD}" destId="{85812F63-ACCB-47A7-B0CE-BB98828F193E}" srcOrd="4" destOrd="0" presId="urn:microsoft.com/office/officeart/2005/8/layout/vList5"/>
    <dgm:cxn modelId="{3F77AF1D-D523-4AF5-A1D5-1B6C1FF9E6CF}" type="presParOf" srcId="{85812F63-ACCB-47A7-B0CE-BB98828F193E}" destId="{F5117856-731E-40BF-8DF4-1C7CE12BF1B6}" srcOrd="0" destOrd="0" presId="urn:microsoft.com/office/officeart/2005/8/layout/vList5"/>
    <dgm:cxn modelId="{A043B1F1-E588-4910-84FE-5BB4F75ECA0C}" type="presParOf" srcId="{85812F63-ACCB-47A7-B0CE-BB98828F193E}" destId="{BD690BB7-B8A4-42E9-8994-D90D06D39179}" srcOrd="1" destOrd="0" presId="urn:microsoft.com/office/officeart/2005/8/layout/vList5"/>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934D344-A7F4-4568-B943-AA5AF2610A0F}"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762F7701-F54F-4536-A2AF-93E99ABFEF60}">
      <dgm:prSet custT="1"/>
      <dgm:spPr/>
      <dgm:t>
        <a:bodyPr/>
        <a:lstStyle/>
        <a:p>
          <a:r>
            <a:rPr lang="en-US" sz="2400" b="1" baseline="0"/>
            <a:t>One-time</a:t>
          </a:r>
          <a:r>
            <a:rPr lang="en-US" sz="2400" baseline="0"/>
            <a:t> explicit (forced) </a:t>
          </a:r>
          <a:r>
            <a:rPr lang="en-US" sz="2400" b="1" baseline="0"/>
            <a:t>conversion</a:t>
          </a:r>
          <a:r>
            <a:rPr lang="en-US" sz="2400" baseline="0"/>
            <a:t> of a value</a:t>
          </a:r>
          <a:endParaRPr lang="en-US" sz="2400"/>
        </a:p>
      </dgm:t>
      <dgm:extLst>
        <a:ext uri="{E40237B7-FDA0-4F09-8148-C483321AD2D9}">
          <dgm14:cNvPr xmlns:dgm14="http://schemas.microsoft.com/office/drawing/2010/diagram" id="0" name="" descr="One-time explicit (forced) conversion of a value&#10;&#10;"/>
        </a:ext>
      </dgm:extLst>
    </dgm:pt>
    <dgm:pt modelId="{6671B399-0D70-44E8-A847-346EACE147AB}" type="sibTrans" cxnId="{FE6AE981-C198-4F06-B7DB-7360B593E853}">
      <dgm:prSet/>
      <dgm:spPr/>
      <dgm:t>
        <a:bodyPr/>
        <a:lstStyle/>
        <a:p>
          <a:endParaRPr lang="en-US" sz="2400"/>
        </a:p>
      </dgm:t>
    </dgm:pt>
    <dgm:pt modelId="{BBFC8C3B-4CCC-4493-A3B8-56067DE785A0}" type="parTrans" cxnId="{FE6AE981-C198-4F06-B7DB-7360B593E853}">
      <dgm:prSet/>
      <dgm:spPr/>
      <dgm:t>
        <a:bodyPr/>
        <a:lstStyle/>
        <a:p>
          <a:endParaRPr lang="en-US" sz="2400"/>
        </a:p>
      </dgm:t>
    </dgm:pt>
    <dgm:pt modelId="{129AAAF6-87BB-4E37-82A5-02E8F7A57F61}">
      <dgm:prSet custT="1"/>
      <dgm:spPr/>
      <dgm:t>
        <a:bodyPr/>
        <a:lstStyle/>
        <a:p>
          <a:r>
            <a:rPr lang="en-US" sz="2400" baseline="0"/>
            <a:t>Use </a:t>
          </a:r>
          <a:r>
            <a:rPr lang="en-US" sz="2400" b="1" baseline="0"/>
            <a:t>square brackets </a:t>
          </a:r>
          <a:r>
            <a:rPr lang="en-US" sz="2400" baseline="0"/>
            <a:t>around the </a:t>
          </a:r>
          <a:r>
            <a:rPr lang="en-US" sz="2400" b="1" baseline="0"/>
            <a:t>Type</a:t>
          </a:r>
          <a:r>
            <a:rPr lang="en-US" sz="2400" baseline="0"/>
            <a:t> Name next to the value to convert</a:t>
          </a:r>
          <a:endParaRPr lang="en-US" sz="2400"/>
        </a:p>
      </dgm:t>
      <dgm:extLst>
        <a:ext uri="{E40237B7-FDA0-4F09-8148-C483321AD2D9}">
          <dgm14:cNvPr xmlns:dgm14="http://schemas.microsoft.com/office/drawing/2010/diagram" id="0" name="" descr="Use square brackets around the Type Name next to the value to convert&#10;"/>
        </a:ext>
      </dgm:extLst>
    </dgm:pt>
    <dgm:pt modelId="{89A2925E-D444-4414-8239-70B7EA2FEFFD}" type="sibTrans" cxnId="{377884F7-4C11-414D-B5CB-94000685DC2D}">
      <dgm:prSet/>
      <dgm:spPr/>
      <dgm:t>
        <a:bodyPr/>
        <a:lstStyle/>
        <a:p>
          <a:endParaRPr lang="en-US" sz="2400"/>
        </a:p>
      </dgm:t>
    </dgm:pt>
    <dgm:pt modelId="{495D5C12-EA08-4390-9074-BDF46FA724AB}" type="parTrans" cxnId="{377884F7-4C11-414D-B5CB-94000685DC2D}">
      <dgm:prSet/>
      <dgm:spPr/>
      <dgm:t>
        <a:bodyPr/>
        <a:lstStyle/>
        <a:p>
          <a:endParaRPr lang="en-US" sz="2400"/>
        </a:p>
      </dgm:t>
    </dgm:pt>
    <dgm:pt modelId="{FA22F2CF-A645-4B09-830E-95C899DD47B1}" type="pres">
      <dgm:prSet presAssocID="{6934D344-A7F4-4568-B943-AA5AF2610A0F}" presName="diagram" presStyleCnt="0">
        <dgm:presLayoutVars>
          <dgm:dir/>
          <dgm:resizeHandles val="exact"/>
        </dgm:presLayoutVars>
      </dgm:prSet>
      <dgm:spPr/>
    </dgm:pt>
    <dgm:pt modelId="{8D5C4CD2-D0D7-456C-A537-4011229F9AAB}" type="pres">
      <dgm:prSet presAssocID="{762F7701-F54F-4536-A2AF-93E99ABFEF60}" presName="node" presStyleLbl="node1" presStyleIdx="0" presStyleCnt="2">
        <dgm:presLayoutVars>
          <dgm:bulletEnabled val="1"/>
        </dgm:presLayoutVars>
      </dgm:prSet>
      <dgm:spPr/>
    </dgm:pt>
    <dgm:pt modelId="{C98903C8-FB63-45CA-B035-5FB91D04277E}" type="pres">
      <dgm:prSet presAssocID="{6671B399-0D70-44E8-A847-346EACE147AB}" presName="sibTrans" presStyleCnt="0"/>
      <dgm:spPr/>
    </dgm:pt>
    <dgm:pt modelId="{E2C28AF0-5381-4930-81A3-72E44FAA0674}" type="pres">
      <dgm:prSet presAssocID="{129AAAF6-87BB-4E37-82A5-02E8F7A57F61}" presName="node" presStyleLbl="node1" presStyleIdx="1" presStyleCnt="2">
        <dgm:presLayoutVars>
          <dgm:bulletEnabled val="1"/>
        </dgm:presLayoutVars>
      </dgm:prSet>
      <dgm:spPr/>
    </dgm:pt>
  </dgm:ptLst>
  <dgm:cxnLst>
    <dgm:cxn modelId="{E162CE0C-EF66-42F5-86C6-F55B02726DB2}" type="presOf" srcId="{762F7701-F54F-4536-A2AF-93E99ABFEF60}" destId="{8D5C4CD2-D0D7-456C-A537-4011229F9AAB}" srcOrd="0" destOrd="0" presId="urn:microsoft.com/office/officeart/2005/8/layout/default"/>
    <dgm:cxn modelId="{BCFB2A4A-ADE2-4E17-806A-99D67FF6494D}" type="presOf" srcId="{129AAAF6-87BB-4E37-82A5-02E8F7A57F61}" destId="{E2C28AF0-5381-4930-81A3-72E44FAA0674}" srcOrd="0" destOrd="0" presId="urn:microsoft.com/office/officeart/2005/8/layout/default"/>
    <dgm:cxn modelId="{FE6AE981-C198-4F06-B7DB-7360B593E853}" srcId="{6934D344-A7F4-4568-B943-AA5AF2610A0F}" destId="{762F7701-F54F-4536-A2AF-93E99ABFEF60}" srcOrd="0" destOrd="0" parTransId="{BBFC8C3B-4CCC-4493-A3B8-56067DE785A0}" sibTransId="{6671B399-0D70-44E8-A847-346EACE147AB}"/>
    <dgm:cxn modelId="{6B9D73BC-EDA8-4094-B0B1-7C448DDB4414}" type="presOf" srcId="{6934D344-A7F4-4568-B943-AA5AF2610A0F}" destId="{FA22F2CF-A645-4B09-830E-95C899DD47B1}" srcOrd="0" destOrd="0" presId="urn:microsoft.com/office/officeart/2005/8/layout/default"/>
    <dgm:cxn modelId="{377884F7-4C11-414D-B5CB-94000685DC2D}" srcId="{6934D344-A7F4-4568-B943-AA5AF2610A0F}" destId="{129AAAF6-87BB-4E37-82A5-02E8F7A57F61}" srcOrd="1" destOrd="0" parTransId="{495D5C12-EA08-4390-9074-BDF46FA724AB}" sibTransId="{89A2925E-D444-4414-8239-70B7EA2FEFFD}"/>
    <dgm:cxn modelId="{17817BF5-09C2-4E40-B129-8E08ACFF7933}" type="presParOf" srcId="{FA22F2CF-A645-4B09-830E-95C899DD47B1}" destId="{8D5C4CD2-D0D7-456C-A537-4011229F9AAB}" srcOrd="0" destOrd="0" presId="urn:microsoft.com/office/officeart/2005/8/layout/default"/>
    <dgm:cxn modelId="{A23D0405-95E4-4829-BA8A-F25C9C2D840A}" type="presParOf" srcId="{FA22F2CF-A645-4B09-830E-95C899DD47B1}" destId="{C98903C8-FB63-45CA-B035-5FB91D04277E}" srcOrd="1" destOrd="0" presId="urn:microsoft.com/office/officeart/2005/8/layout/default"/>
    <dgm:cxn modelId="{97593AC4-16B5-474A-A4D4-C68E3F2BF4D5}" type="presParOf" srcId="{FA22F2CF-A645-4B09-830E-95C899DD47B1}" destId="{E2C28AF0-5381-4930-81A3-72E44FAA0674}" srcOrd="2"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6465C09-2896-4051-8D5E-754D7A37BDA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F33C92AF-7FCA-4004-9683-FC2EB31B01CC}">
      <dgm:prSet custT="1"/>
      <dgm:spPr/>
      <dgm:t>
        <a:bodyPr/>
        <a:lstStyle/>
        <a:p>
          <a:r>
            <a:rPr lang="en-US" sz="2400" baseline="0"/>
            <a:t>Strong Typing can be </a:t>
          </a:r>
          <a:r>
            <a:rPr lang="en-US" sz="2400" b="1" baseline="0"/>
            <a:t>applied</a:t>
          </a:r>
          <a:r>
            <a:rPr lang="en-US" sz="2400" baseline="0"/>
            <a:t> to a </a:t>
          </a:r>
          <a:r>
            <a:rPr lang="en-US" sz="2400" b="1" baseline="0"/>
            <a:t>variable</a:t>
          </a:r>
          <a:endParaRPr lang="en-US" sz="2400" b="1"/>
        </a:p>
      </dgm:t>
    </dgm:pt>
    <dgm:pt modelId="{A15FFDA4-2586-4649-AFE8-AB88472D5801}" type="parTrans" cxnId="{000995D9-72D7-4AE9-B209-82CAE0FF8BC3}">
      <dgm:prSet/>
      <dgm:spPr/>
      <dgm:t>
        <a:bodyPr/>
        <a:lstStyle/>
        <a:p>
          <a:endParaRPr lang="en-US" sz="2000"/>
        </a:p>
      </dgm:t>
    </dgm:pt>
    <dgm:pt modelId="{D034D71B-913B-424A-84B2-F453EE284DFC}" type="sibTrans" cxnId="{000995D9-72D7-4AE9-B209-82CAE0FF8BC3}">
      <dgm:prSet/>
      <dgm:spPr/>
      <dgm:t>
        <a:bodyPr/>
        <a:lstStyle/>
        <a:p>
          <a:endParaRPr lang="en-US" sz="2000"/>
        </a:p>
      </dgm:t>
    </dgm:pt>
    <dgm:pt modelId="{860BD4E2-1AC6-4D3D-8ECC-CAD5B50FFD0E}">
      <dgm:prSet custT="1"/>
      <dgm:spPr/>
      <dgm:t>
        <a:bodyPr/>
        <a:lstStyle/>
        <a:p>
          <a:r>
            <a:rPr lang="en-US" sz="2400" baseline="0"/>
            <a:t>Variable can </a:t>
          </a:r>
          <a:r>
            <a:rPr lang="en-US" sz="2400" b="1" baseline="0"/>
            <a:t>only</a:t>
          </a:r>
          <a:r>
            <a:rPr lang="en-US" sz="2400" baseline="0"/>
            <a:t> store objects of the </a:t>
          </a:r>
          <a:r>
            <a:rPr lang="en-US" sz="2400" b="0" baseline="0"/>
            <a:t>specified</a:t>
          </a:r>
          <a:r>
            <a:rPr lang="en-US" sz="2400" baseline="0"/>
            <a:t> </a:t>
          </a:r>
          <a:r>
            <a:rPr lang="en-US" sz="2400" b="1" baseline="0"/>
            <a:t>type</a:t>
          </a:r>
          <a:r>
            <a:rPr lang="en-US" sz="2400" baseline="0"/>
            <a:t> when </a:t>
          </a:r>
          <a:r>
            <a:rPr lang="en-US" sz="2400" b="1" baseline="0"/>
            <a:t>reused</a:t>
          </a:r>
          <a:endParaRPr lang="en-US" sz="2400" b="1"/>
        </a:p>
      </dgm:t>
    </dgm:pt>
    <dgm:pt modelId="{E689DD09-8CEE-49A9-9CED-67709AE1C10F}" type="parTrans" cxnId="{9DB9AC86-C0B4-4DED-A3A1-457306063D26}">
      <dgm:prSet/>
      <dgm:spPr/>
      <dgm:t>
        <a:bodyPr/>
        <a:lstStyle/>
        <a:p>
          <a:endParaRPr lang="en-US" sz="2000"/>
        </a:p>
      </dgm:t>
    </dgm:pt>
    <dgm:pt modelId="{0179C62F-2BF8-4C18-A4E0-6903F79BE080}" type="sibTrans" cxnId="{9DB9AC86-C0B4-4DED-A3A1-457306063D26}">
      <dgm:prSet/>
      <dgm:spPr/>
      <dgm:t>
        <a:bodyPr/>
        <a:lstStyle/>
        <a:p>
          <a:endParaRPr lang="en-US" sz="2000"/>
        </a:p>
      </dgm:t>
    </dgm:pt>
    <dgm:pt modelId="{29E0C11C-3B5C-421A-AE5A-E2E55E005CA9}">
      <dgm:prSet custT="1"/>
      <dgm:spPr/>
      <dgm:t>
        <a:bodyPr/>
        <a:lstStyle/>
        <a:p>
          <a:r>
            <a:rPr lang="en-US" sz="2400" b="1" baseline="0"/>
            <a:t>Attempts</a:t>
          </a:r>
          <a:r>
            <a:rPr lang="en-US" sz="2400" baseline="0"/>
            <a:t> to </a:t>
          </a:r>
          <a:r>
            <a:rPr lang="en-US" sz="2400" b="1" baseline="0"/>
            <a:t>convert</a:t>
          </a:r>
          <a:r>
            <a:rPr lang="en-US" sz="2400" baseline="0"/>
            <a:t> any data stored in the variable to the </a:t>
          </a:r>
          <a:r>
            <a:rPr lang="en-US" sz="2400" b="1" baseline="0"/>
            <a:t>specified</a:t>
          </a:r>
          <a:r>
            <a:rPr lang="en-US" sz="2400" baseline="0"/>
            <a:t> </a:t>
          </a:r>
          <a:r>
            <a:rPr lang="en-US" sz="2400" b="0" baseline="0"/>
            <a:t>type</a:t>
          </a:r>
          <a:endParaRPr lang="en-US" sz="2400" b="0"/>
        </a:p>
      </dgm:t>
    </dgm:pt>
    <dgm:pt modelId="{D990ECE4-5C62-43CD-B64C-49E894792FC4}" type="parTrans" cxnId="{21D3F5A5-537B-40F1-9014-1966DA54CE51}">
      <dgm:prSet/>
      <dgm:spPr/>
      <dgm:t>
        <a:bodyPr/>
        <a:lstStyle/>
        <a:p>
          <a:endParaRPr lang="en-US" sz="2000"/>
        </a:p>
      </dgm:t>
    </dgm:pt>
    <dgm:pt modelId="{8C860C0D-2FDE-472A-AE41-7745F94095CE}" type="sibTrans" cxnId="{21D3F5A5-537B-40F1-9014-1966DA54CE51}">
      <dgm:prSet/>
      <dgm:spPr/>
      <dgm:t>
        <a:bodyPr/>
        <a:lstStyle/>
        <a:p>
          <a:endParaRPr lang="en-US" sz="2000"/>
        </a:p>
      </dgm:t>
    </dgm:pt>
    <dgm:pt modelId="{8A3C4498-9C5F-48B4-BB55-4C950BC80E84}" type="pres">
      <dgm:prSet presAssocID="{56465C09-2896-4051-8D5E-754D7A37BDA8}" presName="Name0" presStyleCnt="0">
        <dgm:presLayoutVars>
          <dgm:orgChart val="1"/>
          <dgm:chPref val="1"/>
          <dgm:dir/>
          <dgm:animOne val="branch"/>
          <dgm:animLvl val="lvl"/>
          <dgm:resizeHandles/>
        </dgm:presLayoutVars>
      </dgm:prSet>
      <dgm:spPr/>
    </dgm:pt>
    <dgm:pt modelId="{5EE8EC84-AF86-4DA9-95DD-91C8C6D30E72}" type="pres">
      <dgm:prSet presAssocID="{F33C92AF-7FCA-4004-9683-FC2EB31B01CC}" presName="hierRoot1" presStyleCnt="0">
        <dgm:presLayoutVars>
          <dgm:hierBranch val="init"/>
        </dgm:presLayoutVars>
      </dgm:prSet>
      <dgm:spPr/>
    </dgm:pt>
    <dgm:pt modelId="{4E5EE6CF-FEFA-42DF-89FC-9FBC78393BEB}" type="pres">
      <dgm:prSet presAssocID="{F33C92AF-7FCA-4004-9683-FC2EB31B01CC}" presName="rootComposite1" presStyleCnt="0"/>
      <dgm:spPr/>
    </dgm:pt>
    <dgm:pt modelId="{6632DDAF-9AB0-47E8-B490-67A9A32C66D3}" type="pres">
      <dgm:prSet presAssocID="{F33C92AF-7FCA-4004-9683-FC2EB31B01CC}" presName="rootText1" presStyleLbl="alignAcc1" presStyleIdx="0" presStyleCnt="0">
        <dgm:presLayoutVars>
          <dgm:chPref val="3"/>
        </dgm:presLayoutVars>
      </dgm:prSet>
      <dgm:spPr/>
    </dgm:pt>
    <dgm:pt modelId="{F0859151-E4CC-430B-BFD9-E5084AD07652}" type="pres">
      <dgm:prSet presAssocID="{F33C92AF-7FCA-4004-9683-FC2EB31B01CC}" presName="topArc1" presStyleLbl="parChTrans1D1" presStyleIdx="0" presStyleCnt="6"/>
      <dgm:spPr/>
    </dgm:pt>
    <dgm:pt modelId="{14760075-36EA-4663-AD74-A4DD6836EBDF}" type="pres">
      <dgm:prSet presAssocID="{F33C92AF-7FCA-4004-9683-FC2EB31B01CC}" presName="bottomArc1" presStyleLbl="parChTrans1D1" presStyleIdx="1" presStyleCnt="6"/>
      <dgm:spPr/>
    </dgm:pt>
    <dgm:pt modelId="{F7165235-53D6-44E4-AC23-DDB73DDF8185}" type="pres">
      <dgm:prSet presAssocID="{F33C92AF-7FCA-4004-9683-FC2EB31B01CC}" presName="topConnNode1" presStyleLbl="node1" presStyleIdx="0" presStyleCnt="0"/>
      <dgm:spPr/>
    </dgm:pt>
    <dgm:pt modelId="{DA91D092-0F7F-493B-9B9F-364A63743CFA}" type="pres">
      <dgm:prSet presAssocID="{F33C92AF-7FCA-4004-9683-FC2EB31B01CC}" presName="hierChild2" presStyleCnt="0"/>
      <dgm:spPr/>
    </dgm:pt>
    <dgm:pt modelId="{741D305E-0AF0-47AF-BBE9-5CE4A5C75B59}" type="pres">
      <dgm:prSet presAssocID="{F33C92AF-7FCA-4004-9683-FC2EB31B01CC}" presName="hierChild3" presStyleCnt="0"/>
      <dgm:spPr/>
    </dgm:pt>
    <dgm:pt modelId="{B8F94FA0-2603-4470-AA3B-AA879C2DAE6D}" type="pres">
      <dgm:prSet presAssocID="{860BD4E2-1AC6-4D3D-8ECC-CAD5B50FFD0E}" presName="hierRoot1" presStyleCnt="0">
        <dgm:presLayoutVars>
          <dgm:hierBranch val="init"/>
        </dgm:presLayoutVars>
      </dgm:prSet>
      <dgm:spPr/>
    </dgm:pt>
    <dgm:pt modelId="{F8702D63-8837-42AE-B420-391E721D44B1}" type="pres">
      <dgm:prSet presAssocID="{860BD4E2-1AC6-4D3D-8ECC-CAD5B50FFD0E}" presName="rootComposite1" presStyleCnt="0"/>
      <dgm:spPr/>
    </dgm:pt>
    <dgm:pt modelId="{B5381CEF-D9F9-41F8-8B31-CA551EC388EA}" type="pres">
      <dgm:prSet presAssocID="{860BD4E2-1AC6-4D3D-8ECC-CAD5B50FFD0E}" presName="rootText1" presStyleLbl="alignAcc1" presStyleIdx="0" presStyleCnt="0">
        <dgm:presLayoutVars>
          <dgm:chPref val="3"/>
        </dgm:presLayoutVars>
      </dgm:prSet>
      <dgm:spPr/>
    </dgm:pt>
    <dgm:pt modelId="{04D0EE68-789D-4A35-BC46-5F7E6C6E0402}" type="pres">
      <dgm:prSet presAssocID="{860BD4E2-1AC6-4D3D-8ECC-CAD5B50FFD0E}" presName="topArc1" presStyleLbl="parChTrans1D1" presStyleIdx="2" presStyleCnt="6"/>
      <dgm:spPr/>
    </dgm:pt>
    <dgm:pt modelId="{8A41DB11-3013-4E27-AA21-4EB0359BD71E}" type="pres">
      <dgm:prSet presAssocID="{860BD4E2-1AC6-4D3D-8ECC-CAD5B50FFD0E}" presName="bottomArc1" presStyleLbl="parChTrans1D1" presStyleIdx="3" presStyleCnt="6"/>
      <dgm:spPr/>
    </dgm:pt>
    <dgm:pt modelId="{86DBDEF4-3982-4D67-8CDE-D41D32AA7436}" type="pres">
      <dgm:prSet presAssocID="{860BD4E2-1AC6-4D3D-8ECC-CAD5B50FFD0E}" presName="topConnNode1" presStyleLbl="node1" presStyleIdx="0" presStyleCnt="0"/>
      <dgm:spPr/>
    </dgm:pt>
    <dgm:pt modelId="{7DE2EBB1-5FA8-4718-B438-851B0F224363}" type="pres">
      <dgm:prSet presAssocID="{860BD4E2-1AC6-4D3D-8ECC-CAD5B50FFD0E}" presName="hierChild2" presStyleCnt="0"/>
      <dgm:spPr/>
    </dgm:pt>
    <dgm:pt modelId="{01EDFF44-69AE-49AB-8F9D-32CA31F02235}" type="pres">
      <dgm:prSet presAssocID="{860BD4E2-1AC6-4D3D-8ECC-CAD5B50FFD0E}" presName="hierChild3" presStyleCnt="0"/>
      <dgm:spPr/>
    </dgm:pt>
    <dgm:pt modelId="{5DF0FA86-1003-4FAE-A55C-AC58D62782A7}" type="pres">
      <dgm:prSet presAssocID="{29E0C11C-3B5C-421A-AE5A-E2E55E005CA9}" presName="hierRoot1" presStyleCnt="0">
        <dgm:presLayoutVars>
          <dgm:hierBranch val="init"/>
        </dgm:presLayoutVars>
      </dgm:prSet>
      <dgm:spPr/>
    </dgm:pt>
    <dgm:pt modelId="{6F477582-3552-4F75-A93B-7BA90D134B23}" type="pres">
      <dgm:prSet presAssocID="{29E0C11C-3B5C-421A-AE5A-E2E55E005CA9}" presName="rootComposite1" presStyleCnt="0"/>
      <dgm:spPr/>
    </dgm:pt>
    <dgm:pt modelId="{D60230D1-551A-4A05-918C-CA8DB7C5FBFE}" type="pres">
      <dgm:prSet presAssocID="{29E0C11C-3B5C-421A-AE5A-E2E55E005CA9}" presName="rootText1" presStyleLbl="alignAcc1" presStyleIdx="0" presStyleCnt="0" custScaleX="114863">
        <dgm:presLayoutVars>
          <dgm:chPref val="3"/>
        </dgm:presLayoutVars>
      </dgm:prSet>
      <dgm:spPr/>
    </dgm:pt>
    <dgm:pt modelId="{87612415-8BA1-4534-80F8-899749FAD022}" type="pres">
      <dgm:prSet presAssocID="{29E0C11C-3B5C-421A-AE5A-E2E55E005CA9}" presName="topArc1" presStyleLbl="parChTrans1D1" presStyleIdx="4" presStyleCnt="6"/>
      <dgm:spPr/>
    </dgm:pt>
    <dgm:pt modelId="{564CF7B3-17BF-4BC1-99D0-01BCA287DEFF}" type="pres">
      <dgm:prSet presAssocID="{29E0C11C-3B5C-421A-AE5A-E2E55E005CA9}" presName="bottomArc1" presStyleLbl="parChTrans1D1" presStyleIdx="5" presStyleCnt="6"/>
      <dgm:spPr/>
    </dgm:pt>
    <dgm:pt modelId="{CD000F5B-40A5-469D-9E62-5B339BD72F70}" type="pres">
      <dgm:prSet presAssocID="{29E0C11C-3B5C-421A-AE5A-E2E55E005CA9}" presName="topConnNode1" presStyleLbl="node1" presStyleIdx="0" presStyleCnt="0"/>
      <dgm:spPr/>
    </dgm:pt>
    <dgm:pt modelId="{01320966-70AA-4087-AC80-BDD86078F66A}" type="pres">
      <dgm:prSet presAssocID="{29E0C11C-3B5C-421A-AE5A-E2E55E005CA9}" presName="hierChild2" presStyleCnt="0"/>
      <dgm:spPr/>
    </dgm:pt>
    <dgm:pt modelId="{467C0164-BE6F-432A-8B41-70C942E35A7C}" type="pres">
      <dgm:prSet presAssocID="{29E0C11C-3B5C-421A-AE5A-E2E55E005CA9}" presName="hierChild3" presStyleCnt="0"/>
      <dgm:spPr/>
    </dgm:pt>
  </dgm:ptLst>
  <dgm:cxnLst>
    <dgm:cxn modelId="{C6394D05-FEEE-4590-B377-B134E3B618A9}" type="presOf" srcId="{29E0C11C-3B5C-421A-AE5A-E2E55E005CA9}" destId="{CD000F5B-40A5-469D-9E62-5B339BD72F70}" srcOrd="1" destOrd="0" presId="urn:microsoft.com/office/officeart/2008/layout/HalfCircleOrganizationChart"/>
    <dgm:cxn modelId="{99888B18-C643-4B0F-889F-789BDD1389BD}" type="presOf" srcId="{860BD4E2-1AC6-4D3D-8ECC-CAD5B50FFD0E}" destId="{86DBDEF4-3982-4D67-8CDE-D41D32AA7436}" srcOrd="1" destOrd="0" presId="urn:microsoft.com/office/officeart/2008/layout/HalfCircleOrganizationChart"/>
    <dgm:cxn modelId="{7AC36F1D-01CD-475D-B5C2-A52DE16905E3}" type="presOf" srcId="{F33C92AF-7FCA-4004-9683-FC2EB31B01CC}" destId="{6632DDAF-9AB0-47E8-B490-67A9A32C66D3}" srcOrd="0" destOrd="0" presId="urn:microsoft.com/office/officeart/2008/layout/HalfCircleOrganizationChart"/>
    <dgm:cxn modelId="{D88DA62B-4F56-4891-BC0B-DEB21DF9F0CD}" type="presOf" srcId="{F33C92AF-7FCA-4004-9683-FC2EB31B01CC}" destId="{F7165235-53D6-44E4-AC23-DDB73DDF8185}" srcOrd="1" destOrd="0" presId="urn:microsoft.com/office/officeart/2008/layout/HalfCircleOrganizationChart"/>
    <dgm:cxn modelId="{9824726B-F97F-4EA6-A8F9-203ACF2286A7}" type="presOf" srcId="{56465C09-2896-4051-8D5E-754D7A37BDA8}" destId="{8A3C4498-9C5F-48B4-BB55-4C950BC80E84}" srcOrd="0" destOrd="0" presId="urn:microsoft.com/office/officeart/2008/layout/HalfCircleOrganizationChart"/>
    <dgm:cxn modelId="{85060C78-E82B-4B48-981B-45358C005729}" type="presOf" srcId="{860BD4E2-1AC6-4D3D-8ECC-CAD5B50FFD0E}" destId="{B5381CEF-D9F9-41F8-8B31-CA551EC388EA}" srcOrd="0" destOrd="0" presId="urn:microsoft.com/office/officeart/2008/layout/HalfCircleOrganizationChart"/>
    <dgm:cxn modelId="{9DB9AC86-C0B4-4DED-A3A1-457306063D26}" srcId="{56465C09-2896-4051-8D5E-754D7A37BDA8}" destId="{860BD4E2-1AC6-4D3D-8ECC-CAD5B50FFD0E}" srcOrd="1" destOrd="0" parTransId="{E689DD09-8CEE-49A9-9CED-67709AE1C10F}" sibTransId="{0179C62F-2BF8-4C18-A4E0-6903F79BE080}"/>
    <dgm:cxn modelId="{21D3F5A5-537B-40F1-9014-1966DA54CE51}" srcId="{56465C09-2896-4051-8D5E-754D7A37BDA8}" destId="{29E0C11C-3B5C-421A-AE5A-E2E55E005CA9}" srcOrd="2" destOrd="0" parTransId="{D990ECE4-5C62-43CD-B64C-49E894792FC4}" sibTransId="{8C860C0D-2FDE-472A-AE41-7745F94095CE}"/>
    <dgm:cxn modelId="{736504AF-079F-4739-ADBE-F8140DACA6E2}" type="presOf" srcId="{29E0C11C-3B5C-421A-AE5A-E2E55E005CA9}" destId="{D60230D1-551A-4A05-918C-CA8DB7C5FBFE}" srcOrd="0" destOrd="0" presId="urn:microsoft.com/office/officeart/2008/layout/HalfCircleOrganizationChart"/>
    <dgm:cxn modelId="{000995D9-72D7-4AE9-B209-82CAE0FF8BC3}" srcId="{56465C09-2896-4051-8D5E-754D7A37BDA8}" destId="{F33C92AF-7FCA-4004-9683-FC2EB31B01CC}" srcOrd="0" destOrd="0" parTransId="{A15FFDA4-2586-4649-AFE8-AB88472D5801}" sibTransId="{D034D71B-913B-424A-84B2-F453EE284DFC}"/>
    <dgm:cxn modelId="{8C0D4A96-6064-4D21-B779-551D925DEEE2}" type="presParOf" srcId="{8A3C4498-9C5F-48B4-BB55-4C950BC80E84}" destId="{5EE8EC84-AF86-4DA9-95DD-91C8C6D30E72}" srcOrd="0" destOrd="0" presId="urn:microsoft.com/office/officeart/2008/layout/HalfCircleOrganizationChart"/>
    <dgm:cxn modelId="{693327D4-C5EF-4FEC-ABB2-D578FA9C0EDA}" type="presParOf" srcId="{5EE8EC84-AF86-4DA9-95DD-91C8C6D30E72}" destId="{4E5EE6CF-FEFA-42DF-89FC-9FBC78393BEB}" srcOrd="0" destOrd="0" presId="urn:microsoft.com/office/officeart/2008/layout/HalfCircleOrganizationChart"/>
    <dgm:cxn modelId="{148081E9-B1AF-4A27-858D-606FAD385166}" type="presParOf" srcId="{4E5EE6CF-FEFA-42DF-89FC-9FBC78393BEB}" destId="{6632DDAF-9AB0-47E8-B490-67A9A32C66D3}" srcOrd="0" destOrd="0" presId="urn:microsoft.com/office/officeart/2008/layout/HalfCircleOrganizationChart"/>
    <dgm:cxn modelId="{E7FB75A1-A93C-452F-924D-EC13634F5315}" type="presParOf" srcId="{4E5EE6CF-FEFA-42DF-89FC-9FBC78393BEB}" destId="{F0859151-E4CC-430B-BFD9-E5084AD07652}" srcOrd="1" destOrd="0" presId="urn:microsoft.com/office/officeart/2008/layout/HalfCircleOrganizationChart"/>
    <dgm:cxn modelId="{CAF6CAD5-8390-4C82-98FD-8AE72B08ACF9}" type="presParOf" srcId="{4E5EE6CF-FEFA-42DF-89FC-9FBC78393BEB}" destId="{14760075-36EA-4663-AD74-A4DD6836EBDF}" srcOrd="2" destOrd="0" presId="urn:microsoft.com/office/officeart/2008/layout/HalfCircleOrganizationChart"/>
    <dgm:cxn modelId="{7325C74E-854B-44E9-8E5E-1797B03599BB}" type="presParOf" srcId="{4E5EE6CF-FEFA-42DF-89FC-9FBC78393BEB}" destId="{F7165235-53D6-44E4-AC23-DDB73DDF8185}" srcOrd="3" destOrd="0" presId="urn:microsoft.com/office/officeart/2008/layout/HalfCircleOrganizationChart"/>
    <dgm:cxn modelId="{B412E27F-9ABF-4C95-BDF6-05D5869A4B40}" type="presParOf" srcId="{5EE8EC84-AF86-4DA9-95DD-91C8C6D30E72}" destId="{DA91D092-0F7F-493B-9B9F-364A63743CFA}" srcOrd="1" destOrd="0" presId="urn:microsoft.com/office/officeart/2008/layout/HalfCircleOrganizationChart"/>
    <dgm:cxn modelId="{74E86858-BD32-4E1A-909F-519C8E88DF78}" type="presParOf" srcId="{5EE8EC84-AF86-4DA9-95DD-91C8C6D30E72}" destId="{741D305E-0AF0-47AF-BBE9-5CE4A5C75B59}" srcOrd="2" destOrd="0" presId="urn:microsoft.com/office/officeart/2008/layout/HalfCircleOrganizationChart"/>
    <dgm:cxn modelId="{C1BBCED4-FE70-4CFA-8875-65CE43B101ED}" type="presParOf" srcId="{8A3C4498-9C5F-48B4-BB55-4C950BC80E84}" destId="{B8F94FA0-2603-4470-AA3B-AA879C2DAE6D}" srcOrd="1" destOrd="0" presId="urn:microsoft.com/office/officeart/2008/layout/HalfCircleOrganizationChart"/>
    <dgm:cxn modelId="{4B8DD7C0-FB27-402E-8308-2FC0CEACF40D}" type="presParOf" srcId="{B8F94FA0-2603-4470-AA3B-AA879C2DAE6D}" destId="{F8702D63-8837-42AE-B420-391E721D44B1}" srcOrd="0" destOrd="0" presId="urn:microsoft.com/office/officeart/2008/layout/HalfCircleOrganizationChart"/>
    <dgm:cxn modelId="{7C4F5B15-5F9B-428D-8481-FF6B39BA80DA}" type="presParOf" srcId="{F8702D63-8837-42AE-B420-391E721D44B1}" destId="{B5381CEF-D9F9-41F8-8B31-CA551EC388EA}" srcOrd="0" destOrd="0" presId="urn:microsoft.com/office/officeart/2008/layout/HalfCircleOrganizationChart"/>
    <dgm:cxn modelId="{B2490D31-0029-49A3-858A-6FDCC2444046}" type="presParOf" srcId="{F8702D63-8837-42AE-B420-391E721D44B1}" destId="{04D0EE68-789D-4A35-BC46-5F7E6C6E0402}" srcOrd="1" destOrd="0" presId="urn:microsoft.com/office/officeart/2008/layout/HalfCircleOrganizationChart"/>
    <dgm:cxn modelId="{E389F7A1-BF37-4479-B090-7132A556B27D}" type="presParOf" srcId="{F8702D63-8837-42AE-B420-391E721D44B1}" destId="{8A41DB11-3013-4E27-AA21-4EB0359BD71E}" srcOrd="2" destOrd="0" presId="urn:microsoft.com/office/officeart/2008/layout/HalfCircleOrganizationChart"/>
    <dgm:cxn modelId="{EBBAFEB8-3E50-49F5-9F42-25370E440E9F}" type="presParOf" srcId="{F8702D63-8837-42AE-B420-391E721D44B1}" destId="{86DBDEF4-3982-4D67-8CDE-D41D32AA7436}" srcOrd="3" destOrd="0" presId="urn:microsoft.com/office/officeart/2008/layout/HalfCircleOrganizationChart"/>
    <dgm:cxn modelId="{9DBE598F-AD03-4B06-872F-4BA37E6AF496}" type="presParOf" srcId="{B8F94FA0-2603-4470-AA3B-AA879C2DAE6D}" destId="{7DE2EBB1-5FA8-4718-B438-851B0F224363}" srcOrd="1" destOrd="0" presId="urn:microsoft.com/office/officeart/2008/layout/HalfCircleOrganizationChart"/>
    <dgm:cxn modelId="{0FDC7885-947A-489E-86E9-179E6AFD17FA}" type="presParOf" srcId="{B8F94FA0-2603-4470-AA3B-AA879C2DAE6D}" destId="{01EDFF44-69AE-49AB-8F9D-32CA31F02235}" srcOrd="2" destOrd="0" presId="urn:microsoft.com/office/officeart/2008/layout/HalfCircleOrganizationChart"/>
    <dgm:cxn modelId="{F52D4AD4-70F4-4465-892E-4A125B3442B3}" type="presParOf" srcId="{8A3C4498-9C5F-48B4-BB55-4C950BC80E84}" destId="{5DF0FA86-1003-4FAE-A55C-AC58D62782A7}" srcOrd="2" destOrd="0" presId="urn:microsoft.com/office/officeart/2008/layout/HalfCircleOrganizationChart"/>
    <dgm:cxn modelId="{BBC2C33D-7FB5-44DF-BDE3-1C8AC30D93CE}" type="presParOf" srcId="{5DF0FA86-1003-4FAE-A55C-AC58D62782A7}" destId="{6F477582-3552-4F75-A93B-7BA90D134B23}" srcOrd="0" destOrd="0" presId="urn:microsoft.com/office/officeart/2008/layout/HalfCircleOrganizationChart"/>
    <dgm:cxn modelId="{84E6563D-33AB-486A-A504-7BAD6A031166}" type="presParOf" srcId="{6F477582-3552-4F75-A93B-7BA90D134B23}" destId="{D60230D1-551A-4A05-918C-CA8DB7C5FBFE}" srcOrd="0" destOrd="0" presId="urn:microsoft.com/office/officeart/2008/layout/HalfCircleOrganizationChart"/>
    <dgm:cxn modelId="{71146FCF-63B6-4E07-A75A-18DF676BD716}" type="presParOf" srcId="{6F477582-3552-4F75-A93B-7BA90D134B23}" destId="{87612415-8BA1-4534-80F8-899749FAD022}" srcOrd="1" destOrd="0" presId="urn:microsoft.com/office/officeart/2008/layout/HalfCircleOrganizationChart"/>
    <dgm:cxn modelId="{C3732F17-8C11-4115-9006-41696841135B}" type="presParOf" srcId="{6F477582-3552-4F75-A93B-7BA90D134B23}" destId="{564CF7B3-17BF-4BC1-99D0-01BCA287DEFF}" srcOrd="2" destOrd="0" presId="urn:microsoft.com/office/officeart/2008/layout/HalfCircleOrganizationChart"/>
    <dgm:cxn modelId="{C896CB82-2847-48E6-BA7E-8E067E41D681}" type="presParOf" srcId="{6F477582-3552-4F75-A93B-7BA90D134B23}" destId="{CD000F5B-40A5-469D-9E62-5B339BD72F70}" srcOrd="3" destOrd="0" presId="urn:microsoft.com/office/officeart/2008/layout/HalfCircleOrganizationChart"/>
    <dgm:cxn modelId="{E7A6B236-ABE9-45E9-AC14-413ECBEF68EF}" type="presParOf" srcId="{5DF0FA86-1003-4FAE-A55C-AC58D62782A7}" destId="{01320966-70AA-4087-AC80-BDD86078F66A}" srcOrd="1" destOrd="0" presId="urn:microsoft.com/office/officeart/2008/layout/HalfCircleOrganizationChart"/>
    <dgm:cxn modelId="{864C0EFF-F6EC-4AEF-8AFA-DBC9610BAAA4}" type="presParOf" srcId="{5DF0FA86-1003-4FAE-A55C-AC58D62782A7}" destId="{467C0164-BE6F-432A-8B41-70C942E35A7C}"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E94A338-68DE-4B0C-971A-A8D49D3E51E6}"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5E58CB16-4F89-407A-B3DE-C38085622C4C}">
      <dgm:prSet/>
      <dgm:spPr/>
      <dgm:t>
        <a:bodyPr/>
        <a:lstStyle/>
        <a:p>
          <a:pPr>
            <a:lnSpc>
              <a:spcPct val="100000"/>
            </a:lnSpc>
          </a:pPr>
          <a:r>
            <a:rPr lang="en-US" baseline="0"/>
            <a:t>Any value used for that parameter will be converted to the specified type</a:t>
          </a:r>
          <a:endParaRPr lang="en-US"/>
        </a:p>
      </dgm:t>
      <dgm:extLst>
        <a:ext uri="{E40237B7-FDA0-4F09-8148-C483321AD2D9}">
          <dgm14:cNvPr xmlns:dgm14="http://schemas.microsoft.com/office/drawing/2010/diagram" id="0" name="" descr="Any value used for that parameter will be converted to the specified type&#10;The syntax reflects the parameter’s type instead of &lt;object&gt;&#10;"/>
        </a:ext>
      </dgm:extLst>
    </dgm:pt>
    <dgm:pt modelId="{F99C8DFF-425A-48CC-A0ED-62264A99311D}" type="sibTrans" cxnId="{24AFD891-E45B-43D3-A24B-4C2E05852E29}">
      <dgm:prSet/>
      <dgm:spPr/>
      <dgm:t>
        <a:bodyPr/>
        <a:lstStyle/>
        <a:p>
          <a:endParaRPr lang="en-US"/>
        </a:p>
      </dgm:t>
    </dgm:pt>
    <dgm:pt modelId="{B515A74B-859E-4274-8D67-94E93CB8D556}" type="parTrans" cxnId="{24AFD891-E45B-43D3-A24B-4C2E05852E29}">
      <dgm:prSet/>
      <dgm:spPr/>
      <dgm:t>
        <a:bodyPr/>
        <a:lstStyle/>
        <a:p>
          <a:endParaRPr lang="en-US"/>
        </a:p>
      </dgm:t>
    </dgm:pt>
    <dgm:pt modelId="{DE2DA851-5874-4BD2-9453-DFCEC270BF99}">
      <dgm:prSet/>
      <dgm:spPr/>
      <dgm:t>
        <a:bodyPr/>
        <a:lstStyle/>
        <a:p>
          <a:pPr>
            <a:lnSpc>
              <a:spcPct val="100000"/>
            </a:lnSpc>
          </a:pPr>
          <a:r>
            <a:rPr lang="en-US" baseline="0"/>
            <a:t>The syntax reflects the parameter’s type instead of &lt;object&gt;</a:t>
          </a:r>
          <a:endParaRPr lang="en-US"/>
        </a:p>
      </dgm:t>
      <dgm:extLst>
        <a:ext uri="{E40237B7-FDA0-4F09-8148-C483321AD2D9}">
          <dgm14:cNvPr xmlns:dgm14="http://schemas.microsoft.com/office/drawing/2010/diagram" id="0" name="" descr="Any value used for that parameter will be converted to the specified type&#10;The syntax reflects the parameter’s type instead of &lt;object&gt;&#10;"/>
        </a:ext>
      </dgm:extLst>
    </dgm:pt>
    <dgm:pt modelId="{5AC16D62-62A4-428F-BB83-5DD79519D06D}" type="parTrans" cxnId="{E22B9F31-7FD5-47BB-8360-1FBDF3E3C86C}">
      <dgm:prSet/>
      <dgm:spPr/>
      <dgm:t>
        <a:bodyPr/>
        <a:lstStyle/>
        <a:p>
          <a:endParaRPr lang="en-US"/>
        </a:p>
      </dgm:t>
    </dgm:pt>
    <dgm:pt modelId="{115C8EE7-8D64-470E-AC35-6E048945ACB8}" type="sibTrans" cxnId="{E22B9F31-7FD5-47BB-8360-1FBDF3E3C86C}">
      <dgm:prSet/>
      <dgm:spPr/>
      <dgm:t>
        <a:bodyPr/>
        <a:lstStyle/>
        <a:p>
          <a:endParaRPr lang="en-US"/>
        </a:p>
      </dgm:t>
    </dgm:pt>
    <dgm:pt modelId="{9D46D6C5-C427-47CB-88CE-BF122641BC43}" type="pres">
      <dgm:prSet presAssocID="{7E94A338-68DE-4B0C-971A-A8D49D3E51E6}" presName="root" presStyleCnt="0">
        <dgm:presLayoutVars>
          <dgm:dir/>
          <dgm:resizeHandles val="exact"/>
        </dgm:presLayoutVars>
      </dgm:prSet>
      <dgm:spPr/>
    </dgm:pt>
    <dgm:pt modelId="{0384C731-8A1C-436F-AB6B-1C7539B86FBD}" type="pres">
      <dgm:prSet presAssocID="{5E58CB16-4F89-407A-B3DE-C38085622C4C}" presName="compNode" presStyleCnt="0"/>
      <dgm:spPr/>
    </dgm:pt>
    <dgm:pt modelId="{20452F5E-9980-4AEA-8AC1-9A079E63CE36}" type="pres">
      <dgm:prSet presAssocID="{5E58CB16-4F89-407A-B3DE-C38085622C4C}" presName="bgRect" presStyleLbl="bgShp" presStyleIdx="0" presStyleCnt="2"/>
      <dgm:spPr/>
    </dgm:pt>
    <dgm:pt modelId="{FBA25CBC-05BE-4D70-BFD9-4D6E2875F41D}" type="pres">
      <dgm:prSet presAssocID="{5E58CB16-4F89-407A-B3DE-C38085622C4C}" presName="iconRect" presStyleLbl="node1" presStyleIdx="0" presStyleCnt="2" custScaleX="123933" custScaleY="12393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Gears with solid fill"/>
        </a:ext>
      </dgm:extLst>
    </dgm:pt>
    <dgm:pt modelId="{F4502DE2-3252-48A1-AEF5-F8AE6DB6829E}" type="pres">
      <dgm:prSet presAssocID="{5E58CB16-4F89-407A-B3DE-C38085622C4C}" presName="spaceRect" presStyleCnt="0"/>
      <dgm:spPr/>
    </dgm:pt>
    <dgm:pt modelId="{0B018CFF-A107-4CEC-AD21-40E8D446B3C4}" type="pres">
      <dgm:prSet presAssocID="{5E58CB16-4F89-407A-B3DE-C38085622C4C}" presName="parTx" presStyleLbl="revTx" presStyleIdx="0" presStyleCnt="2">
        <dgm:presLayoutVars>
          <dgm:chMax val="0"/>
          <dgm:chPref val="0"/>
        </dgm:presLayoutVars>
      </dgm:prSet>
      <dgm:spPr/>
    </dgm:pt>
    <dgm:pt modelId="{7685870C-3084-4F1B-ADF7-E4B0A6006062}" type="pres">
      <dgm:prSet presAssocID="{F99C8DFF-425A-48CC-A0ED-62264A99311D}" presName="sibTrans" presStyleCnt="0"/>
      <dgm:spPr/>
    </dgm:pt>
    <dgm:pt modelId="{313FA263-75F8-4C0E-8BC9-D40865186220}" type="pres">
      <dgm:prSet presAssocID="{DE2DA851-5874-4BD2-9453-DFCEC270BF99}" presName="compNode" presStyleCnt="0"/>
      <dgm:spPr/>
    </dgm:pt>
    <dgm:pt modelId="{50E527BD-7124-42DC-8048-657627B09952}" type="pres">
      <dgm:prSet presAssocID="{DE2DA851-5874-4BD2-9453-DFCEC270BF99}" presName="bgRect" presStyleLbl="bgShp" presStyleIdx="1" presStyleCnt="2"/>
      <dgm:spPr/>
    </dgm:pt>
    <dgm:pt modelId="{FEC8E0CD-53EB-49BC-A216-83A94F7D6B30}" type="pres">
      <dgm:prSet presAssocID="{DE2DA851-5874-4BD2-9453-DFCEC270BF99}" presName="iconRect" presStyleLbl="node1" presStyleIdx="1" presStyleCnt="2" custScaleX="123933" custScaleY="12393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Lights On with solid fill"/>
        </a:ext>
      </dgm:extLst>
    </dgm:pt>
    <dgm:pt modelId="{6478EAB3-FC3F-4AC0-AE9C-A47E8C8BB5AE}" type="pres">
      <dgm:prSet presAssocID="{DE2DA851-5874-4BD2-9453-DFCEC270BF99}" presName="spaceRect" presStyleCnt="0"/>
      <dgm:spPr/>
    </dgm:pt>
    <dgm:pt modelId="{3F898E86-8F6D-445B-A794-768FD347366D}" type="pres">
      <dgm:prSet presAssocID="{DE2DA851-5874-4BD2-9453-DFCEC270BF99}" presName="parTx" presStyleLbl="revTx" presStyleIdx="1" presStyleCnt="2">
        <dgm:presLayoutVars>
          <dgm:chMax val="0"/>
          <dgm:chPref val="0"/>
        </dgm:presLayoutVars>
      </dgm:prSet>
      <dgm:spPr/>
    </dgm:pt>
  </dgm:ptLst>
  <dgm:cxnLst>
    <dgm:cxn modelId="{E22B9F31-7FD5-47BB-8360-1FBDF3E3C86C}" srcId="{7E94A338-68DE-4B0C-971A-A8D49D3E51E6}" destId="{DE2DA851-5874-4BD2-9453-DFCEC270BF99}" srcOrd="1" destOrd="0" parTransId="{5AC16D62-62A4-428F-BB83-5DD79519D06D}" sibTransId="{115C8EE7-8D64-470E-AC35-6E048945ACB8}"/>
    <dgm:cxn modelId="{3C076761-5A72-46EA-AFC5-F5337A35CA5E}" type="presOf" srcId="{7E94A338-68DE-4B0C-971A-A8D49D3E51E6}" destId="{9D46D6C5-C427-47CB-88CE-BF122641BC43}" srcOrd="0" destOrd="0" presId="urn:microsoft.com/office/officeart/2018/2/layout/IconVerticalSolidList"/>
    <dgm:cxn modelId="{8189EF89-F5C5-4C0E-BBC1-77D1CEA040F4}" type="presOf" srcId="{DE2DA851-5874-4BD2-9453-DFCEC270BF99}" destId="{3F898E86-8F6D-445B-A794-768FD347366D}" srcOrd="0" destOrd="0" presId="urn:microsoft.com/office/officeart/2018/2/layout/IconVerticalSolidList"/>
    <dgm:cxn modelId="{24AFD891-E45B-43D3-A24B-4C2E05852E29}" srcId="{7E94A338-68DE-4B0C-971A-A8D49D3E51E6}" destId="{5E58CB16-4F89-407A-B3DE-C38085622C4C}" srcOrd="0" destOrd="0" parTransId="{B515A74B-859E-4274-8D67-94E93CB8D556}" sibTransId="{F99C8DFF-425A-48CC-A0ED-62264A99311D}"/>
    <dgm:cxn modelId="{075E22E3-5D82-404B-873B-2256685F0ABF}" type="presOf" srcId="{5E58CB16-4F89-407A-B3DE-C38085622C4C}" destId="{0B018CFF-A107-4CEC-AD21-40E8D446B3C4}" srcOrd="0" destOrd="0" presId="urn:microsoft.com/office/officeart/2018/2/layout/IconVerticalSolidList"/>
    <dgm:cxn modelId="{8811C005-1A9E-4DAB-A86A-F1C18F709E42}" type="presParOf" srcId="{9D46D6C5-C427-47CB-88CE-BF122641BC43}" destId="{0384C731-8A1C-436F-AB6B-1C7539B86FBD}" srcOrd="0" destOrd="0" presId="urn:microsoft.com/office/officeart/2018/2/layout/IconVerticalSolidList"/>
    <dgm:cxn modelId="{590C0BA1-759B-46C4-B5D9-B3418CC10917}" type="presParOf" srcId="{0384C731-8A1C-436F-AB6B-1C7539B86FBD}" destId="{20452F5E-9980-4AEA-8AC1-9A079E63CE36}" srcOrd="0" destOrd="0" presId="urn:microsoft.com/office/officeart/2018/2/layout/IconVerticalSolidList"/>
    <dgm:cxn modelId="{A302EFD5-2583-48BD-A81C-82B318F9DA24}" type="presParOf" srcId="{0384C731-8A1C-436F-AB6B-1C7539B86FBD}" destId="{FBA25CBC-05BE-4D70-BFD9-4D6E2875F41D}" srcOrd="1" destOrd="0" presId="urn:microsoft.com/office/officeart/2018/2/layout/IconVerticalSolidList"/>
    <dgm:cxn modelId="{E39CA364-E6F5-4AF1-8417-0E1EDC7D684A}" type="presParOf" srcId="{0384C731-8A1C-436F-AB6B-1C7539B86FBD}" destId="{F4502DE2-3252-48A1-AEF5-F8AE6DB6829E}" srcOrd="2" destOrd="0" presId="urn:microsoft.com/office/officeart/2018/2/layout/IconVerticalSolidList"/>
    <dgm:cxn modelId="{DB3F6E64-9876-4E2E-822E-E6F5AF435803}" type="presParOf" srcId="{0384C731-8A1C-436F-AB6B-1C7539B86FBD}" destId="{0B018CFF-A107-4CEC-AD21-40E8D446B3C4}" srcOrd="3" destOrd="0" presId="urn:microsoft.com/office/officeart/2018/2/layout/IconVerticalSolidList"/>
    <dgm:cxn modelId="{B07A2E49-C3CC-49ED-A24E-0CD898D25DA0}" type="presParOf" srcId="{9D46D6C5-C427-47CB-88CE-BF122641BC43}" destId="{7685870C-3084-4F1B-ADF7-E4B0A6006062}" srcOrd="1" destOrd="0" presId="urn:microsoft.com/office/officeart/2018/2/layout/IconVerticalSolidList"/>
    <dgm:cxn modelId="{223A39CD-964B-4489-A3C0-F64EF6A0AAE1}" type="presParOf" srcId="{9D46D6C5-C427-47CB-88CE-BF122641BC43}" destId="{313FA263-75F8-4C0E-8BC9-D40865186220}" srcOrd="2" destOrd="0" presId="urn:microsoft.com/office/officeart/2018/2/layout/IconVerticalSolidList"/>
    <dgm:cxn modelId="{AE235AF6-EB5D-4B9B-92FE-8969EA0A6E34}" type="presParOf" srcId="{313FA263-75F8-4C0E-8BC9-D40865186220}" destId="{50E527BD-7124-42DC-8048-657627B09952}" srcOrd="0" destOrd="0" presId="urn:microsoft.com/office/officeart/2018/2/layout/IconVerticalSolidList"/>
    <dgm:cxn modelId="{5DEF492F-5353-41A0-80FB-601978DDDB34}" type="presParOf" srcId="{313FA263-75F8-4C0E-8BC9-D40865186220}" destId="{FEC8E0CD-53EB-49BC-A216-83A94F7D6B30}" srcOrd="1" destOrd="0" presId="urn:microsoft.com/office/officeart/2018/2/layout/IconVerticalSolidList"/>
    <dgm:cxn modelId="{8F1B587D-B73F-497A-99F9-88F285D1E9A0}" type="presParOf" srcId="{313FA263-75F8-4C0E-8BC9-D40865186220}" destId="{6478EAB3-FC3F-4AC0-AE9C-A47E8C8BB5AE}" srcOrd="2" destOrd="0" presId="urn:microsoft.com/office/officeart/2018/2/layout/IconVerticalSolidList"/>
    <dgm:cxn modelId="{4DB1A896-0E8A-4109-AE04-A1917ADD9C39}" type="presParOf" srcId="{313FA263-75F8-4C0E-8BC9-D40865186220}" destId="{3F898E86-8F6D-445B-A794-768FD347366D}"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104BF9F-3D5D-4A2A-A2F7-CB10C921CDCB}" type="doc">
      <dgm:prSet loTypeId="urn:microsoft.com/office/officeart/2005/8/layout/process1" loCatId="process" qsTypeId="urn:microsoft.com/office/officeart/2005/8/quickstyle/simple1" qsCatId="simple" csTypeId="urn:microsoft.com/office/officeart/2005/8/colors/accent2_1" csCatId="accent2"/>
      <dgm:spPr/>
      <dgm:t>
        <a:bodyPr/>
        <a:lstStyle/>
        <a:p>
          <a:endParaRPr lang="en-US"/>
        </a:p>
      </dgm:t>
    </dgm:pt>
    <dgm:pt modelId="{8438B5A8-F740-4F97-B5CB-51C6002B2FA9}">
      <dgm:prSet/>
      <dgm:spPr/>
      <dgm:t>
        <a:bodyPr/>
        <a:lstStyle/>
        <a:p>
          <a:r>
            <a:rPr lang="en-US" baseline="0"/>
            <a:t>PowerShell is built on the .NET framework</a:t>
          </a:r>
          <a:endParaRPr lang="en-US"/>
        </a:p>
      </dgm:t>
    </dgm:pt>
    <dgm:pt modelId="{D8165E67-7A0A-4C69-8C53-074D79591105}" type="parTrans" cxnId="{A0333340-9490-474C-A5F3-631B7CC273A9}">
      <dgm:prSet/>
      <dgm:spPr/>
      <dgm:t>
        <a:bodyPr/>
        <a:lstStyle/>
        <a:p>
          <a:endParaRPr lang="en-US"/>
        </a:p>
      </dgm:t>
    </dgm:pt>
    <dgm:pt modelId="{C87D981F-28D8-47FE-8453-E5C99C524CF4}" type="sibTrans" cxnId="{A0333340-9490-474C-A5F3-631B7CC273A9}">
      <dgm:prSet/>
      <dgm:spPr/>
      <dgm:t>
        <a:bodyPr/>
        <a:lstStyle/>
        <a:p>
          <a:endParaRPr lang="en-US"/>
        </a:p>
      </dgm:t>
    </dgm:pt>
    <dgm:pt modelId="{235C3875-541C-4AF6-A917-B438827E8BFA}">
      <dgm:prSet/>
      <dgm:spPr/>
      <dgm:t>
        <a:bodyPr/>
        <a:lstStyle/>
        <a:p>
          <a:r>
            <a:rPr lang="en-US" baseline="0"/>
            <a:t>Type Accelerators are aliases for .NET classes</a:t>
          </a:r>
          <a:endParaRPr lang="en-US"/>
        </a:p>
      </dgm:t>
    </dgm:pt>
    <dgm:pt modelId="{FE949751-2C6E-4307-96CC-26185CFB80BC}" type="parTrans" cxnId="{5BB2260F-A1AF-4853-B38B-A97F8E190D14}">
      <dgm:prSet/>
      <dgm:spPr/>
      <dgm:t>
        <a:bodyPr/>
        <a:lstStyle/>
        <a:p>
          <a:endParaRPr lang="en-US"/>
        </a:p>
      </dgm:t>
    </dgm:pt>
    <dgm:pt modelId="{B36A6647-5BE6-440E-9174-7256B3AA130E}" type="sibTrans" cxnId="{5BB2260F-A1AF-4853-B38B-A97F8E190D14}">
      <dgm:prSet/>
      <dgm:spPr/>
      <dgm:t>
        <a:bodyPr/>
        <a:lstStyle/>
        <a:p>
          <a:endParaRPr lang="en-US"/>
        </a:p>
      </dgm:t>
    </dgm:pt>
    <dgm:pt modelId="{B0450F64-5D14-4C8D-9644-527CEA42CBE0}" type="pres">
      <dgm:prSet presAssocID="{2104BF9F-3D5D-4A2A-A2F7-CB10C921CDCB}" presName="Name0" presStyleCnt="0">
        <dgm:presLayoutVars>
          <dgm:dir/>
          <dgm:resizeHandles val="exact"/>
        </dgm:presLayoutVars>
      </dgm:prSet>
      <dgm:spPr/>
    </dgm:pt>
    <dgm:pt modelId="{D7FCE4AD-C44F-4C0D-A0D1-30E9471A29FD}" type="pres">
      <dgm:prSet presAssocID="{8438B5A8-F740-4F97-B5CB-51C6002B2FA9}" presName="node" presStyleLbl="node1" presStyleIdx="0" presStyleCnt="2">
        <dgm:presLayoutVars>
          <dgm:bulletEnabled val="1"/>
        </dgm:presLayoutVars>
      </dgm:prSet>
      <dgm:spPr/>
    </dgm:pt>
    <dgm:pt modelId="{771B6D2E-0C77-42FD-B216-FF56C4DE1808}" type="pres">
      <dgm:prSet presAssocID="{C87D981F-28D8-47FE-8453-E5C99C524CF4}" presName="sibTrans" presStyleLbl="sibTrans2D1" presStyleIdx="0" presStyleCnt="1"/>
      <dgm:spPr/>
    </dgm:pt>
    <dgm:pt modelId="{F2FEC176-4BA1-4F5B-93A3-751E59B432DE}" type="pres">
      <dgm:prSet presAssocID="{C87D981F-28D8-47FE-8453-E5C99C524CF4}" presName="connectorText" presStyleLbl="sibTrans2D1" presStyleIdx="0" presStyleCnt="1"/>
      <dgm:spPr/>
    </dgm:pt>
    <dgm:pt modelId="{6DB6E2FD-3017-4479-B125-AC4775E58C40}" type="pres">
      <dgm:prSet presAssocID="{235C3875-541C-4AF6-A917-B438827E8BFA}" presName="node" presStyleLbl="node1" presStyleIdx="1" presStyleCnt="2">
        <dgm:presLayoutVars>
          <dgm:bulletEnabled val="1"/>
        </dgm:presLayoutVars>
      </dgm:prSet>
      <dgm:spPr/>
    </dgm:pt>
  </dgm:ptLst>
  <dgm:cxnLst>
    <dgm:cxn modelId="{5BB2260F-A1AF-4853-B38B-A97F8E190D14}" srcId="{2104BF9F-3D5D-4A2A-A2F7-CB10C921CDCB}" destId="{235C3875-541C-4AF6-A917-B438827E8BFA}" srcOrd="1" destOrd="0" parTransId="{FE949751-2C6E-4307-96CC-26185CFB80BC}" sibTransId="{B36A6647-5BE6-440E-9174-7256B3AA130E}"/>
    <dgm:cxn modelId="{C997FE15-0C04-4A9C-8DF1-FFA2EB51A772}" type="presOf" srcId="{C87D981F-28D8-47FE-8453-E5C99C524CF4}" destId="{771B6D2E-0C77-42FD-B216-FF56C4DE1808}" srcOrd="0" destOrd="0" presId="urn:microsoft.com/office/officeart/2005/8/layout/process1"/>
    <dgm:cxn modelId="{A0333340-9490-474C-A5F3-631B7CC273A9}" srcId="{2104BF9F-3D5D-4A2A-A2F7-CB10C921CDCB}" destId="{8438B5A8-F740-4F97-B5CB-51C6002B2FA9}" srcOrd="0" destOrd="0" parTransId="{D8165E67-7A0A-4C69-8C53-074D79591105}" sibTransId="{C87D981F-28D8-47FE-8453-E5C99C524CF4}"/>
    <dgm:cxn modelId="{7BDD0572-7613-4FC6-9EB7-8089EA335A34}" type="presOf" srcId="{2104BF9F-3D5D-4A2A-A2F7-CB10C921CDCB}" destId="{B0450F64-5D14-4C8D-9644-527CEA42CBE0}" srcOrd="0" destOrd="0" presId="urn:microsoft.com/office/officeart/2005/8/layout/process1"/>
    <dgm:cxn modelId="{4D092FA1-B437-4BE6-B5D3-51394135B3DC}" type="presOf" srcId="{8438B5A8-F740-4F97-B5CB-51C6002B2FA9}" destId="{D7FCE4AD-C44F-4C0D-A0D1-30E9471A29FD}" srcOrd="0" destOrd="0" presId="urn:microsoft.com/office/officeart/2005/8/layout/process1"/>
    <dgm:cxn modelId="{C4D8B1A7-1E91-4FCA-B4B6-8355D3DEC037}" type="presOf" srcId="{C87D981F-28D8-47FE-8453-E5C99C524CF4}" destId="{F2FEC176-4BA1-4F5B-93A3-751E59B432DE}" srcOrd="1" destOrd="0" presId="urn:microsoft.com/office/officeart/2005/8/layout/process1"/>
    <dgm:cxn modelId="{AFF827D4-675C-4B81-A275-D4AA2435EB14}" type="presOf" srcId="{235C3875-541C-4AF6-A917-B438827E8BFA}" destId="{6DB6E2FD-3017-4479-B125-AC4775E58C40}" srcOrd="0" destOrd="0" presId="urn:microsoft.com/office/officeart/2005/8/layout/process1"/>
    <dgm:cxn modelId="{B77BCFC0-0B99-49C5-AAA1-4F3E0D977E5D}" type="presParOf" srcId="{B0450F64-5D14-4C8D-9644-527CEA42CBE0}" destId="{D7FCE4AD-C44F-4C0D-A0D1-30E9471A29FD}" srcOrd="0" destOrd="0" presId="urn:microsoft.com/office/officeart/2005/8/layout/process1"/>
    <dgm:cxn modelId="{B9068085-E6E3-4D92-AA57-970EDDC0611D}" type="presParOf" srcId="{B0450F64-5D14-4C8D-9644-527CEA42CBE0}" destId="{771B6D2E-0C77-42FD-B216-FF56C4DE1808}" srcOrd="1" destOrd="0" presId="urn:microsoft.com/office/officeart/2005/8/layout/process1"/>
    <dgm:cxn modelId="{FD95508D-B090-4F0E-B528-361C295A803D}" type="presParOf" srcId="{771B6D2E-0C77-42FD-B216-FF56C4DE1808}" destId="{F2FEC176-4BA1-4F5B-93A3-751E59B432DE}" srcOrd="0" destOrd="0" presId="urn:microsoft.com/office/officeart/2005/8/layout/process1"/>
    <dgm:cxn modelId="{70C2C309-BFF0-4190-8ADB-539CBEB028DE}" type="presParOf" srcId="{B0450F64-5D14-4C8D-9644-527CEA42CBE0}" destId="{6DB6E2FD-3017-4479-B125-AC4775E58C40}" srcOrd="2"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FD8441FD-58B2-4EE3-848B-786AE0414D9C}" type="doc">
      <dgm:prSet loTypeId="urn:microsoft.com/office/officeart/2005/8/layout/vList2" loCatId="list" qsTypeId="urn:microsoft.com/office/officeart/2005/8/quickstyle/simple1" qsCatId="simple" csTypeId="urn:microsoft.com/office/officeart/2005/8/colors/accent3_2" csCatId="accent3" phldr="1"/>
      <dgm:spPr/>
      <dgm:t>
        <a:bodyPr/>
        <a:lstStyle/>
        <a:p>
          <a:endParaRPr lang="en-US"/>
        </a:p>
      </dgm:t>
    </dgm:pt>
    <dgm:pt modelId="{CBC01401-E280-4FCA-9ABF-6B0CBB1F83A9}">
      <dgm:prSet/>
      <dgm:spPr>
        <a:solidFill>
          <a:schemeClr val="tx2">
            <a:lumMod val="40000"/>
            <a:lumOff val="60000"/>
          </a:schemeClr>
        </a:solidFill>
      </dgm:spPr>
      <dgm:t>
        <a:bodyPr/>
        <a:lstStyle/>
        <a:p>
          <a:r>
            <a:rPr lang="en-US" baseline="0">
              <a:solidFill>
                <a:schemeClr val="tx1"/>
              </a:solidFill>
            </a:rPr>
            <a:t>Static members are </a:t>
          </a:r>
          <a:r>
            <a:rPr lang="en-US" b="1" baseline="0">
              <a:solidFill>
                <a:schemeClr val="tx1"/>
              </a:solidFill>
            </a:rPr>
            <a:t>properties</a:t>
          </a:r>
          <a:r>
            <a:rPr lang="en-US" baseline="0">
              <a:solidFill>
                <a:schemeClr val="tx1"/>
              </a:solidFill>
            </a:rPr>
            <a:t> or </a:t>
          </a:r>
          <a:r>
            <a:rPr lang="en-US" b="1" baseline="0">
              <a:solidFill>
                <a:schemeClr val="tx1"/>
              </a:solidFill>
            </a:rPr>
            <a:t>methods</a:t>
          </a:r>
          <a:r>
            <a:rPr lang="en-US" baseline="0">
              <a:solidFill>
                <a:schemeClr val="tx1"/>
              </a:solidFill>
            </a:rPr>
            <a:t> that </a:t>
          </a:r>
          <a:r>
            <a:rPr lang="en-US" b="1" baseline="0">
              <a:solidFill>
                <a:schemeClr val="tx1"/>
              </a:solidFill>
            </a:rPr>
            <a:t>never</a:t>
          </a:r>
          <a:r>
            <a:rPr lang="en-US" baseline="0">
              <a:solidFill>
                <a:schemeClr val="tx1"/>
              </a:solidFill>
            </a:rPr>
            <a:t> change, and live on the type itself</a:t>
          </a:r>
          <a:endParaRPr lang="en-US">
            <a:solidFill>
              <a:schemeClr val="tx1"/>
            </a:solidFill>
          </a:endParaRPr>
        </a:p>
      </dgm:t>
      <dgm:extLst>
        <a:ext uri="{E40237B7-FDA0-4F09-8148-C483321AD2D9}">
          <dgm14:cNvPr xmlns:dgm14="http://schemas.microsoft.com/office/drawing/2010/diagram" id="0" name="" descr="Static members are properties or methods that never change, and live on the type itself&#10;Not all .NET Framework classes can be created because they just exist as a reference libraries &#10; [Math]&#10; [Environment]&#10;Many types contain static members even if they can be created, such as [DateTime]&#10;Are listed by using the –Static parameter with the Get-Member cmdlet&#10;"/>
        </a:ext>
      </dgm:extLst>
    </dgm:pt>
    <dgm:pt modelId="{6D1DCA4A-168A-44C3-A46A-1053799CCFAC}" type="parTrans" cxnId="{F881EB6F-1299-49BC-AB36-11D81B153C32}">
      <dgm:prSet/>
      <dgm:spPr/>
      <dgm:t>
        <a:bodyPr/>
        <a:lstStyle/>
        <a:p>
          <a:endParaRPr lang="en-US"/>
        </a:p>
      </dgm:t>
    </dgm:pt>
    <dgm:pt modelId="{CC265D7D-43BC-4648-84D3-5FCE0E8A58BB}" type="sibTrans" cxnId="{F881EB6F-1299-49BC-AB36-11D81B153C32}">
      <dgm:prSet/>
      <dgm:spPr/>
      <dgm:t>
        <a:bodyPr/>
        <a:lstStyle/>
        <a:p>
          <a:endParaRPr lang="en-US"/>
        </a:p>
      </dgm:t>
    </dgm:pt>
    <dgm:pt modelId="{C53DBEA8-3C7E-4D65-87F3-68A9F3174BB8}">
      <dgm:prSet/>
      <dgm:spPr>
        <a:solidFill>
          <a:schemeClr val="tx2">
            <a:lumMod val="40000"/>
            <a:lumOff val="60000"/>
          </a:schemeClr>
        </a:solidFill>
      </dgm:spPr>
      <dgm:t>
        <a:bodyPr/>
        <a:lstStyle/>
        <a:p>
          <a:r>
            <a:rPr lang="en-US" baseline="0">
              <a:solidFill>
                <a:schemeClr val="tx1"/>
              </a:solidFill>
            </a:rPr>
            <a:t>Not all .NET Framework classes can be </a:t>
          </a:r>
          <a:r>
            <a:rPr lang="en-US" b="1" baseline="0">
              <a:solidFill>
                <a:schemeClr val="tx1"/>
              </a:solidFill>
            </a:rPr>
            <a:t>created</a:t>
          </a:r>
          <a:r>
            <a:rPr lang="en-US" baseline="0">
              <a:solidFill>
                <a:schemeClr val="tx1"/>
              </a:solidFill>
            </a:rPr>
            <a:t> because </a:t>
          </a:r>
          <a:r>
            <a:rPr lang="en-US" b="0" baseline="0">
              <a:solidFill>
                <a:schemeClr val="tx1"/>
              </a:solidFill>
            </a:rPr>
            <a:t>they just exist </a:t>
          </a:r>
          <a:r>
            <a:rPr lang="en-US" baseline="0">
              <a:solidFill>
                <a:schemeClr val="tx1"/>
              </a:solidFill>
            </a:rPr>
            <a:t>as a </a:t>
          </a:r>
          <a:r>
            <a:rPr lang="en-US" b="1" baseline="0">
              <a:solidFill>
                <a:schemeClr val="tx1"/>
              </a:solidFill>
            </a:rPr>
            <a:t>reference</a:t>
          </a:r>
          <a:r>
            <a:rPr lang="en-US" baseline="0">
              <a:solidFill>
                <a:schemeClr val="tx1"/>
              </a:solidFill>
            </a:rPr>
            <a:t> libraries </a:t>
          </a:r>
          <a:endParaRPr lang="en-US">
            <a:solidFill>
              <a:schemeClr val="tx1"/>
            </a:solidFill>
          </a:endParaRPr>
        </a:p>
      </dgm:t>
      <dgm:extLst>
        <a:ext uri="{E40237B7-FDA0-4F09-8148-C483321AD2D9}">
          <dgm14:cNvPr xmlns:dgm14="http://schemas.microsoft.com/office/drawing/2010/diagram" id="0" name="" descr="Static members are properties or methods that never change, and live on the type itself&#10;Not all .NET Framework classes can be created because they just exist as a reference libraries &#10; [Math]&#10; [Environment]&#10;Many types contain static members even if they can be created, such as [DateTime]&#10;Are listed by using the –Static parameter with the Get-Member cmdlet&#10;"/>
        </a:ext>
      </dgm:extLst>
    </dgm:pt>
    <dgm:pt modelId="{F2C3BA9B-37EC-46C6-A98D-E57EB81FF842}" type="parTrans" cxnId="{B0D542E1-F864-451F-9D3C-87F1220F9C75}">
      <dgm:prSet/>
      <dgm:spPr/>
      <dgm:t>
        <a:bodyPr/>
        <a:lstStyle/>
        <a:p>
          <a:endParaRPr lang="en-US"/>
        </a:p>
      </dgm:t>
    </dgm:pt>
    <dgm:pt modelId="{4C93B0FC-1470-4CB8-8183-8CA495F8C91F}" type="sibTrans" cxnId="{B0D542E1-F864-451F-9D3C-87F1220F9C75}">
      <dgm:prSet/>
      <dgm:spPr/>
      <dgm:t>
        <a:bodyPr/>
        <a:lstStyle/>
        <a:p>
          <a:endParaRPr lang="en-US"/>
        </a:p>
      </dgm:t>
    </dgm:pt>
    <dgm:pt modelId="{973F4083-1470-4FB5-BBD3-A1E0D4BD35A1}">
      <dgm:prSet/>
      <dgm:spPr/>
      <dgm:t>
        <a:bodyPr/>
        <a:lstStyle/>
        <a:p>
          <a:r>
            <a:rPr lang="en-US" b="0" baseline="0"/>
            <a:t>[Math]</a:t>
          </a:r>
          <a:endParaRPr lang="en-US" b="0"/>
        </a:p>
      </dgm:t>
      <dgm:extLst>
        <a:ext uri="{E40237B7-FDA0-4F09-8148-C483321AD2D9}">
          <dgm14:cNvPr xmlns:dgm14="http://schemas.microsoft.com/office/drawing/2010/diagram" id="0" name="" descr="Static members are properties or methods that never change, and live on the type itself&#10;Not all .NET Framework classes can be created because they just exist as a reference libraries &#10; [Math]&#10; [Environment]&#10;Many types contain static members even if they can be created, such as [DateTime]&#10;Are listed by using the –Static parameter with the Get-Member cmdlet&#10;"/>
        </a:ext>
      </dgm:extLst>
    </dgm:pt>
    <dgm:pt modelId="{8806C1F6-DF1D-44BC-A7B1-B94FE98DFEEB}" type="parTrans" cxnId="{F33BF505-6194-4D2D-9F24-15CDC526EDF6}">
      <dgm:prSet/>
      <dgm:spPr/>
      <dgm:t>
        <a:bodyPr/>
        <a:lstStyle/>
        <a:p>
          <a:endParaRPr lang="en-US"/>
        </a:p>
      </dgm:t>
    </dgm:pt>
    <dgm:pt modelId="{EF83C52C-3689-477F-9784-ED806B0DB953}" type="sibTrans" cxnId="{F33BF505-6194-4D2D-9F24-15CDC526EDF6}">
      <dgm:prSet/>
      <dgm:spPr/>
      <dgm:t>
        <a:bodyPr/>
        <a:lstStyle/>
        <a:p>
          <a:endParaRPr lang="en-US"/>
        </a:p>
      </dgm:t>
    </dgm:pt>
    <dgm:pt modelId="{920D766D-CD34-447D-9D66-110E1C7930DA}">
      <dgm:prSet/>
      <dgm:spPr/>
      <dgm:t>
        <a:bodyPr/>
        <a:lstStyle/>
        <a:p>
          <a:r>
            <a:rPr lang="en-US" b="0" baseline="0"/>
            <a:t>[Environment]</a:t>
          </a:r>
          <a:endParaRPr lang="en-US" b="0"/>
        </a:p>
      </dgm:t>
    </dgm:pt>
    <dgm:pt modelId="{9BF2B47F-46ED-4F53-A0FD-7641474409C8}" type="parTrans" cxnId="{447C65A1-BD55-4411-AF60-C696813F8239}">
      <dgm:prSet/>
      <dgm:spPr/>
      <dgm:t>
        <a:bodyPr/>
        <a:lstStyle/>
        <a:p>
          <a:endParaRPr lang="en-US"/>
        </a:p>
      </dgm:t>
    </dgm:pt>
    <dgm:pt modelId="{0B5D288C-BAAD-4BAA-BDBE-64F62294FD8A}" type="sibTrans" cxnId="{447C65A1-BD55-4411-AF60-C696813F8239}">
      <dgm:prSet/>
      <dgm:spPr/>
      <dgm:t>
        <a:bodyPr/>
        <a:lstStyle/>
        <a:p>
          <a:endParaRPr lang="en-US"/>
        </a:p>
      </dgm:t>
    </dgm:pt>
    <dgm:pt modelId="{725DA13D-5793-4FEC-BDA9-7432BE0FB5A8}">
      <dgm:prSet/>
      <dgm:spPr>
        <a:solidFill>
          <a:schemeClr val="tx2">
            <a:lumMod val="40000"/>
            <a:lumOff val="60000"/>
          </a:schemeClr>
        </a:solidFill>
      </dgm:spPr>
      <dgm:t>
        <a:bodyPr/>
        <a:lstStyle/>
        <a:p>
          <a:r>
            <a:rPr lang="en-US" b="1" baseline="0">
              <a:solidFill>
                <a:schemeClr val="tx1"/>
              </a:solidFill>
            </a:rPr>
            <a:t>Many</a:t>
          </a:r>
          <a:r>
            <a:rPr lang="en-US" baseline="0">
              <a:solidFill>
                <a:schemeClr val="tx1"/>
              </a:solidFill>
            </a:rPr>
            <a:t> types contain </a:t>
          </a:r>
          <a:r>
            <a:rPr lang="en-US" b="1" baseline="0">
              <a:solidFill>
                <a:schemeClr val="tx1"/>
              </a:solidFill>
            </a:rPr>
            <a:t>static</a:t>
          </a:r>
          <a:r>
            <a:rPr lang="en-US" baseline="0">
              <a:solidFill>
                <a:schemeClr val="tx1"/>
              </a:solidFill>
            </a:rPr>
            <a:t> </a:t>
          </a:r>
          <a:r>
            <a:rPr lang="en-US" b="1" baseline="0">
              <a:solidFill>
                <a:schemeClr val="tx1"/>
              </a:solidFill>
            </a:rPr>
            <a:t>members</a:t>
          </a:r>
          <a:r>
            <a:rPr lang="en-US" baseline="0">
              <a:solidFill>
                <a:schemeClr val="tx1"/>
              </a:solidFill>
            </a:rPr>
            <a:t> even if they can be created, such as </a:t>
          </a:r>
          <a:r>
            <a:rPr lang="en-US" b="1" baseline="0">
              <a:solidFill>
                <a:schemeClr val="tx1"/>
              </a:solidFill>
            </a:rPr>
            <a:t>[</a:t>
          </a:r>
          <a:r>
            <a:rPr lang="en-US" b="1" baseline="0" err="1">
              <a:solidFill>
                <a:schemeClr val="tx1"/>
              </a:solidFill>
            </a:rPr>
            <a:t>DateTime</a:t>
          </a:r>
          <a:r>
            <a:rPr lang="en-US" b="1" baseline="0">
              <a:solidFill>
                <a:schemeClr val="tx1"/>
              </a:solidFill>
            </a:rPr>
            <a:t>]</a:t>
          </a:r>
          <a:endParaRPr lang="en-US" b="1">
            <a:solidFill>
              <a:schemeClr val="tx1"/>
            </a:solidFill>
          </a:endParaRPr>
        </a:p>
      </dgm:t>
      <dgm:extLst>
        <a:ext uri="{E40237B7-FDA0-4F09-8148-C483321AD2D9}">
          <dgm14:cNvPr xmlns:dgm14="http://schemas.microsoft.com/office/drawing/2010/diagram" id="0" name="" descr="Static members are properties or methods that never change, and live on the type itself&#10;Not all .NET Framework classes can be created because they just exist as a reference libraries &#10; [Math]&#10; [Environment]&#10;Many types contain static members even if they can be created, such as [DateTime]&#10;Are listed by using the –Static parameter with the Get-Member cmdlet&#10;"/>
        </a:ext>
      </dgm:extLst>
    </dgm:pt>
    <dgm:pt modelId="{8F50425E-DAEB-4AAF-A886-489BCE92214B}" type="parTrans" cxnId="{7A7A098C-6BC5-45F4-9B77-22A28DDE763D}">
      <dgm:prSet/>
      <dgm:spPr/>
      <dgm:t>
        <a:bodyPr/>
        <a:lstStyle/>
        <a:p>
          <a:endParaRPr lang="en-US"/>
        </a:p>
      </dgm:t>
    </dgm:pt>
    <dgm:pt modelId="{61AEE56D-5BA4-432F-BEAE-E215E5B12082}" type="sibTrans" cxnId="{7A7A098C-6BC5-45F4-9B77-22A28DDE763D}">
      <dgm:prSet/>
      <dgm:spPr/>
      <dgm:t>
        <a:bodyPr/>
        <a:lstStyle/>
        <a:p>
          <a:endParaRPr lang="en-US"/>
        </a:p>
      </dgm:t>
    </dgm:pt>
    <dgm:pt modelId="{A5D9F75E-51A7-475D-A0D5-58FE8FEA2E97}">
      <dgm:prSet/>
      <dgm:spPr>
        <a:solidFill>
          <a:schemeClr val="tx2">
            <a:lumMod val="40000"/>
            <a:lumOff val="60000"/>
          </a:schemeClr>
        </a:solidFill>
      </dgm:spPr>
      <dgm:t>
        <a:bodyPr/>
        <a:lstStyle/>
        <a:p>
          <a:r>
            <a:rPr lang="en-US" baseline="0">
              <a:solidFill>
                <a:schemeClr val="tx1"/>
              </a:solidFill>
            </a:rPr>
            <a:t>Are </a:t>
          </a:r>
          <a:r>
            <a:rPr lang="en-US" b="1" baseline="0">
              <a:solidFill>
                <a:schemeClr val="tx1"/>
              </a:solidFill>
            </a:rPr>
            <a:t>listed</a:t>
          </a:r>
          <a:r>
            <a:rPr lang="en-US" baseline="0">
              <a:solidFill>
                <a:schemeClr val="tx1"/>
              </a:solidFill>
            </a:rPr>
            <a:t> by using the </a:t>
          </a:r>
          <a:r>
            <a:rPr lang="en-US" b="1" baseline="0">
              <a:solidFill>
                <a:schemeClr val="tx1"/>
              </a:solidFill>
            </a:rPr>
            <a:t>–Static </a:t>
          </a:r>
          <a:r>
            <a:rPr lang="en-US" baseline="0">
              <a:solidFill>
                <a:schemeClr val="tx1"/>
              </a:solidFill>
            </a:rPr>
            <a:t>parameter with the </a:t>
          </a:r>
          <a:r>
            <a:rPr lang="en-US" b="1" baseline="0">
              <a:solidFill>
                <a:schemeClr val="tx1"/>
              </a:solidFill>
            </a:rPr>
            <a:t>Get-Member</a:t>
          </a:r>
          <a:r>
            <a:rPr lang="en-US" baseline="0">
              <a:solidFill>
                <a:schemeClr val="tx1"/>
              </a:solidFill>
            </a:rPr>
            <a:t> cmdlet</a:t>
          </a:r>
          <a:endParaRPr lang="en-US">
            <a:solidFill>
              <a:schemeClr val="tx1"/>
            </a:solidFill>
          </a:endParaRPr>
        </a:p>
      </dgm:t>
      <dgm:extLst>
        <a:ext uri="{E40237B7-FDA0-4F09-8148-C483321AD2D9}">
          <dgm14:cNvPr xmlns:dgm14="http://schemas.microsoft.com/office/drawing/2010/diagram" id="0" name="" descr="Static members are properties or methods that never change, and live on the type itself&#10;Not all .NET Framework classes can be created because they just exist as a reference libraries &#10; [Math]&#10; [Environment]&#10;Many types contain static members even if they can be created, such as [DateTime]&#10;Are listed by using the –Static parameter with the Get-Member cmdlet&#10;"/>
        </a:ext>
      </dgm:extLst>
    </dgm:pt>
    <dgm:pt modelId="{680A6662-B74F-46DD-8EFC-266E6907F4D1}" type="parTrans" cxnId="{FCD8BC2C-C351-41D0-A7F6-D4421CB0B586}">
      <dgm:prSet/>
      <dgm:spPr/>
      <dgm:t>
        <a:bodyPr/>
        <a:lstStyle/>
        <a:p>
          <a:endParaRPr lang="en-US"/>
        </a:p>
      </dgm:t>
    </dgm:pt>
    <dgm:pt modelId="{F5FDDCF8-97F1-4D47-9FE2-DD60CC28045C}" type="sibTrans" cxnId="{FCD8BC2C-C351-41D0-A7F6-D4421CB0B586}">
      <dgm:prSet/>
      <dgm:spPr/>
      <dgm:t>
        <a:bodyPr/>
        <a:lstStyle/>
        <a:p>
          <a:endParaRPr lang="en-US"/>
        </a:p>
      </dgm:t>
    </dgm:pt>
    <dgm:pt modelId="{D27795F2-AAFF-48CC-8B60-0452F28B0A15}" type="pres">
      <dgm:prSet presAssocID="{FD8441FD-58B2-4EE3-848B-786AE0414D9C}" presName="linear" presStyleCnt="0">
        <dgm:presLayoutVars>
          <dgm:animLvl val="lvl"/>
          <dgm:resizeHandles val="exact"/>
        </dgm:presLayoutVars>
      </dgm:prSet>
      <dgm:spPr/>
    </dgm:pt>
    <dgm:pt modelId="{D08B33EB-0EE2-4022-BCF1-082EAA46A0D4}" type="pres">
      <dgm:prSet presAssocID="{CBC01401-E280-4FCA-9ABF-6B0CBB1F83A9}" presName="parentText" presStyleLbl="node1" presStyleIdx="0" presStyleCnt="4">
        <dgm:presLayoutVars>
          <dgm:chMax val="0"/>
          <dgm:bulletEnabled val="1"/>
        </dgm:presLayoutVars>
      </dgm:prSet>
      <dgm:spPr/>
    </dgm:pt>
    <dgm:pt modelId="{DDB6483D-0B00-4B49-9E4E-2D9E24EA8972}" type="pres">
      <dgm:prSet presAssocID="{CC265D7D-43BC-4648-84D3-5FCE0E8A58BB}" presName="spacer" presStyleCnt="0"/>
      <dgm:spPr/>
    </dgm:pt>
    <dgm:pt modelId="{859A8E31-2000-4868-8A9D-E9CBCA85501E}" type="pres">
      <dgm:prSet presAssocID="{C53DBEA8-3C7E-4D65-87F3-68A9F3174BB8}" presName="parentText" presStyleLbl="node1" presStyleIdx="1" presStyleCnt="4">
        <dgm:presLayoutVars>
          <dgm:chMax val="0"/>
          <dgm:bulletEnabled val="1"/>
        </dgm:presLayoutVars>
      </dgm:prSet>
      <dgm:spPr/>
    </dgm:pt>
    <dgm:pt modelId="{3B3A9556-7507-4764-AA41-3280D81F881A}" type="pres">
      <dgm:prSet presAssocID="{C53DBEA8-3C7E-4D65-87F3-68A9F3174BB8}" presName="childText" presStyleLbl="revTx" presStyleIdx="0" presStyleCnt="1">
        <dgm:presLayoutVars>
          <dgm:bulletEnabled val="1"/>
        </dgm:presLayoutVars>
      </dgm:prSet>
      <dgm:spPr/>
    </dgm:pt>
    <dgm:pt modelId="{42D58E2A-2F03-44F3-8904-D32F2719583B}" type="pres">
      <dgm:prSet presAssocID="{725DA13D-5793-4FEC-BDA9-7432BE0FB5A8}" presName="parentText" presStyleLbl="node1" presStyleIdx="2" presStyleCnt="4">
        <dgm:presLayoutVars>
          <dgm:chMax val="0"/>
          <dgm:bulletEnabled val="1"/>
        </dgm:presLayoutVars>
      </dgm:prSet>
      <dgm:spPr/>
    </dgm:pt>
    <dgm:pt modelId="{5C659BC7-8D07-4001-A3E3-2C9E2C10CC1F}" type="pres">
      <dgm:prSet presAssocID="{61AEE56D-5BA4-432F-BEAE-E215E5B12082}" presName="spacer" presStyleCnt="0"/>
      <dgm:spPr/>
    </dgm:pt>
    <dgm:pt modelId="{84DEA93A-5AD9-4BBE-BB62-1B074851D295}" type="pres">
      <dgm:prSet presAssocID="{A5D9F75E-51A7-475D-A0D5-58FE8FEA2E97}" presName="parentText" presStyleLbl="node1" presStyleIdx="3" presStyleCnt="4">
        <dgm:presLayoutVars>
          <dgm:chMax val="0"/>
          <dgm:bulletEnabled val="1"/>
        </dgm:presLayoutVars>
      </dgm:prSet>
      <dgm:spPr/>
    </dgm:pt>
  </dgm:ptLst>
  <dgm:cxnLst>
    <dgm:cxn modelId="{F33BF505-6194-4D2D-9F24-15CDC526EDF6}" srcId="{C53DBEA8-3C7E-4D65-87F3-68A9F3174BB8}" destId="{973F4083-1470-4FB5-BBD3-A1E0D4BD35A1}" srcOrd="0" destOrd="0" parTransId="{8806C1F6-DF1D-44BC-A7B1-B94FE98DFEEB}" sibTransId="{EF83C52C-3689-477F-9784-ED806B0DB953}"/>
    <dgm:cxn modelId="{FCD8BC2C-C351-41D0-A7F6-D4421CB0B586}" srcId="{FD8441FD-58B2-4EE3-848B-786AE0414D9C}" destId="{A5D9F75E-51A7-475D-A0D5-58FE8FEA2E97}" srcOrd="3" destOrd="0" parTransId="{680A6662-B74F-46DD-8EFC-266E6907F4D1}" sibTransId="{F5FDDCF8-97F1-4D47-9FE2-DD60CC28045C}"/>
    <dgm:cxn modelId="{8B27AA34-15FA-4C36-90D0-7C35D8A7438F}" type="presOf" srcId="{A5D9F75E-51A7-475D-A0D5-58FE8FEA2E97}" destId="{84DEA93A-5AD9-4BBE-BB62-1B074851D295}" srcOrd="0" destOrd="0" presId="urn:microsoft.com/office/officeart/2005/8/layout/vList2"/>
    <dgm:cxn modelId="{F881EB6F-1299-49BC-AB36-11D81B153C32}" srcId="{FD8441FD-58B2-4EE3-848B-786AE0414D9C}" destId="{CBC01401-E280-4FCA-9ABF-6B0CBB1F83A9}" srcOrd="0" destOrd="0" parTransId="{6D1DCA4A-168A-44C3-A46A-1053799CCFAC}" sibTransId="{CC265D7D-43BC-4648-84D3-5FCE0E8A58BB}"/>
    <dgm:cxn modelId="{BF664551-EC2A-4781-93D4-988EBFE0872A}" type="presOf" srcId="{973F4083-1470-4FB5-BBD3-A1E0D4BD35A1}" destId="{3B3A9556-7507-4764-AA41-3280D81F881A}" srcOrd="0" destOrd="0" presId="urn:microsoft.com/office/officeart/2005/8/layout/vList2"/>
    <dgm:cxn modelId="{DCCC5A7C-E6A2-4B56-A4EB-29C77EF35BCA}" type="presOf" srcId="{FD8441FD-58B2-4EE3-848B-786AE0414D9C}" destId="{D27795F2-AAFF-48CC-8B60-0452F28B0A15}" srcOrd="0" destOrd="0" presId="urn:microsoft.com/office/officeart/2005/8/layout/vList2"/>
    <dgm:cxn modelId="{7A7A098C-6BC5-45F4-9B77-22A28DDE763D}" srcId="{FD8441FD-58B2-4EE3-848B-786AE0414D9C}" destId="{725DA13D-5793-4FEC-BDA9-7432BE0FB5A8}" srcOrd="2" destOrd="0" parTransId="{8F50425E-DAEB-4AAF-A886-489BCE92214B}" sibTransId="{61AEE56D-5BA4-432F-BEAE-E215E5B12082}"/>
    <dgm:cxn modelId="{A4FE559D-401C-4523-923D-797AACB32BDF}" type="presOf" srcId="{C53DBEA8-3C7E-4D65-87F3-68A9F3174BB8}" destId="{859A8E31-2000-4868-8A9D-E9CBCA85501E}" srcOrd="0" destOrd="0" presId="urn:microsoft.com/office/officeart/2005/8/layout/vList2"/>
    <dgm:cxn modelId="{447C65A1-BD55-4411-AF60-C696813F8239}" srcId="{C53DBEA8-3C7E-4D65-87F3-68A9F3174BB8}" destId="{920D766D-CD34-447D-9D66-110E1C7930DA}" srcOrd="1" destOrd="0" parTransId="{9BF2B47F-46ED-4F53-A0FD-7641474409C8}" sibTransId="{0B5D288C-BAAD-4BAA-BDBE-64F62294FD8A}"/>
    <dgm:cxn modelId="{B0D542E1-F864-451F-9D3C-87F1220F9C75}" srcId="{FD8441FD-58B2-4EE3-848B-786AE0414D9C}" destId="{C53DBEA8-3C7E-4D65-87F3-68A9F3174BB8}" srcOrd="1" destOrd="0" parTransId="{F2C3BA9B-37EC-46C6-A98D-E57EB81FF842}" sibTransId="{4C93B0FC-1470-4CB8-8183-8CA495F8C91F}"/>
    <dgm:cxn modelId="{D3ADD6E5-D654-43AD-9B51-4781A7C9CA93}" type="presOf" srcId="{CBC01401-E280-4FCA-9ABF-6B0CBB1F83A9}" destId="{D08B33EB-0EE2-4022-BCF1-082EAA46A0D4}" srcOrd="0" destOrd="0" presId="urn:microsoft.com/office/officeart/2005/8/layout/vList2"/>
    <dgm:cxn modelId="{7B7950E9-B51E-4208-AF67-422BC892C0F8}" type="presOf" srcId="{920D766D-CD34-447D-9D66-110E1C7930DA}" destId="{3B3A9556-7507-4764-AA41-3280D81F881A}" srcOrd="0" destOrd="1" presId="urn:microsoft.com/office/officeart/2005/8/layout/vList2"/>
    <dgm:cxn modelId="{054C89F5-674E-43C3-AA71-DC863BE12980}" type="presOf" srcId="{725DA13D-5793-4FEC-BDA9-7432BE0FB5A8}" destId="{42D58E2A-2F03-44F3-8904-D32F2719583B}" srcOrd="0" destOrd="0" presId="urn:microsoft.com/office/officeart/2005/8/layout/vList2"/>
    <dgm:cxn modelId="{07DB3F63-5459-4A19-A8BA-6B554A8C5608}" type="presParOf" srcId="{D27795F2-AAFF-48CC-8B60-0452F28B0A15}" destId="{D08B33EB-0EE2-4022-BCF1-082EAA46A0D4}" srcOrd="0" destOrd="0" presId="urn:microsoft.com/office/officeart/2005/8/layout/vList2"/>
    <dgm:cxn modelId="{46476E14-21CD-411A-9D47-F0EC2E0A8A01}" type="presParOf" srcId="{D27795F2-AAFF-48CC-8B60-0452F28B0A15}" destId="{DDB6483D-0B00-4B49-9E4E-2D9E24EA8972}" srcOrd="1" destOrd="0" presId="urn:microsoft.com/office/officeart/2005/8/layout/vList2"/>
    <dgm:cxn modelId="{C242B3EE-2EEF-4E8F-9F90-2C42F0FB8BE5}" type="presParOf" srcId="{D27795F2-AAFF-48CC-8B60-0452F28B0A15}" destId="{859A8E31-2000-4868-8A9D-E9CBCA85501E}" srcOrd="2" destOrd="0" presId="urn:microsoft.com/office/officeart/2005/8/layout/vList2"/>
    <dgm:cxn modelId="{8629FDE4-D1FF-48BC-89CC-C44D0767F42D}" type="presParOf" srcId="{D27795F2-AAFF-48CC-8B60-0452F28B0A15}" destId="{3B3A9556-7507-4764-AA41-3280D81F881A}" srcOrd="3" destOrd="0" presId="urn:microsoft.com/office/officeart/2005/8/layout/vList2"/>
    <dgm:cxn modelId="{4606ADCE-B2D0-4E42-81EC-2B0847CA4E4A}" type="presParOf" srcId="{D27795F2-AAFF-48CC-8B60-0452F28B0A15}" destId="{42D58E2A-2F03-44F3-8904-D32F2719583B}" srcOrd="4" destOrd="0" presId="urn:microsoft.com/office/officeart/2005/8/layout/vList2"/>
    <dgm:cxn modelId="{CCB16DC5-E303-4250-9906-C00DFAEE68F3}" type="presParOf" srcId="{D27795F2-AAFF-48CC-8B60-0452F28B0A15}" destId="{5C659BC7-8D07-4001-A3E3-2C9E2C10CC1F}" srcOrd="5" destOrd="0" presId="urn:microsoft.com/office/officeart/2005/8/layout/vList2"/>
    <dgm:cxn modelId="{AB0E8208-FD65-4912-8263-202946D5A4FE}" type="presParOf" srcId="{D27795F2-AAFF-48CC-8B60-0452F28B0A15}" destId="{84DEA93A-5AD9-4BBE-BB62-1B074851D295}"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541B24B-9B96-473D-AF4B-00A44DF0734A}" type="doc">
      <dgm:prSet loTypeId="urn:microsoft.com/office/officeart/2005/8/layout/process4" loCatId="process" qsTypeId="urn:microsoft.com/office/officeart/2005/8/quickstyle/simple1" qsCatId="simple" csTypeId="urn:microsoft.com/office/officeart/2005/8/colors/accent2_2" csCatId="accent2" phldr="1"/>
      <dgm:spPr/>
      <dgm:t>
        <a:bodyPr/>
        <a:lstStyle/>
        <a:p>
          <a:endParaRPr lang="en-US"/>
        </a:p>
      </dgm:t>
    </dgm:pt>
    <dgm:pt modelId="{416AAEBB-95CC-4C76-9A12-F37DCDF4E773}">
      <dgm:prSet custT="1"/>
      <dgm:spPr/>
      <dgm:t>
        <a:bodyPr/>
        <a:lstStyle/>
        <a:p>
          <a:r>
            <a:rPr lang="en-US" sz="2400" baseline="0"/>
            <a:t>Enums are used to create reusable values with a friendly name</a:t>
          </a:r>
          <a:endParaRPr lang="en-US" sz="2400"/>
        </a:p>
      </dgm:t>
      <dgm:extLst>
        <a:ext uri="{E40237B7-FDA0-4F09-8148-C483321AD2D9}">
          <dgm14:cNvPr xmlns:dgm14="http://schemas.microsoft.com/office/drawing/2010/diagram" id="0" name="" descr="Enums are used to create reusable values with a friendly name&#10;Access those values with static member syntax&#10;Often used for parameter input on specific cmdlets&#10;"/>
        </a:ext>
      </dgm:extLst>
    </dgm:pt>
    <dgm:pt modelId="{10B13698-B853-44A5-BB24-A65E0E0F2C40}" type="parTrans" cxnId="{E1A21608-70DD-49A6-9F48-35A628A2E9F5}">
      <dgm:prSet/>
      <dgm:spPr/>
      <dgm:t>
        <a:bodyPr/>
        <a:lstStyle/>
        <a:p>
          <a:endParaRPr lang="en-US" sz="2400"/>
        </a:p>
      </dgm:t>
    </dgm:pt>
    <dgm:pt modelId="{F3EA761E-C4C7-4B80-8226-ED2255D69679}" type="sibTrans" cxnId="{E1A21608-70DD-49A6-9F48-35A628A2E9F5}">
      <dgm:prSet custT="1"/>
      <dgm:spPr/>
      <dgm:t>
        <a:bodyPr/>
        <a:lstStyle/>
        <a:p>
          <a:endParaRPr lang="en-US" sz="2400"/>
        </a:p>
      </dgm:t>
    </dgm:pt>
    <dgm:pt modelId="{AC7C3E4E-B7BF-4A7B-838D-C534CB2EF837}">
      <dgm:prSet custT="1"/>
      <dgm:spPr/>
      <dgm:t>
        <a:bodyPr/>
        <a:lstStyle/>
        <a:p>
          <a:r>
            <a:rPr lang="en-US" sz="2400" baseline="0"/>
            <a:t>Access those values with static member syntax</a:t>
          </a:r>
          <a:endParaRPr lang="en-US" sz="2400"/>
        </a:p>
      </dgm:t>
      <dgm:extLst>
        <a:ext uri="{E40237B7-FDA0-4F09-8148-C483321AD2D9}">
          <dgm14:cNvPr xmlns:dgm14="http://schemas.microsoft.com/office/drawing/2010/diagram" id="0" name="" descr="Enums are used to create reusable values with a friendly name&#10;Access those values with static member syntax&#10;Often used for parameter input on specific cmdlets&#10;"/>
        </a:ext>
      </dgm:extLst>
    </dgm:pt>
    <dgm:pt modelId="{AD79FB40-4E95-4D4F-B567-326AC58EE31A}" type="parTrans" cxnId="{3B625905-2094-4A84-A532-68B605F25825}">
      <dgm:prSet/>
      <dgm:spPr/>
      <dgm:t>
        <a:bodyPr/>
        <a:lstStyle/>
        <a:p>
          <a:endParaRPr lang="en-US" sz="2400"/>
        </a:p>
      </dgm:t>
    </dgm:pt>
    <dgm:pt modelId="{557AE516-E433-49D1-8DEB-04CF0EF2BABB}" type="sibTrans" cxnId="{3B625905-2094-4A84-A532-68B605F25825}">
      <dgm:prSet custT="1"/>
      <dgm:spPr/>
      <dgm:t>
        <a:bodyPr/>
        <a:lstStyle/>
        <a:p>
          <a:endParaRPr lang="en-US" sz="2400"/>
        </a:p>
      </dgm:t>
    </dgm:pt>
    <dgm:pt modelId="{140F3DE0-CDDA-46EC-AAA7-04EFDD3CEC02}">
      <dgm:prSet custT="1"/>
      <dgm:spPr/>
      <dgm:t>
        <a:bodyPr/>
        <a:lstStyle/>
        <a:p>
          <a:r>
            <a:rPr lang="en-US" sz="2400" baseline="0"/>
            <a:t>Often used for parameter input on specific cmdlets</a:t>
          </a:r>
          <a:endParaRPr lang="en-US" sz="2400"/>
        </a:p>
      </dgm:t>
      <dgm:extLst>
        <a:ext uri="{E40237B7-FDA0-4F09-8148-C483321AD2D9}">
          <dgm14:cNvPr xmlns:dgm14="http://schemas.microsoft.com/office/drawing/2010/diagram" id="0" name="" descr="Enums are used to create reusable values with a friendly name&#10;Access those values with static member syntax&#10;Often used for parameter input on specific cmdlets&#10;"/>
        </a:ext>
      </dgm:extLst>
    </dgm:pt>
    <dgm:pt modelId="{B4C797D7-FCCB-4E71-B595-888C49FCE632}" type="parTrans" cxnId="{1AA980F5-372D-4812-A2FD-455C2A949C92}">
      <dgm:prSet/>
      <dgm:spPr/>
      <dgm:t>
        <a:bodyPr/>
        <a:lstStyle/>
        <a:p>
          <a:endParaRPr lang="en-US" sz="2400"/>
        </a:p>
      </dgm:t>
    </dgm:pt>
    <dgm:pt modelId="{411F4825-EC5D-4503-B715-371CF217AC79}" type="sibTrans" cxnId="{1AA980F5-372D-4812-A2FD-455C2A949C92}">
      <dgm:prSet/>
      <dgm:spPr/>
      <dgm:t>
        <a:bodyPr/>
        <a:lstStyle/>
        <a:p>
          <a:endParaRPr lang="en-US" sz="2400"/>
        </a:p>
      </dgm:t>
    </dgm:pt>
    <dgm:pt modelId="{BAD2F5A9-7AC2-4949-BBE2-B983B0073BED}" type="pres">
      <dgm:prSet presAssocID="{7541B24B-9B96-473D-AF4B-00A44DF0734A}" presName="Name0" presStyleCnt="0">
        <dgm:presLayoutVars>
          <dgm:dir/>
          <dgm:animLvl val="lvl"/>
          <dgm:resizeHandles val="exact"/>
        </dgm:presLayoutVars>
      </dgm:prSet>
      <dgm:spPr/>
    </dgm:pt>
    <dgm:pt modelId="{7A65BDD4-3BDF-4D22-949C-14B55D2FBD74}" type="pres">
      <dgm:prSet presAssocID="{140F3DE0-CDDA-46EC-AAA7-04EFDD3CEC02}" presName="boxAndChildren" presStyleCnt="0"/>
      <dgm:spPr/>
    </dgm:pt>
    <dgm:pt modelId="{55D0D774-E523-4068-B104-76E1622BA7D6}" type="pres">
      <dgm:prSet presAssocID="{140F3DE0-CDDA-46EC-AAA7-04EFDD3CEC02}" presName="parentTextBox" presStyleLbl="node1" presStyleIdx="0" presStyleCnt="3"/>
      <dgm:spPr/>
    </dgm:pt>
    <dgm:pt modelId="{746B0ACE-2AA2-4B0D-9542-8629E83CB42B}" type="pres">
      <dgm:prSet presAssocID="{557AE516-E433-49D1-8DEB-04CF0EF2BABB}" presName="sp" presStyleCnt="0"/>
      <dgm:spPr/>
    </dgm:pt>
    <dgm:pt modelId="{4E788A59-A349-4A60-9A24-18D9484B2F5F}" type="pres">
      <dgm:prSet presAssocID="{AC7C3E4E-B7BF-4A7B-838D-C534CB2EF837}" presName="arrowAndChildren" presStyleCnt="0"/>
      <dgm:spPr/>
    </dgm:pt>
    <dgm:pt modelId="{D9388A58-99D8-44D9-9F8C-5AB1135F1359}" type="pres">
      <dgm:prSet presAssocID="{AC7C3E4E-B7BF-4A7B-838D-C534CB2EF837}" presName="parentTextArrow" presStyleLbl="node1" presStyleIdx="1" presStyleCnt="3"/>
      <dgm:spPr/>
    </dgm:pt>
    <dgm:pt modelId="{3A9DC106-B2ED-4F93-AD5C-71293B9F1C68}" type="pres">
      <dgm:prSet presAssocID="{F3EA761E-C4C7-4B80-8226-ED2255D69679}" presName="sp" presStyleCnt="0"/>
      <dgm:spPr/>
    </dgm:pt>
    <dgm:pt modelId="{2BC72A98-1849-409D-A137-3AFDA4FC770E}" type="pres">
      <dgm:prSet presAssocID="{416AAEBB-95CC-4C76-9A12-F37DCDF4E773}" presName="arrowAndChildren" presStyleCnt="0"/>
      <dgm:spPr/>
    </dgm:pt>
    <dgm:pt modelId="{4333B71D-2931-436A-9969-51C8FAEC43A3}" type="pres">
      <dgm:prSet presAssocID="{416AAEBB-95CC-4C76-9A12-F37DCDF4E773}" presName="parentTextArrow" presStyleLbl="node1" presStyleIdx="2" presStyleCnt="3"/>
      <dgm:spPr/>
    </dgm:pt>
  </dgm:ptLst>
  <dgm:cxnLst>
    <dgm:cxn modelId="{3B625905-2094-4A84-A532-68B605F25825}" srcId="{7541B24B-9B96-473D-AF4B-00A44DF0734A}" destId="{AC7C3E4E-B7BF-4A7B-838D-C534CB2EF837}" srcOrd="1" destOrd="0" parTransId="{AD79FB40-4E95-4D4F-B567-326AC58EE31A}" sibTransId="{557AE516-E433-49D1-8DEB-04CF0EF2BABB}"/>
    <dgm:cxn modelId="{E1A21608-70DD-49A6-9F48-35A628A2E9F5}" srcId="{7541B24B-9B96-473D-AF4B-00A44DF0734A}" destId="{416AAEBB-95CC-4C76-9A12-F37DCDF4E773}" srcOrd="0" destOrd="0" parTransId="{10B13698-B853-44A5-BB24-A65E0E0F2C40}" sibTransId="{F3EA761E-C4C7-4B80-8226-ED2255D69679}"/>
    <dgm:cxn modelId="{9CF4125F-BE08-45A9-A00C-CAFD03E6AA50}" type="presOf" srcId="{7541B24B-9B96-473D-AF4B-00A44DF0734A}" destId="{BAD2F5A9-7AC2-4949-BBE2-B983B0073BED}" srcOrd="0" destOrd="0" presId="urn:microsoft.com/office/officeart/2005/8/layout/process4"/>
    <dgm:cxn modelId="{87E1E964-6210-4869-A9A0-A670B293EDE6}" type="presOf" srcId="{AC7C3E4E-B7BF-4A7B-838D-C534CB2EF837}" destId="{D9388A58-99D8-44D9-9F8C-5AB1135F1359}" srcOrd="0" destOrd="0" presId="urn:microsoft.com/office/officeart/2005/8/layout/process4"/>
    <dgm:cxn modelId="{7D288471-1F96-436C-A16A-23AD0FCB3F58}" type="presOf" srcId="{416AAEBB-95CC-4C76-9A12-F37DCDF4E773}" destId="{4333B71D-2931-436A-9969-51C8FAEC43A3}" srcOrd="0" destOrd="0" presId="urn:microsoft.com/office/officeart/2005/8/layout/process4"/>
    <dgm:cxn modelId="{2513EAF3-23C7-4D2C-A920-93D826B5FEC3}" type="presOf" srcId="{140F3DE0-CDDA-46EC-AAA7-04EFDD3CEC02}" destId="{55D0D774-E523-4068-B104-76E1622BA7D6}" srcOrd="0" destOrd="0" presId="urn:microsoft.com/office/officeart/2005/8/layout/process4"/>
    <dgm:cxn modelId="{1AA980F5-372D-4812-A2FD-455C2A949C92}" srcId="{7541B24B-9B96-473D-AF4B-00A44DF0734A}" destId="{140F3DE0-CDDA-46EC-AAA7-04EFDD3CEC02}" srcOrd="2" destOrd="0" parTransId="{B4C797D7-FCCB-4E71-B595-888C49FCE632}" sibTransId="{411F4825-EC5D-4503-B715-371CF217AC79}"/>
    <dgm:cxn modelId="{7178B202-B6EA-42CD-94E0-83B830BCB86A}" type="presParOf" srcId="{BAD2F5A9-7AC2-4949-BBE2-B983B0073BED}" destId="{7A65BDD4-3BDF-4D22-949C-14B55D2FBD74}" srcOrd="0" destOrd="0" presId="urn:microsoft.com/office/officeart/2005/8/layout/process4"/>
    <dgm:cxn modelId="{192E6FE0-2381-4630-98BA-A6A5EA588FF3}" type="presParOf" srcId="{7A65BDD4-3BDF-4D22-949C-14B55D2FBD74}" destId="{55D0D774-E523-4068-B104-76E1622BA7D6}" srcOrd="0" destOrd="0" presId="urn:microsoft.com/office/officeart/2005/8/layout/process4"/>
    <dgm:cxn modelId="{3B951FE5-0705-4382-A538-AEC1AB639039}" type="presParOf" srcId="{BAD2F5A9-7AC2-4949-BBE2-B983B0073BED}" destId="{746B0ACE-2AA2-4B0D-9542-8629E83CB42B}" srcOrd="1" destOrd="0" presId="urn:microsoft.com/office/officeart/2005/8/layout/process4"/>
    <dgm:cxn modelId="{BB111CA0-53C8-46CE-8013-16272B52559F}" type="presParOf" srcId="{BAD2F5A9-7AC2-4949-BBE2-B983B0073BED}" destId="{4E788A59-A349-4A60-9A24-18D9484B2F5F}" srcOrd="2" destOrd="0" presId="urn:microsoft.com/office/officeart/2005/8/layout/process4"/>
    <dgm:cxn modelId="{D976F951-A727-4FA3-8FA7-7BCBAFAA5D13}" type="presParOf" srcId="{4E788A59-A349-4A60-9A24-18D9484B2F5F}" destId="{D9388A58-99D8-44D9-9F8C-5AB1135F1359}" srcOrd="0" destOrd="0" presId="urn:microsoft.com/office/officeart/2005/8/layout/process4"/>
    <dgm:cxn modelId="{165ECA6C-AC80-4386-A0A9-FA4FBFE51574}" type="presParOf" srcId="{BAD2F5A9-7AC2-4949-BBE2-B983B0073BED}" destId="{3A9DC106-B2ED-4F93-AD5C-71293B9F1C68}" srcOrd="3" destOrd="0" presId="urn:microsoft.com/office/officeart/2005/8/layout/process4"/>
    <dgm:cxn modelId="{66B9A5BF-6DA1-4FCE-8C91-3B8FEF756FA3}" type="presParOf" srcId="{BAD2F5A9-7AC2-4949-BBE2-B983B0073BED}" destId="{2BC72A98-1849-409D-A137-3AFDA4FC770E}" srcOrd="4" destOrd="0" presId="urn:microsoft.com/office/officeart/2005/8/layout/process4"/>
    <dgm:cxn modelId="{8507D4A6-1813-4701-906F-139231A49D17}" type="presParOf" srcId="{2BC72A98-1849-409D-A137-3AFDA4FC770E}" destId="{4333B71D-2931-436A-9969-51C8FAEC43A3}" srcOrd="0"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3125C33-2602-4530-B599-88D970459E31}"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2930C90E-9DCB-4ED1-A074-D6432E1A2FEF}">
      <dgm:prSet custT="1"/>
      <dgm:spPr/>
      <dgm:t>
        <a:bodyPr/>
        <a:lstStyle/>
        <a:p>
          <a:r>
            <a:rPr lang="en-US" sz="2800" baseline="0"/>
            <a:t>The </a:t>
          </a:r>
          <a:r>
            <a:rPr lang="en-US" sz="2800" b="1" baseline="0"/>
            <a:t>-is</a:t>
          </a:r>
          <a:r>
            <a:rPr lang="en-US" sz="2800" baseline="0"/>
            <a:t> and </a:t>
          </a:r>
          <a:r>
            <a:rPr lang="en-US" sz="2800" b="1" baseline="0"/>
            <a:t>-</a:t>
          </a:r>
          <a:r>
            <a:rPr lang="en-US" sz="2800" b="1" baseline="0" err="1"/>
            <a:t>isnot</a:t>
          </a:r>
          <a:r>
            <a:rPr lang="en-US" sz="2800" baseline="0"/>
            <a:t> Type Comparison Operators are used to determine if an object is a </a:t>
          </a:r>
          <a:r>
            <a:rPr lang="en-US" sz="2800" b="1" baseline="0"/>
            <a:t>specific type</a:t>
          </a:r>
          <a:r>
            <a:rPr lang="en-US" sz="2800" b="0" baseline="0"/>
            <a:t> or not</a:t>
          </a:r>
          <a:endParaRPr lang="en-US" sz="2800" b="1"/>
        </a:p>
      </dgm:t>
      <dgm:extLst>
        <a:ext uri="{E40237B7-FDA0-4F09-8148-C483321AD2D9}">
          <dgm14:cNvPr xmlns:dgm14="http://schemas.microsoft.com/office/drawing/2010/diagram" id="0" name="" descr="The -is and -isnot Type Comparison Operators are used to determine if an object is a specific type or not&#10;"/>
        </a:ext>
      </dgm:extLst>
    </dgm:pt>
    <dgm:pt modelId="{2A50331D-5184-4EE6-B019-2DFA0B298E82}" type="parTrans" cxnId="{4EA56CF2-94A8-4654-96CC-84461EEC5232}">
      <dgm:prSet/>
      <dgm:spPr/>
      <dgm:t>
        <a:bodyPr/>
        <a:lstStyle/>
        <a:p>
          <a:endParaRPr lang="en-US"/>
        </a:p>
      </dgm:t>
    </dgm:pt>
    <dgm:pt modelId="{2C1FD954-5234-425F-9D9D-64F6B113E44F}" type="sibTrans" cxnId="{4EA56CF2-94A8-4654-96CC-84461EEC5232}">
      <dgm:prSet/>
      <dgm:spPr/>
      <dgm:t>
        <a:bodyPr/>
        <a:lstStyle/>
        <a:p>
          <a:endParaRPr lang="en-US"/>
        </a:p>
      </dgm:t>
    </dgm:pt>
    <dgm:pt modelId="{211D6413-70CF-4091-8EA0-9AD471832E68}" type="pres">
      <dgm:prSet presAssocID="{E3125C33-2602-4530-B599-88D970459E31}" presName="Name0" presStyleCnt="0">
        <dgm:presLayoutVars>
          <dgm:chMax val="7"/>
          <dgm:dir/>
          <dgm:animLvl val="lvl"/>
          <dgm:resizeHandles val="exact"/>
        </dgm:presLayoutVars>
      </dgm:prSet>
      <dgm:spPr/>
    </dgm:pt>
    <dgm:pt modelId="{7879C4B8-2A8F-4979-9B5A-AE3F731C9B1C}" type="pres">
      <dgm:prSet presAssocID="{2930C90E-9DCB-4ED1-A074-D6432E1A2FEF}" presName="circle1" presStyleLbl="node1" presStyleIdx="0" presStyleCnt="1"/>
      <dgm:spPr/>
    </dgm:pt>
    <dgm:pt modelId="{95D25943-0D04-489B-B9E1-DB07B55DEA81}" type="pres">
      <dgm:prSet presAssocID="{2930C90E-9DCB-4ED1-A074-D6432E1A2FEF}" presName="space" presStyleCnt="0"/>
      <dgm:spPr/>
    </dgm:pt>
    <dgm:pt modelId="{E59305C4-8B0A-46B6-8369-EBD05058777F}" type="pres">
      <dgm:prSet presAssocID="{2930C90E-9DCB-4ED1-A074-D6432E1A2FEF}" presName="rect1" presStyleLbl="alignAcc1" presStyleIdx="0" presStyleCnt="1" custScaleX="100000" custScaleY="100000" custLinFactNeighborX="-452"/>
      <dgm:spPr/>
    </dgm:pt>
    <dgm:pt modelId="{D7FB6B83-29EF-4CB9-8C25-EEE1D24BEBCD}" type="pres">
      <dgm:prSet presAssocID="{2930C90E-9DCB-4ED1-A074-D6432E1A2FEF}" presName="rect1ParTxNoCh" presStyleLbl="alignAcc1" presStyleIdx="0" presStyleCnt="1">
        <dgm:presLayoutVars>
          <dgm:chMax val="1"/>
          <dgm:bulletEnabled val="1"/>
        </dgm:presLayoutVars>
      </dgm:prSet>
      <dgm:spPr/>
    </dgm:pt>
  </dgm:ptLst>
  <dgm:cxnLst>
    <dgm:cxn modelId="{DFC94310-3052-49CC-90A6-0306BE6A6195}" type="presOf" srcId="{2930C90E-9DCB-4ED1-A074-D6432E1A2FEF}" destId="{E59305C4-8B0A-46B6-8369-EBD05058777F}" srcOrd="0" destOrd="0" presId="urn:microsoft.com/office/officeart/2005/8/layout/target3"/>
    <dgm:cxn modelId="{93D84A72-D91D-468C-BCA7-EAF590F26F21}" type="presOf" srcId="{E3125C33-2602-4530-B599-88D970459E31}" destId="{211D6413-70CF-4091-8EA0-9AD471832E68}" srcOrd="0" destOrd="0" presId="urn:microsoft.com/office/officeart/2005/8/layout/target3"/>
    <dgm:cxn modelId="{10DDFDDB-7E82-4914-9AC0-B8B8671977A2}" type="presOf" srcId="{2930C90E-9DCB-4ED1-A074-D6432E1A2FEF}" destId="{D7FB6B83-29EF-4CB9-8C25-EEE1D24BEBCD}" srcOrd="1" destOrd="0" presId="urn:microsoft.com/office/officeart/2005/8/layout/target3"/>
    <dgm:cxn modelId="{4EA56CF2-94A8-4654-96CC-84461EEC5232}" srcId="{E3125C33-2602-4530-B599-88D970459E31}" destId="{2930C90E-9DCB-4ED1-A074-D6432E1A2FEF}" srcOrd="0" destOrd="0" parTransId="{2A50331D-5184-4EE6-B019-2DFA0B298E82}" sibTransId="{2C1FD954-5234-425F-9D9D-64F6B113E44F}"/>
    <dgm:cxn modelId="{2CD998A1-0F60-4239-926B-FF2F3BDE1D36}" type="presParOf" srcId="{211D6413-70CF-4091-8EA0-9AD471832E68}" destId="{7879C4B8-2A8F-4979-9B5A-AE3F731C9B1C}" srcOrd="0" destOrd="0" presId="urn:microsoft.com/office/officeart/2005/8/layout/target3"/>
    <dgm:cxn modelId="{82BE3499-734B-42E8-A0E6-B9E5ED5B10BF}" type="presParOf" srcId="{211D6413-70CF-4091-8EA0-9AD471832E68}" destId="{95D25943-0D04-489B-B9E1-DB07B55DEA81}" srcOrd="1" destOrd="0" presId="urn:microsoft.com/office/officeart/2005/8/layout/target3"/>
    <dgm:cxn modelId="{6B33C1BF-1C30-4BD1-904E-05F2B29BA89D}" type="presParOf" srcId="{211D6413-70CF-4091-8EA0-9AD471832E68}" destId="{E59305C4-8B0A-46B6-8369-EBD05058777F}" srcOrd="2" destOrd="0" presId="urn:microsoft.com/office/officeart/2005/8/layout/target3"/>
    <dgm:cxn modelId="{57880A32-2B1A-47FD-A9A4-EA6B4B04517A}" type="presParOf" srcId="{211D6413-70CF-4091-8EA0-9AD471832E68}" destId="{D7FB6B83-29EF-4CB9-8C25-EEE1D24BEBCD}" srcOrd="3" destOrd="0" presId="urn:microsoft.com/office/officeart/2005/8/layout/target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CE4CA5-C878-43F7-81C5-3EEB19300CC1}">
      <dsp:nvSpPr>
        <dsp:cNvPr id="0" name=""/>
        <dsp:cNvSpPr/>
      </dsp:nvSpPr>
      <dsp:spPr>
        <a:xfrm>
          <a:off x="713581" y="0"/>
          <a:ext cx="6553198" cy="6553198"/>
        </a:xfrm>
        <a:prstGeom prst="diamond">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48513C4-72C0-46D1-B77D-7634A53CE77E}">
      <dsp:nvSpPr>
        <dsp:cNvPr id="0" name=""/>
        <dsp:cNvSpPr/>
      </dsp:nvSpPr>
      <dsp:spPr>
        <a:xfrm>
          <a:off x="1336135" y="622553"/>
          <a:ext cx="2555747" cy="2555747"/>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baseline="0"/>
            <a:t>Types</a:t>
          </a:r>
          <a:endParaRPr lang="en-US" sz="3800" kern="1200"/>
        </a:p>
      </dsp:txBody>
      <dsp:txXfrm>
        <a:off x="1460896" y="747314"/>
        <a:ext cx="2306225" cy="2306225"/>
      </dsp:txXfrm>
    </dsp:sp>
    <dsp:sp modelId="{59DDE816-51CD-4EB4-80E4-98CC2750FBBE}">
      <dsp:nvSpPr>
        <dsp:cNvPr id="0" name=""/>
        <dsp:cNvSpPr/>
      </dsp:nvSpPr>
      <dsp:spPr>
        <a:xfrm>
          <a:off x="4088478" y="622553"/>
          <a:ext cx="2555747" cy="2555747"/>
        </a:xfrm>
        <a:prstGeom prst="roundRect">
          <a:avLst/>
        </a:prstGeom>
        <a:gradFill rotWithShape="0">
          <a:gsLst>
            <a:gs pos="0">
              <a:schemeClr val="accent3">
                <a:hueOff val="2076213"/>
                <a:satOff val="-7314"/>
                <a:lumOff val="-5032"/>
                <a:alphaOff val="0"/>
                <a:satMod val="103000"/>
                <a:lumMod val="102000"/>
                <a:tint val="94000"/>
              </a:schemeClr>
            </a:gs>
            <a:gs pos="50000">
              <a:schemeClr val="accent3">
                <a:hueOff val="2076213"/>
                <a:satOff val="-7314"/>
                <a:lumOff val="-5032"/>
                <a:alphaOff val="0"/>
                <a:satMod val="110000"/>
                <a:lumMod val="100000"/>
                <a:shade val="100000"/>
              </a:schemeClr>
            </a:gs>
            <a:gs pos="100000">
              <a:schemeClr val="accent3">
                <a:hueOff val="2076213"/>
                <a:satOff val="-7314"/>
                <a:lumOff val="-503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baseline="0"/>
            <a:t>Type Casting</a:t>
          </a:r>
          <a:endParaRPr lang="en-US" sz="3800" kern="1200"/>
        </a:p>
      </dsp:txBody>
      <dsp:txXfrm>
        <a:off x="4213239" y="747314"/>
        <a:ext cx="2306225" cy="2306225"/>
      </dsp:txXfrm>
    </dsp:sp>
    <dsp:sp modelId="{E8608B80-0CC6-44A9-8B1F-2B2DBCB7FE21}">
      <dsp:nvSpPr>
        <dsp:cNvPr id="0" name=""/>
        <dsp:cNvSpPr/>
      </dsp:nvSpPr>
      <dsp:spPr>
        <a:xfrm>
          <a:off x="1336135" y="3374896"/>
          <a:ext cx="2555747" cy="2555747"/>
        </a:xfrm>
        <a:prstGeom prst="roundRect">
          <a:avLst/>
        </a:prstGeom>
        <a:gradFill rotWithShape="0">
          <a:gsLst>
            <a:gs pos="0">
              <a:schemeClr val="accent3">
                <a:hueOff val="4152427"/>
                <a:satOff val="-14627"/>
                <a:lumOff val="-10065"/>
                <a:alphaOff val="0"/>
                <a:satMod val="103000"/>
                <a:lumMod val="102000"/>
                <a:tint val="94000"/>
              </a:schemeClr>
            </a:gs>
            <a:gs pos="50000">
              <a:schemeClr val="accent3">
                <a:hueOff val="4152427"/>
                <a:satOff val="-14627"/>
                <a:lumOff val="-10065"/>
                <a:alphaOff val="0"/>
                <a:satMod val="110000"/>
                <a:lumMod val="100000"/>
                <a:shade val="100000"/>
              </a:schemeClr>
            </a:gs>
            <a:gs pos="100000">
              <a:schemeClr val="accent3">
                <a:hueOff val="4152427"/>
                <a:satOff val="-14627"/>
                <a:lumOff val="-100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a:t>Strong Typing</a:t>
          </a:r>
        </a:p>
      </dsp:txBody>
      <dsp:txXfrm>
        <a:off x="1460896" y="3499657"/>
        <a:ext cx="2306225" cy="2306225"/>
      </dsp:txXfrm>
    </dsp:sp>
    <dsp:sp modelId="{4C509C84-DC37-46A6-88F4-88190EC558D5}">
      <dsp:nvSpPr>
        <dsp:cNvPr id="0" name=""/>
        <dsp:cNvSpPr/>
      </dsp:nvSpPr>
      <dsp:spPr>
        <a:xfrm>
          <a:off x="4088478" y="3374896"/>
          <a:ext cx="2555747" cy="2555747"/>
        </a:xfrm>
        <a:prstGeom prst="roundRect">
          <a:avLst/>
        </a:prstGeom>
        <a:gradFill rotWithShape="0">
          <a:gsLst>
            <a:gs pos="0">
              <a:schemeClr val="accent3">
                <a:hueOff val="6228640"/>
                <a:satOff val="-21941"/>
                <a:lumOff val="-15097"/>
                <a:alphaOff val="0"/>
                <a:satMod val="103000"/>
                <a:lumMod val="102000"/>
                <a:tint val="94000"/>
              </a:schemeClr>
            </a:gs>
            <a:gs pos="50000">
              <a:schemeClr val="accent3">
                <a:hueOff val="6228640"/>
                <a:satOff val="-21941"/>
                <a:lumOff val="-15097"/>
                <a:alphaOff val="0"/>
                <a:satMod val="110000"/>
                <a:lumMod val="100000"/>
                <a:shade val="100000"/>
              </a:schemeClr>
            </a:gs>
            <a:gs pos="100000">
              <a:schemeClr val="accent3">
                <a:hueOff val="6228640"/>
                <a:satOff val="-21941"/>
                <a:lumOff val="-1509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baseline="0"/>
            <a:t>Static Members</a:t>
          </a:r>
          <a:endParaRPr lang="en-US" sz="3800" kern="1200"/>
        </a:p>
      </dsp:txBody>
      <dsp:txXfrm>
        <a:off x="4213239" y="3499657"/>
        <a:ext cx="2306225" cy="230622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D205E6-A19D-43A6-957C-A3F2E7ECBF97}">
      <dsp:nvSpPr>
        <dsp:cNvPr id="0" name=""/>
        <dsp:cNvSpPr/>
      </dsp:nvSpPr>
      <dsp:spPr>
        <a:xfrm>
          <a:off x="29740" y="46586"/>
          <a:ext cx="1780868" cy="1780868"/>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59B4898-1721-432F-BA07-1153157E6863}">
      <dsp:nvSpPr>
        <dsp:cNvPr id="0" name=""/>
        <dsp:cNvSpPr/>
      </dsp:nvSpPr>
      <dsp:spPr>
        <a:xfrm>
          <a:off x="1869636" y="21067"/>
          <a:ext cx="3573722" cy="1780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baseline="0"/>
            <a:t>Backtick </a:t>
          </a:r>
          <a:r>
            <a:rPr lang="en-US" sz="2500" b="1" kern="1200" baseline="0"/>
            <a:t>removes</a:t>
          </a:r>
          <a:r>
            <a:rPr lang="en-US" sz="2500" kern="1200" baseline="0"/>
            <a:t> interpretation of </a:t>
          </a:r>
          <a:r>
            <a:rPr lang="en-US" sz="2500" b="1" kern="1200" baseline="0"/>
            <a:t>special</a:t>
          </a:r>
          <a:r>
            <a:rPr lang="en-US" sz="2500" kern="1200" baseline="0"/>
            <a:t> characters</a:t>
          </a:r>
          <a:endParaRPr lang="en-US" sz="2500" kern="1200"/>
        </a:p>
      </dsp:txBody>
      <dsp:txXfrm>
        <a:off x="1869636" y="21067"/>
        <a:ext cx="3573722" cy="1780868"/>
      </dsp:txXfrm>
    </dsp:sp>
    <dsp:sp modelId="{466B5937-8F06-4DD3-8B39-5392460CC1A8}">
      <dsp:nvSpPr>
        <dsp:cNvPr id="0" name=""/>
        <dsp:cNvSpPr/>
      </dsp:nvSpPr>
      <dsp:spPr>
        <a:xfrm>
          <a:off x="5888576" y="25519"/>
          <a:ext cx="1780868" cy="1780868"/>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24A08D-034C-4D08-86CC-A36F304CA6AA}">
      <dsp:nvSpPr>
        <dsp:cNvPr id="0" name=""/>
        <dsp:cNvSpPr/>
      </dsp:nvSpPr>
      <dsp:spPr>
        <a:xfrm>
          <a:off x="7669445" y="21067"/>
          <a:ext cx="2671303" cy="17808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kern="1200" baseline="0"/>
            <a:t>Creates</a:t>
          </a:r>
          <a:r>
            <a:rPr lang="en-US" sz="2500" kern="1200" baseline="0"/>
            <a:t> a special character inside of </a:t>
          </a:r>
          <a:r>
            <a:rPr lang="en-US" sz="2500" b="1" kern="1200" baseline="0"/>
            <a:t>expandable</a:t>
          </a:r>
          <a:r>
            <a:rPr lang="en-US" sz="2500" kern="1200" baseline="0"/>
            <a:t> strings</a:t>
          </a:r>
          <a:endParaRPr lang="en-US" sz="2500" kern="1200"/>
        </a:p>
      </dsp:txBody>
      <dsp:txXfrm>
        <a:off x="7669445" y="21067"/>
        <a:ext cx="2671303" cy="17808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9D7B90-72D9-46AF-9754-3393C19D6622}">
      <dsp:nvSpPr>
        <dsp:cNvPr id="0" name=""/>
        <dsp:cNvSpPr/>
      </dsp:nvSpPr>
      <dsp:spPr>
        <a:xfrm>
          <a:off x="0" y="28183"/>
          <a:ext cx="11734799" cy="599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Parsing modes allows for </a:t>
          </a:r>
          <a:r>
            <a:rPr lang="en-US" sz="2000" b="1" kern="1200" baseline="0"/>
            <a:t>shortcuts</a:t>
          </a:r>
          <a:r>
            <a:rPr lang="en-US" sz="2000" kern="1200" baseline="0"/>
            <a:t>, by </a:t>
          </a:r>
          <a:r>
            <a:rPr lang="en-US" sz="2000" b="1" kern="1200" baseline="0"/>
            <a:t>allowing</a:t>
          </a:r>
          <a:r>
            <a:rPr lang="en-US" sz="2000" kern="1200" baseline="0"/>
            <a:t> PowerShell to </a:t>
          </a:r>
          <a:r>
            <a:rPr lang="en-US" sz="2000" b="1" kern="1200" baseline="0"/>
            <a:t>assume</a:t>
          </a:r>
          <a:r>
            <a:rPr lang="en-US" sz="2000" kern="1200" baseline="0"/>
            <a:t> a string has been typed</a:t>
          </a:r>
          <a:endParaRPr lang="en-US" sz="2000" kern="1200"/>
        </a:p>
      </dsp:txBody>
      <dsp:txXfrm>
        <a:off x="29243" y="57426"/>
        <a:ext cx="11676313" cy="540554"/>
      </dsp:txXfrm>
    </dsp:sp>
    <dsp:sp modelId="{D9AA5E5D-44E5-4CB3-ACC1-7FA130A0B53B}">
      <dsp:nvSpPr>
        <dsp:cNvPr id="0" name=""/>
        <dsp:cNvSpPr/>
      </dsp:nvSpPr>
      <dsp:spPr>
        <a:xfrm>
          <a:off x="0" y="627223"/>
          <a:ext cx="11734799" cy="412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580" tIns="25400" rIns="142240" bIns="25400" numCol="1" spcCol="1270" anchor="t" anchorCtr="0">
          <a:noAutofit/>
        </a:bodyPr>
        <a:lstStyle/>
        <a:p>
          <a:pPr marL="228600" lvl="1" indent="-228600" algn="l" defTabSz="889000">
            <a:lnSpc>
              <a:spcPct val="100000"/>
            </a:lnSpc>
            <a:spcBef>
              <a:spcPct val="0"/>
            </a:spcBef>
            <a:spcAft>
              <a:spcPts val="0"/>
            </a:spcAft>
            <a:buChar char="•"/>
          </a:pPr>
          <a:r>
            <a:rPr lang="en-US" sz="2000" kern="1200" baseline="0"/>
            <a:t> </a:t>
          </a:r>
          <a:r>
            <a:rPr lang="en-US" sz="2000" kern="1200">
              <a:solidFill>
                <a:srgbClr val="0000FF"/>
              </a:solidFill>
              <a:latin typeface="+mn-lt"/>
            </a:rPr>
            <a:t>Get-Service</a:t>
          </a:r>
          <a:r>
            <a:rPr lang="en-US" sz="2000" kern="1200">
              <a:solidFill>
                <a:prstClr val="black"/>
              </a:solidFill>
              <a:latin typeface="+mn-lt"/>
            </a:rPr>
            <a:t> </a:t>
          </a:r>
          <a:r>
            <a:rPr lang="en-US" sz="2000" kern="1200" err="1">
              <a:solidFill>
                <a:srgbClr val="8A2BE2"/>
              </a:solidFill>
              <a:latin typeface="+mn-lt"/>
            </a:rPr>
            <a:t>alg</a:t>
          </a:r>
          <a:r>
            <a:rPr lang="en-US" sz="2000" kern="1200">
              <a:solidFill>
                <a:prstClr val="black"/>
              </a:solidFill>
              <a:latin typeface="+mn-lt"/>
            </a:rPr>
            <a:t> instead of</a:t>
          </a:r>
          <a:r>
            <a:rPr lang="en-US" sz="2000" kern="1200">
              <a:latin typeface="+mn-lt"/>
            </a:rPr>
            <a:t> </a:t>
          </a:r>
          <a:r>
            <a:rPr lang="en-US" sz="2000" kern="1200">
              <a:solidFill>
                <a:srgbClr val="0000FF"/>
              </a:solidFill>
              <a:latin typeface="+mn-lt"/>
            </a:rPr>
            <a:t>Get-Service</a:t>
          </a:r>
          <a:r>
            <a:rPr lang="en-US" sz="2000" kern="1200">
              <a:solidFill>
                <a:prstClr val="black"/>
              </a:solidFill>
              <a:latin typeface="+mn-lt"/>
            </a:rPr>
            <a:t> </a:t>
          </a:r>
          <a:r>
            <a:rPr lang="en-US" sz="2000" kern="1200">
              <a:solidFill>
                <a:srgbClr val="8B0000"/>
              </a:solidFill>
              <a:latin typeface="+mn-lt"/>
            </a:rPr>
            <a:t>"</a:t>
          </a:r>
          <a:r>
            <a:rPr lang="en-US" sz="2000" kern="1200" err="1">
              <a:solidFill>
                <a:srgbClr val="8B0000"/>
              </a:solidFill>
              <a:latin typeface="+mn-lt"/>
            </a:rPr>
            <a:t>alg</a:t>
          </a:r>
          <a:r>
            <a:rPr lang="en-US" sz="2000" kern="1200">
              <a:solidFill>
                <a:srgbClr val="8B0000"/>
              </a:solidFill>
              <a:latin typeface="+mn-lt"/>
            </a:rPr>
            <a:t>"</a:t>
          </a:r>
          <a:r>
            <a:rPr lang="en-US" sz="2000" kern="1200">
              <a:solidFill>
                <a:prstClr val="black"/>
              </a:solidFill>
              <a:latin typeface="+mn-lt"/>
            </a:rPr>
            <a:t> </a:t>
          </a:r>
          <a:r>
            <a:rPr lang="en-US" sz="2000" kern="1200" baseline="0">
              <a:latin typeface="+mn-lt"/>
            </a:rPr>
            <a:t>  </a:t>
          </a:r>
          <a:endParaRPr lang="en-US" sz="2000" kern="1200">
            <a:latin typeface="+mn-lt"/>
          </a:endParaRPr>
        </a:p>
      </dsp:txBody>
      <dsp:txXfrm>
        <a:off x="0" y="627223"/>
        <a:ext cx="11734799" cy="412473"/>
      </dsp:txXfrm>
    </dsp:sp>
    <dsp:sp modelId="{BA845B75-5969-4041-BDC0-835646A812CC}">
      <dsp:nvSpPr>
        <dsp:cNvPr id="0" name=""/>
        <dsp:cNvSpPr/>
      </dsp:nvSpPr>
      <dsp:spPr>
        <a:xfrm>
          <a:off x="0" y="1032603"/>
          <a:ext cx="11734799" cy="599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Statements are broken into </a:t>
          </a:r>
          <a:r>
            <a:rPr lang="en-US" sz="2000" b="1" kern="1200" baseline="0"/>
            <a:t>tokens</a:t>
          </a:r>
          <a:r>
            <a:rPr lang="en-US" sz="2000" kern="1200" baseline="0"/>
            <a:t> and then </a:t>
          </a:r>
          <a:r>
            <a:rPr lang="en-US" sz="2000" b="1" kern="1200" baseline="0"/>
            <a:t>interpreted</a:t>
          </a:r>
          <a:r>
            <a:rPr lang="en-US" sz="2000" kern="1200" baseline="0"/>
            <a:t> in two ways</a:t>
          </a:r>
          <a:endParaRPr lang="en-US" sz="2000" kern="1200"/>
        </a:p>
      </dsp:txBody>
      <dsp:txXfrm>
        <a:off x="29243" y="1061846"/>
        <a:ext cx="11676313" cy="540554"/>
      </dsp:txXfrm>
    </dsp:sp>
    <dsp:sp modelId="{95D51839-C9E7-48A8-A304-04F52A41D94C}">
      <dsp:nvSpPr>
        <dsp:cNvPr id="0" name=""/>
        <dsp:cNvSpPr/>
      </dsp:nvSpPr>
      <dsp:spPr>
        <a:xfrm>
          <a:off x="0" y="1730896"/>
          <a:ext cx="11734799" cy="599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t>Tokens are interpreted as “</a:t>
          </a:r>
          <a:r>
            <a:rPr lang="en-US" sz="2000" b="1" kern="1200" baseline="0"/>
            <a:t>expressions</a:t>
          </a:r>
          <a:r>
            <a:rPr lang="en-US" sz="2000" kern="1200" baseline="0"/>
            <a:t>” until a command is </a:t>
          </a:r>
          <a:r>
            <a:rPr lang="en-US" sz="2000" b="1" kern="1200" baseline="0"/>
            <a:t>invoked</a:t>
          </a:r>
          <a:endParaRPr lang="en-US" sz="2000" kern="1200"/>
        </a:p>
      </dsp:txBody>
      <dsp:txXfrm>
        <a:off x="29243" y="1760139"/>
        <a:ext cx="11676313" cy="540554"/>
      </dsp:txXfrm>
    </dsp:sp>
    <dsp:sp modelId="{D5F69B79-6784-4854-A8ED-B23FF8097022}">
      <dsp:nvSpPr>
        <dsp:cNvPr id="0" name=""/>
        <dsp:cNvSpPr/>
      </dsp:nvSpPr>
      <dsp:spPr>
        <a:xfrm>
          <a:off x="0" y="2422096"/>
          <a:ext cx="11734799" cy="599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a:t>Expression mode</a:t>
          </a:r>
          <a:r>
            <a:rPr lang="en-US" sz="2000" kern="1200" baseline="0"/>
            <a:t> treats everything </a:t>
          </a:r>
          <a:r>
            <a:rPr lang="en-US" sz="2000" b="1" kern="1200" baseline="0"/>
            <a:t>only</a:t>
          </a:r>
          <a:r>
            <a:rPr lang="en-US" sz="2000" kern="1200" baseline="0"/>
            <a:t> as specified:</a:t>
          </a:r>
          <a:endParaRPr lang="en-US" sz="2000" kern="1200"/>
        </a:p>
      </dsp:txBody>
      <dsp:txXfrm>
        <a:off x="29243" y="2451339"/>
        <a:ext cx="11676313" cy="540554"/>
      </dsp:txXfrm>
    </dsp:sp>
    <dsp:sp modelId="{C437056E-1DAC-463C-8A4A-D4177915EE66}">
      <dsp:nvSpPr>
        <dsp:cNvPr id="0" name=""/>
        <dsp:cNvSpPr/>
      </dsp:nvSpPr>
      <dsp:spPr>
        <a:xfrm>
          <a:off x="0" y="3021136"/>
          <a:ext cx="11734799" cy="1490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58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Literal value </a:t>
          </a:r>
          <a:r>
            <a:rPr lang="en-US" sz="2000" b="1" kern="1200" baseline="0"/>
            <a:t>numbers</a:t>
          </a:r>
          <a:endParaRPr lang="en-US" sz="2000" b="1" kern="1200"/>
        </a:p>
        <a:p>
          <a:pPr marL="228600" lvl="1" indent="-228600" algn="l" defTabSz="889000">
            <a:lnSpc>
              <a:spcPct val="90000"/>
            </a:lnSpc>
            <a:spcBef>
              <a:spcPct val="0"/>
            </a:spcBef>
            <a:spcAft>
              <a:spcPct val="20000"/>
            </a:spcAft>
            <a:buChar char="•"/>
          </a:pPr>
          <a:r>
            <a:rPr lang="en-US" sz="2000" kern="1200" baseline="0"/>
            <a:t>$ causes </a:t>
          </a:r>
          <a:r>
            <a:rPr lang="en-US" sz="2000" b="1" kern="1200" baseline="0"/>
            <a:t>variable</a:t>
          </a:r>
          <a:r>
            <a:rPr lang="en-US" sz="2000" kern="1200" baseline="0"/>
            <a:t> calls</a:t>
          </a:r>
          <a:endParaRPr lang="en-US" sz="2000" kern="1200"/>
        </a:p>
        <a:p>
          <a:pPr marL="228600" lvl="1" indent="-228600" algn="l" defTabSz="889000">
            <a:lnSpc>
              <a:spcPct val="90000"/>
            </a:lnSpc>
            <a:spcBef>
              <a:spcPct val="0"/>
            </a:spcBef>
            <a:spcAft>
              <a:spcPct val="20000"/>
            </a:spcAft>
            <a:buChar char="•"/>
          </a:pPr>
          <a:r>
            <a:rPr lang="en-US" sz="2000" kern="1200" baseline="0"/>
            <a:t>Operators, such as </a:t>
          </a:r>
          <a:r>
            <a:rPr lang="en-US" sz="2000" b="1" kern="1200" baseline="0"/>
            <a:t>arithmetic</a:t>
          </a:r>
          <a:r>
            <a:rPr lang="en-US" sz="2000" kern="1200" baseline="0"/>
            <a:t> are performed</a:t>
          </a:r>
          <a:endParaRPr lang="en-US" sz="2000" kern="1200"/>
        </a:p>
        <a:p>
          <a:pPr marL="228600" lvl="1" indent="-228600" algn="l" defTabSz="889000">
            <a:lnSpc>
              <a:spcPct val="90000"/>
            </a:lnSpc>
            <a:spcBef>
              <a:spcPct val="0"/>
            </a:spcBef>
            <a:spcAft>
              <a:spcPct val="20000"/>
            </a:spcAft>
            <a:buChar char="•"/>
          </a:pPr>
          <a:r>
            <a:rPr lang="en-US" sz="2000" kern="1200" baseline="0"/>
            <a:t>Strings must be </a:t>
          </a:r>
          <a:r>
            <a:rPr lang="en-US" sz="2000" b="1" kern="1200" baseline="0"/>
            <a:t>quoted</a:t>
          </a:r>
          <a:endParaRPr lang="en-US" sz="2000" b="1" kern="1200"/>
        </a:p>
      </dsp:txBody>
      <dsp:txXfrm>
        <a:off x="0" y="3021136"/>
        <a:ext cx="11734799" cy="1490400"/>
      </dsp:txXfrm>
    </dsp:sp>
    <dsp:sp modelId="{2F59B5BB-5DA1-439C-A305-B58F7E3914CB}">
      <dsp:nvSpPr>
        <dsp:cNvPr id="0" name=""/>
        <dsp:cNvSpPr/>
      </dsp:nvSpPr>
      <dsp:spPr>
        <a:xfrm>
          <a:off x="0" y="4511536"/>
          <a:ext cx="11734799" cy="5990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a:t>Argument Mode</a:t>
          </a:r>
          <a:r>
            <a:rPr lang="en-US" sz="2000" b="0" kern="1200" baseline="0"/>
            <a:t> is </a:t>
          </a:r>
          <a:r>
            <a:rPr lang="en-US" sz="2000" kern="1200" baseline="0"/>
            <a:t>designed for parsing parameters for commands. </a:t>
          </a:r>
          <a:endParaRPr lang="en-US" sz="2000" kern="1200"/>
        </a:p>
      </dsp:txBody>
      <dsp:txXfrm>
        <a:off x="29243" y="4540779"/>
        <a:ext cx="11676313" cy="540554"/>
      </dsp:txXfrm>
    </dsp:sp>
    <dsp:sp modelId="{B1FE6575-A56B-496B-955F-F8BDF10DE4C8}">
      <dsp:nvSpPr>
        <dsp:cNvPr id="0" name=""/>
        <dsp:cNvSpPr/>
      </dsp:nvSpPr>
      <dsp:spPr>
        <a:xfrm>
          <a:off x="0" y="5110576"/>
          <a:ext cx="11734799" cy="728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580"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a:t>All input is treated as an </a:t>
          </a:r>
          <a:r>
            <a:rPr lang="en-US" sz="2000" b="1" kern="1200" baseline="0"/>
            <a:t>expandable</a:t>
          </a:r>
          <a:r>
            <a:rPr lang="en-US" sz="2000" kern="1200" baseline="0"/>
            <a:t> string</a:t>
          </a:r>
          <a:endParaRPr lang="en-US" sz="2000" kern="1200"/>
        </a:p>
        <a:p>
          <a:pPr marL="228600" lvl="1" indent="-228600" algn="l" defTabSz="889000">
            <a:lnSpc>
              <a:spcPct val="90000"/>
            </a:lnSpc>
            <a:spcBef>
              <a:spcPct val="0"/>
            </a:spcBef>
            <a:spcAft>
              <a:spcPct val="20000"/>
            </a:spcAft>
            <a:buChar char="•"/>
          </a:pPr>
          <a:r>
            <a:rPr lang="en-US" sz="2000" b="1" kern="1200" baseline="0"/>
            <a:t>Force</a:t>
          </a:r>
          <a:r>
            <a:rPr lang="en-US" sz="2000" kern="1200" baseline="0"/>
            <a:t> back to expression mode with special characters, such as </a:t>
          </a:r>
          <a:r>
            <a:rPr lang="en-US" sz="2000" b="1" kern="1200" baseline="0"/>
            <a:t>parenthesis</a:t>
          </a:r>
          <a:r>
            <a:rPr lang="en-US" sz="2000" kern="1200" baseline="0"/>
            <a:t> or </a:t>
          </a:r>
          <a:r>
            <a:rPr lang="en-US" sz="2000" b="1" kern="1200" baseline="0"/>
            <a:t>quotes</a:t>
          </a:r>
          <a:r>
            <a:rPr lang="en-US" sz="2000" kern="1200" baseline="0"/>
            <a:t>.</a:t>
          </a:r>
          <a:endParaRPr lang="en-US" sz="2000" kern="1200"/>
        </a:p>
      </dsp:txBody>
      <dsp:txXfrm>
        <a:off x="0" y="5110576"/>
        <a:ext cx="11734799" cy="728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197851-B194-4FB6-A933-096312C94329}">
      <dsp:nvSpPr>
        <dsp:cNvPr id="0" name=""/>
        <dsp:cNvSpPr/>
      </dsp:nvSpPr>
      <dsp:spPr>
        <a:xfrm rot="5400000">
          <a:off x="7276735" y="-2874545"/>
          <a:ext cx="869473" cy="68392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baseline="0"/>
            <a:t>Object types are </a:t>
          </a:r>
          <a:r>
            <a:rPr lang="en-US" sz="2200" b="1" kern="1200" baseline="0"/>
            <a:t>determined</a:t>
          </a:r>
          <a:r>
            <a:rPr lang="en-US" sz="2200" kern="1200" baseline="0"/>
            <a:t> based on the value</a:t>
          </a:r>
          <a:endParaRPr lang="en-US" sz="2200" kern="1200"/>
        </a:p>
      </dsp:txBody>
      <dsp:txXfrm rot="-5400000">
        <a:off x="4291859" y="152775"/>
        <a:ext cx="6796781" cy="784585"/>
      </dsp:txXfrm>
    </dsp:sp>
    <dsp:sp modelId="{F7689C81-E34D-4879-A4DD-94FD1E1C76FF}">
      <dsp:nvSpPr>
        <dsp:cNvPr id="0" name=""/>
        <dsp:cNvSpPr/>
      </dsp:nvSpPr>
      <dsp:spPr>
        <a:xfrm>
          <a:off x="15214" y="0"/>
          <a:ext cx="4290938" cy="1086841"/>
        </a:xfrm>
        <a:prstGeom prst="roundRect">
          <a:avLst/>
        </a:prstGeom>
        <a:solidFill>
          <a:srgbClr val="0069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b="1" kern="1200" baseline="0"/>
            <a:t>Every</a:t>
          </a:r>
          <a:r>
            <a:rPr lang="en-US" sz="2200" kern="1200" baseline="0"/>
            <a:t> object has a type</a:t>
          </a:r>
          <a:endParaRPr lang="en-US" sz="2200" kern="1200"/>
        </a:p>
      </dsp:txBody>
      <dsp:txXfrm>
        <a:off x="68269" y="53055"/>
        <a:ext cx="4184828" cy="980731"/>
      </dsp:txXfrm>
    </dsp:sp>
    <dsp:sp modelId="{DDBCB15C-A710-4347-A90E-123251D19520}">
      <dsp:nvSpPr>
        <dsp:cNvPr id="0" name=""/>
        <dsp:cNvSpPr/>
      </dsp:nvSpPr>
      <dsp:spPr>
        <a:xfrm rot="5400000">
          <a:off x="7276735" y="-1733361"/>
          <a:ext cx="869473" cy="68392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kern="1200" baseline="0"/>
            <a:t>Variables can be </a:t>
          </a:r>
          <a:r>
            <a:rPr lang="en-US" sz="2200" b="1" kern="1200" baseline="0"/>
            <a:t>reused</a:t>
          </a:r>
          <a:r>
            <a:rPr lang="en-US" sz="2200" kern="1200" baseline="0"/>
            <a:t> to store </a:t>
          </a:r>
          <a:r>
            <a:rPr lang="en-US" sz="2200" b="1" kern="1200" baseline="0"/>
            <a:t>any</a:t>
          </a:r>
          <a:r>
            <a:rPr lang="en-US" sz="2200" kern="1200" baseline="0"/>
            <a:t> object type</a:t>
          </a:r>
          <a:endParaRPr lang="en-US" sz="2200" kern="1200"/>
        </a:p>
      </dsp:txBody>
      <dsp:txXfrm rot="-5400000">
        <a:off x="4291859" y="1293959"/>
        <a:ext cx="6796781" cy="784585"/>
      </dsp:txXfrm>
    </dsp:sp>
    <dsp:sp modelId="{77F3D7EB-E96F-4B46-96E7-71072B0ECBE2}">
      <dsp:nvSpPr>
        <dsp:cNvPr id="0" name=""/>
        <dsp:cNvSpPr/>
      </dsp:nvSpPr>
      <dsp:spPr>
        <a:xfrm>
          <a:off x="920" y="1142830"/>
          <a:ext cx="4290938" cy="1086841"/>
        </a:xfrm>
        <a:prstGeom prst="roundRect">
          <a:avLst/>
        </a:prstGeom>
        <a:solidFill>
          <a:srgbClr val="0069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baseline="0"/>
            <a:t>PowerShell is </a:t>
          </a:r>
          <a:r>
            <a:rPr lang="en-US" sz="2200" b="1" kern="1200" baseline="0"/>
            <a:t>non-declarative</a:t>
          </a:r>
          <a:r>
            <a:rPr lang="en-US" sz="2200" kern="1200" baseline="0"/>
            <a:t> (weakly typed)</a:t>
          </a:r>
          <a:endParaRPr lang="en-US" sz="2200" kern="1200"/>
        </a:p>
      </dsp:txBody>
      <dsp:txXfrm>
        <a:off x="53975" y="1195885"/>
        <a:ext cx="4184828" cy="980731"/>
      </dsp:txXfrm>
    </dsp:sp>
    <dsp:sp modelId="{BD690BB7-B8A4-42E9-8994-D90D06D39179}">
      <dsp:nvSpPr>
        <dsp:cNvPr id="0" name=""/>
        <dsp:cNvSpPr/>
      </dsp:nvSpPr>
      <dsp:spPr>
        <a:xfrm rot="5400000">
          <a:off x="7276735" y="-592177"/>
          <a:ext cx="869473" cy="6839225"/>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977900">
            <a:lnSpc>
              <a:spcPct val="90000"/>
            </a:lnSpc>
            <a:spcBef>
              <a:spcPct val="0"/>
            </a:spcBef>
            <a:spcAft>
              <a:spcPct val="15000"/>
            </a:spcAft>
            <a:buChar char="•"/>
          </a:pPr>
          <a:r>
            <a:rPr lang="en-US" sz="2200" b="1" kern="1200" baseline="0"/>
            <a:t>Implicit</a:t>
          </a:r>
          <a:r>
            <a:rPr lang="en-US" sz="2200" kern="1200" baseline="0"/>
            <a:t> conversions convert the data on the </a:t>
          </a:r>
          <a:r>
            <a:rPr lang="en-US" sz="2200" b="1" kern="1200" baseline="0"/>
            <a:t>right</a:t>
          </a:r>
          <a:r>
            <a:rPr lang="en-US" sz="2200" kern="1200" baseline="0"/>
            <a:t> to the </a:t>
          </a:r>
          <a:r>
            <a:rPr lang="en-US" sz="2200" b="1" kern="1200" baseline="0"/>
            <a:t>type</a:t>
          </a:r>
          <a:r>
            <a:rPr lang="en-US" sz="2200" kern="1200" baseline="0"/>
            <a:t> on the </a:t>
          </a:r>
          <a:r>
            <a:rPr lang="en-US" sz="2200" b="1" kern="1200" baseline="0"/>
            <a:t>left</a:t>
          </a:r>
          <a:endParaRPr lang="en-US" sz="2200" b="1" kern="1200"/>
        </a:p>
      </dsp:txBody>
      <dsp:txXfrm rot="-5400000">
        <a:off x="4291859" y="2435143"/>
        <a:ext cx="6796781" cy="784585"/>
      </dsp:txXfrm>
    </dsp:sp>
    <dsp:sp modelId="{F5117856-731E-40BF-8DF4-1C7CE12BF1B6}">
      <dsp:nvSpPr>
        <dsp:cNvPr id="0" name=""/>
        <dsp:cNvSpPr/>
      </dsp:nvSpPr>
      <dsp:spPr>
        <a:xfrm>
          <a:off x="920" y="2284014"/>
          <a:ext cx="4290938" cy="1086841"/>
        </a:xfrm>
        <a:prstGeom prst="roundRect">
          <a:avLst/>
        </a:prstGeom>
        <a:solidFill>
          <a:srgbClr val="0069B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41910" rIns="83820" bIns="41910" numCol="1" spcCol="1270" anchor="ctr" anchorCtr="0">
          <a:noAutofit/>
        </a:bodyPr>
        <a:lstStyle/>
        <a:p>
          <a:pPr marL="0" lvl="0" indent="0" algn="ctr" defTabSz="977900">
            <a:lnSpc>
              <a:spcPct val="90000"/>
            </a:lnSpc>
            <a:spcBef>
              <a:spcPct val="0"/>
            </a:spcBef>
            <a:spcAft>
              <a:spcPct val="35000"/>
            </a:spcAft>
            <a:buNone/>
          </a:pPr>
          <a:r>
            <a:rPr lang="en-US" sz="2200" kern="1200" baseline="0"/>
            <a:t>Types can be </a:t>
          </a:r>
          <a:r>
            <a:rPr lang="en-US" sz="2200" b="0" kern="1200" baseline="0"/>
            <a:t>converted</a:t>
          </a:r>
          <a:r>
            <a:rPr lang="en-US" sz="2200" kern="1200" baseline="0"/>
            <a:t> </a:t>
          </a:r>
          <a:r>
            <a:rPr lang="en-US" sz="2200" b="1" kern="1200" baseline="0"/>
            <a:t>implicitly</a:t>
          </a:r>
          <a:r>
            <a:rPr lang="en-US" sz="2200" kern="1200" baseline="0"/>
            <a:t> or </a:t>
          </a:r>
          <a:r>
            <a:rPr lang="en-US" sz="2200" b="1" kern="1200" baseline="0"/>
            <a:t>explicitly</a:t>
          </a:r>
          <a:endParaRPr lang="en-US" sz="2200" b="1" kern="1200"/>
        </a:p>
      </dsp:txBody>
      <dsp:txXfrm>
        <a:off x="53975" y="2337069"/>
        <a:ext cx="4184828" cy="9807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C4CD2-D0D7-456C-A537-4011229F9AAB}">
      <dsp:nvSpPr>
        <dsp:cNvPr id="0" name=""/>
        <dsp:cNvSpPr/>
      </dsp:nvSpPr>
      <dsp:spPr>
        <a:xfrm>
          <a:off x="586339" y="1726"/>
          <a:ext cx="3748728" cy="22492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baseline="0"/>
            <a:t>One-time</a:t>
          </a:r>
          <a:r>
            <a:rPr lang="en-US" sz="2400" kern="1200" baseline="0"/>
            <a:t> explicit (forced) </a:t>
          </a:r>
          <a:r>
            <a:rPr lang="en-US" sz="2400" b="1" kern="1200" baseline="0"/>
            <a:t>conversion</a:t>
          </a:r>
          <a:r>
            <a:rPr lang="en-US" sz="2400" kern="1200" baseline="0"/>
            <a:t> of a value</a:t>
          </a:r>
          <a:endParaRPr lang="en-US" sz="2400" kern="1200"/>
        </a:p>
      </dsp:txBody>
      <dsp:txXfrm>
        <a:off x="586339" y="1726"/>
        <a:ext cx="3748728" cy="2249237"/>
      </dsp:txXfrm>
    </dsp:sp>
    <dsp:sp modelId="{E2C28AF0-5381-4930-81A3-72E44FAA0674}">
      <dsp:nvSpPr>
        <dsp:cNvPr id="0" name=""/>
        <dsp:cNvSpPr/>
      </dsp:nvSpPr>
      <dsp:spPr>
        <a:xfrm>
          <a:off x="586339" y="2625836"/>
          <a:ext cx="3748728" cy="2249237"/>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baseline="0"/>
            <a:t>Use </a:t>
          </a:r>
          <a:r>
            <a:rPr lang="en-US" sz="2400" b="1" kern="1200" baseline="0"/>
            <a:t>square brackets </a:t>
          </a:r>
          <a:r>
            <a:rPr lang="en-US" sz="2400" kern="1200" baseline="0"/>
            <a:t>around the </a:t>
          </a:r>
          <a:r>
            <a:rPr lang="en-US" sz="2400" b="1" kern="1200" baseline="0"/>
            <a:t>Type</a:t>
          </a:r>
          <a:r>
            <a:rPr lang="en-US" sz="2400" kern="1200" baseline="0"/>
            <a:t> Name next to the value to convert</a:t>
          </a:r>
          <a:endParaRPr lang="en-US" sz="2400" kern="1200"/>
        </a:p>
      </dsp:txBody>
      <dsp:txXfrm>
        <a:off x="586339" y="2625836"/>
        <a:ext cx="3748728" cy="22492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59151-E4CC-430B-BFD9-E5084AD07652}">
      <dsp:nvSpPr>
        <dsp:cNvPr id="0" name=""/>
        <dsp:cNvSpPr/>
      </dsp:nvSpPr>
      <dsp:spPr>
        <a:xfrm>
          <a:off x="809274" y="402756"/>
          <a:ext cx="1615741" cy="161574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4760075-36EA-4663-AD74-A4DD6836EBDF}">
      <dsp:nvSpPr>
        <dsp:cNvPr id="0" name=""/>
        <dsp:cNvSpPr/>
      </dsp:nvSpPr>
      <dsp:spPr>
        <a:xfrm>
          <a:off x="809274" y="402756"/>
          <a:ext cx="1615741" cy="161574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632DDAF-9AB0-47E8-B490-67A9A32C66D3}">
      <dsp:nvSpPr>
        <dsp:cNvPr id="0" name=""/>
        <dsp:cNvSpPr/>
      </dsp:nvSpPr>
      <dsp:spPr>
        <a:xfrm>
          <a:off x="1403" y="693590"/>
          <a:ext cx="3231482" cy="10340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baseline="0"/>
            <a:t>Strong Typing can be </a:t>
          </a:r>
          <a:r>
            <a:rPr lang="en-US" sz="2400" b="1" kern="1200" baseline="0"/>
            <a:t>applied</a:t>
          </a:r>
          <a:r>
            <a:rPr lang="en-US" sz="2400" kern="1200" baseline="0"/>
            <a:t> to a </a:t>
          </a:r>
          <a:r>
            <a:rPr lang="en-US" sz="2400" b="1" kern="1200" baseline="0"/>
            <a:t>variable</a:t>
          </a:r>
          <a:endParaRPr lang="en-US" sz="2400" b="1" kern="1200"/>
        </a:p>
      </dsp:txBody>
      <dsp:txXfrm>
        <a:off x="1403" y="693590"/>
        <a:ext cx="3231482" cy="1034074"/>
      </dsp:txXfrm>
    </dsp:sp>
    <dsp:sp modelId="{04D0EE68-789D-4A35-BC46-5F7E6C6E0402}">
      <dsp:nvSpPr>
        <dsp:cNvPr id="0" name=""/>
        <dsp:cNvSpPr/>
      </dsp:nvSpPr>
      <dsp:spPr>
        <a:xfrm>
          <a:off x="4719369" y="402756"/>
          <a:ext cx="1615741" cy="161574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A41DB11-3013-4E27-AA21-4EB0359BD71E}">
      <dsp:nvSpPr>
        <dsp:cNvPr id="0" name=""/>
        <dsp:cNvSpPr/>
      </dsp:nvSpPr>
      <dsp:spPr>
        <a:xfrm>
          <a:off x="4719369" y="402756"/>
          <a:ext cx="1615741" cy="161574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5381CEF-D9F9-41F8-8B31-CA551EC388EA}">
      <dsp:nvSpPr>
        <dsp:cNvPr id="0" name=""/>
        <dsp:cNvSpPr/>
      </dsp:nvSpPr>
      <dsp:spPr>
        <a:xfrm>
          <a:off x="3911498" y="693590"/>
          <a:ext cx="3231482" cy="10340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baseline="0"/>
            <a:t>Variable can </a:t>
          </a:r>
          <a:r>
            <a:rPr lang="en-US" sz="2400" b="1" kern="1200" baseline="0"/>
            <a:t>only</a:t>
          </a:r>
          <a:r>
            <a:rPr lang="en-US" sz="2400" kern="1200" baseline="0"/>
            <a:t> store objects of the </a:t>
          </a:r>
          <a:r>
            <a:rPr lang="en-US" sz="2400" b="0" kern="1200" baseline="0"/>
            <a:t>specified</a:t>
          </a:r>
          <a:r>
            <a:rPr lang="en-US" sz="2400" kern="1200" baseline="0"/>
            <a:t> </a:t>
          </a:r>
          <a:r>
            <a:rPr lang="en-US" sz="2400" b="1" kern="1200" baseline="0"/>
            <a:t>type</a:t>
          </a:r>
          <a:r>
            <a:rPr lang="en-US" sz="2400" kern="1200" baseline="0"/>
            <a:t> when </a:t>
          </a:r>
          <a:r>
            <a:rPr lang="en-US" sz="2400" b="1" kern="1200" baseline="0"/>
            <a:t>reused</a:t>
          </a:r>
          <a:endParaRPr lang="en-US" sz="2400" b="1" kern="1200"/>
        </a:p>
      </dsp:txBody>
      <dsp:txXfrm>
        <a:off x="3911498" y="693590"/>
        <a:ext cx="3231482" cy="1034074"/>
      </dsp:txXfrm>
    </dsp:sp>
    <dsp:sp modelId="{87612415-8BA1-4534-80F8-899749FAD022}">
      <dsp:nvSpPr>
        <dsp:cNvPr id="0" name=""/>
        <dsp:cNvSpPr/>
      </dsp:nvSpPr>
      <dsp:spPr>
        <a:xfrm>
          <a:off x="8749537" y="402756"/>
          <a:ext cx="1855889" cy="1615741"/>
        </a:xfrm>
        <a:prstGeom prst="arc">
          <a:avLst>
            <a:gd name="adj1" fmla="val 13200000"/>
            <a:gd name="adj2" fmla="val 192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64CF7B3-17BF-4BC1-99D0-01BCA287DEFF}">
      <dsp:nvSpPr>
        <dsp:cNvPr id="0" name=""/>
        <dsp:cNvSpPr/>
      </dsp:nvSpPr>
      <dsp:spPr>
        <a:xfrm>
          <a:off x="8749537" y="402756"/>
          <a:ext cx="1855889" cy="1615741"/>
        </a:xfrm>
        <a:prstGeom prst="arc">
          <a:avLst>
            <a:gd name="adj1" fmla="val 2400000"/>
            <a:gd name="adj2" fmla="val 8400000"/>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0230D1-551A-4A05-918C-CA8DB7C5FBFE}">
      <dsp:nvSpPr>
        <dsp:cNvPr id="0" name=""/>
        <dsp:cNvSpPr/>
      </dsp:nvSpPr>
      <dsp:spPr>
        <a:xfrm>
          <a:off x="7821592" y="693590"/>
          <a:ext cx="3711778" cy="10340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b="1" kern="1200" baseline="0"/>
            <a:t>Attempts</a:t>
          </a:r>
          <a:r>
            <a:rPr lang="en-US" sz="2400" kern="1200" baseline="0"/>
            <a:t> to </a:t>
          </a:r>
          <a:r>
            <a:rPr lang="en-US" sz="2400" b="1" kern="1200" baseline="0"/>
            <a:t>convert</a:t>
          </a:r>
          <a:r>
            <a:rPr lang="en-US" sz="2400" kern="1200" baseline="0"/>
            <a:t> any data stored in the variable to the </a:t>
          </a:r>
          <a:r>
            <a:rPr lang="en-US" sz="2400" b="1" kern="1200" baseline="0"/>
            <a:t>specified</a:t>
          </a:r>
          <a:r>
            <a:rPr lang="en-US" sz="2400" kern="1200" baseline="0"/>
            <a:t> </a:t>
          </a:r>
          <a:r>
            <a:rPr lang="en-US" sz="2400" b="0" kern="1200" baseline="0"/>
            <a:t>type</a:t>
          </a:r>
          <a:endParaRPr lang="en-US" sz="2400" b="0" kern="1200"/>
        </a:p>
      </dsp:txBody>
      <dsp:txXfrm>
        <a:off x="7821592" y="693590"/>
        <a:ext cx="3711778" cy="10340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452F5E-9980-4AEA-8AC1-9A079E63CE36}">
      <dsp:nvSpPr>
        <dsp:cNvPr id="0" name=""/>
        <dsp:cNvSpPr/>
      </dsp:nvSpPr>
      <dsp:spPr>
        <a:xfrm>
          <a:off x="0" y="482917"/>
          <a:ext cx="11064239" cy="89154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BA25CBC-05BE-4D70-BFD9-4D6E2875F41D}">
      <dsp:nvSpPr>
        <dsp:cNvPr id="0" name=""/>
        <dsp:cNvSpPr/>
      </dsp:nvSpPr>
      <dsp:spPr>
        <a:xfrm>
          <a:off x="211013" y="624839"/>
          <a:ext cx="607701" cy="6076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018CFF-A107-4CEC-AD21-40E8D446B3C4}">
      <dsp:nvSpPr>
        <dsp:cNvPr id="0" name=""/>
        <dsp:cNvSpPr/>
      </dsp:nvSpPr>
      <dsp:spPr>
        <a:xfrm>
          <a:off x="1029728" y="482917"/>
          <a:ext cx="10034511"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355" tIns="94355" rIns="94355" bIns="94355" numCol="1" spcCol="1270" anchor="ctr" anchorCtr="0">
          <a:noAutofit/>
        </a:bodyPr>
        <a:lstStyle/>
        <a:p>
          <a:pPr marL="0" lvl="0" indent="0" algn="l" defTabSz="1066800">
            <a:lnSpc>
              <a:spcPct val="100000"/>
            </a:lnSpc>
            <a:spcBef>
              <a:spcPct val="0"/>
            </a:spcBef>
            <a:spcAft>
              <a:spcPct val="35000"/>
            </a:spcAft>
            <a:buNone/>
          </a:pPr>
          <a:r>
            <a:rPr lang="en-US" sz="2400" kern="1200" baseline="0"/>
            <a:t>Any value used for that parameter will be converted to the specified type</a:t>
          </a:r>
          <a:endParaRPr lang="en-US" sz="2400" kern="1200"/>
        </a:p>
      </dsp:txBody>
      <dsp:txXfrm>
        <a:off x="1029728" y="482917"/>
        <a:ext cx="10034511" cy="891540"/>
      </dsp:txXfrm>
    </dsp:sp>
    <dsp:sp modelId="{50E527BD-7124-42DC-8048-657627B09952}">
      <dsp:nvSpPr>
        <dsp:cNvPr id="0" name=""/>
        <dsp:cNvSpPr/>
      </dsp:nvSpPr>
      <dsp:spPr>
        <a:xfrm>
          <a:off x="0" y="1597342"/>
          <a:ext cx="11064239" cy="89154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C8E0CD-53EB-49BC-A216-83A94F7D6B30}">
      <dsp:nvSpPr>
        <dsp:cNvPr id="0" name=""/>
        <dsp:cNvSpPr/>
      </dsp:nvSpPr>
      <dsp:spPr>
        <a:xfrm>
          <a:off x="211013" y="1739264"/>
          <a:ext cx="607701" cy="6076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898E86-8F6D-445B-A794-768FD347366D}">
      <dsp:nvSpPr>
        <dsp:cNvPr id="0" name=""/>
        <dsp:cNvSpPr/>
      </dsp:nvSpPr>
      <dsp:spPr>
        <a:xfrm>
          <a:off x="1029728" y="1597342"/>
          <a:ext cx="10034511" cy="891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4355" tIns="94355" rIns="94355" bIns="94355" numCol="1" spcCol="1270" anchor="ctr" anchorCtr="0">
          <a:noAutofit/>
        </a:bodyPr>
        <a:lstStyle/>
        <a:p>
          <a:pPr marL="0" lvl="0" indent="0" algn="l" defTabSz="1066800">
            <a:lnSpc>
              <a:spcPct val="100000"/>
            </a:lnSpc>
            <a:spcBef>
              <a:spcPct val="0"/>
            </a:spcBef>
            <a:spcAft>
              <a:spcPct val="35000"/>
            </a:spcAft>
            <a:buNone/>
          </a:pPr>
          <a:r>
            <a:rPr lang="en-US" sz="2400" kern="1200" baseline="0"/>
            <a:t>The syntax reflects the parameter’s type instead of &lt;object&gt;</a:t>
          </a:r>
          <a:endParaRPr lang="en-US" sz="2400" kern="1200"/>
        </a:p>
      </dsp:txBody>
      <dsp:txXfrm>
        <a:off x="1029728" y="1597342"/>
        <a:ext cx="10034511" cy="8915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FCE4AD-C44F-4C0D-A0D1-30E9471A29FD}">
      <dsp:nvSpPr>
        <dsp:cNvPr id="0" name=""/>
        <dsp:cNvSpPr/>
      </dsp:nvSpPr>
      <dsp:spPr>
        <a:xfrm>
          <a:off x="2029" y="0"/>
          <a:ext cx="4328876" cy="137159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baseline="0"/>
            <a:t>PowerShell is built on the .NET framework</a:t>
          </a:r>
          <a:endParaRPr lang="en-US" sz="3100" kern="1200"/>
        </a:p>
      </dsp:txBody>
      <dsp:txXfrm>
        <a:off x="42202" y="40173"/>
        <a:ext cx="4248530" cy="1291253"/>
      </dsp:txXfrm>
    </dsp:sp>
    <dsp:sp modelId="{771B6D2E-0C77-42FD-B216-FF56C4DE1808}">
      <dsp:nvSpPr>
        <dsp:cNvPr id="0" name=""/>
        <dsp:cNvSpPr/>
      </dsp:nvSpPr>
      <dsp:spPr>
        <a:xfrm>
          <a:off x="4763793" y="149018"/>
          <a:ext cx="917721" cy="1073561"/>
        </a:xfrm>
        <a:prstGeom prst="rightArrow">
          <a:avLst>
            <a:gd name="adj1" fmla="val 60000"/>
            <a:gd name="adj2" fmla="val 50000"/>
          </a:avLst>
        </a:prstGeom>
        <a:solidFill>
          <a:schemeClr val="accent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4763793" y="363730"/>
        <a:ext cx="642405" cy="644137"/>
      </dsp:txXfrm>
    </dsp:sp>
    <dsp:sp modelId="{6DB6E2FD-3017-4479-B125-AC4775E58C40}">
      <dsp:nvSpPr>
        <dsp:cNvPr id="0" name=""/>
        <dsp:cNvSpPr/>
      </dsp:nvSpPr>
      <dsp:spPr>
        <a:xfrm>
          <a:off x="6062456" y="0"/>
          <a:ext cx="4328876" cy="1371599"/>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US" sz="3100" kern="1200" baseline="0"/>
            <a:t>Type Accelerators are aliases for .NET classes</a:t>
          </a:r>
          <a:endParaRPr lang="en-US" sz="3100" kern="1200"/>
        </a:p>
      </dsp:txBody>
      <dsp:txXfrm>
        <a:off x="6102629" y="40173"/>
        <a:ext cx="4248530" cy="129125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8B33EB-0EE2-4022-BCF1-082EAA46A0D4}">
      <dsp:nvSpPr>
        <dsp:cNvPr id="0" name=""/>
        <dsp:cNvSpPr/>
      </dsp:nvSpPr>
      <dsp:spPr>
        <a:xfrm>
          <a:off x="0" y="22296"/>
          <a:ext cx="10972800" cy="514800"/>
        </a:xfrm>
        <a:prstGeom prst="roundRect">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solidFill>
                <a:schemeClr val="tx1"/>
              </a:solidFill>
            </a:rPr>
            <a:t>Static members are </a:t>
          </a:r>
          <a:r>
            <a:rPr lang="en-US" sz="2000" b="1" kern="1200" baseline="0">
              <a:solidFill>
                <a:schemeClr val="tx1"/>
              </a:solidFill>
            </a:rPr>
            <a:t>properties</a:t>
          </a:r>
          <a:r>
            <a:rPr lang="en-US" sz="2000" kern="1200" baseline="0">
              <a:solidFill>
                <a:schemeClr val="tx1"/>
              </a:solidFill>
            </a:rPr>
            <a:t> or </a:t>
          </a:r>
          <a:r>
            <a:rPr lang="en-US" sz="2000" b="1" kern="1200" baseline="0">
              <a:solidFill>
                <a:schemeClr val="tx1"/>
              </a:solidFill>
            </a:rPr>
            <a:t>methods</a:t>
          </a:r>
          <a:r>
            <a:rPr lang="en-US" sz="2000" kern="1200" baseline="0">
              <a:solidFill>
                <a:schemeClr val="tx1"/>
              </a:solidFill>
            </a:rPr>
            <a:t> that </a:t>
          </a:r>
          <a:r>
            <a:rPr lang="en-US" sz="2000" b="1" kern="1200" baseline="0">
              <a:solidFill>
                <a:schemeClr val="tx1"/>
              </a:solidFill>
            </a:rPr>
            <a:t>never</a:t>
          </a:r>
          <a:r>
            <a:rPr lang="en-US" sz="2000" kern="1200" baseline="0">
              <a:solidFill>
                <a:schemeClr val="tx1"/>
              </a:solidFill>
            </a:rPr>
            <a:t> change, and live on the type itself</a:t>
          </a:r>
          <a:endParaRPr lang="en-US" sz="2000" kern="1200">
            <a:solidFill>
              <a:schemeClr val="tx1"/>
            </a:solidFill>
          </a:endParaRPr>
        </a:p>
      </dsp:txBody>
      <dsp:txXfrm>
        <a:off x="25130" y="47426"/>
        <a:ext cx="10922540" cy="464540"/>
      </dsp:txXfrm>
    </dsp:sp>
    <dsp:sp modelId="{859A8E31-2000-4868-8A9D-E9CBCA85501E}">
      <dsp:nvSpPr>
        <dsp:cNvPr id="0" name=""/>
        <dsp:cNvSpPr/>
      </dsp:nvSpPr>
      <dsp:spPr>
        <a:xfrm>
          <a:off x="0" y="594696"/>
          <a:ext cx="10972800" cy="514800"/>
        </a:xfrm>
        <a:prstGeom prst="roundRect">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solidFill>
                <a:schemeClr val="tx1"/>
              </a:solidFill>
            </a:rPr>
            <a:t>Not all .NET Framework classes can be </a:t>
          </a:r>
          <a:r>
            <a:rPr lang="en-US" sz="2000" b="1" kern="1200" baseline="0">
              <a:solidFill>
                <a:schemeClr val="tx1"/>
              </a:solidFill>
            </a:rPr>
            <a:t>created</a:t>
          </a:r>
          <a:r>
            <a:rPr lang="en-US" sz="2000" kern="1200" baseline="0">
              <a:solidFill>
                <a:schemeClr val="tx1"/>
              </a:solidFill>
            </a:rPr>
            <a:t> because </a:t>
          </a:r>
          <a:r>
            <a:rPr lang="en-US" sz="2000" b="0" kern="1200" baseline="0">
              <a:solidFill>
                <a:schemeClr val="tx1"/>
              </a:solidFill>
            </a:rPr>
            <a:t>they just exist </a:t>
          </a:r>
          <a:r>
            <a:rPr lang="en-US" sz="2000" kern="1200" baseline="0">
              <a:solidFill>
                <a:schemeClr val="tx1"/>
              </a:solidFill>
            </a:rPr>
            <a:t>as a </a:t>
          </a:r>
          <a:r>
            <a:rPr lang="en-US" sz="2000" b="1" kern="1200" baseline="0">
              <a:solidFill>
                <a:schemeClr val="tx1"/>
              </a:solidFill>
            </a:rPr>
            <a:t>reference</a:t>
          </a:r>
          <a:r>
            <a:rPr lang="en-US" sz="2000" kern="1200" baseline="0">
              <a:solidFill>
                <a:schemeClr val="tx1"/>
              </a:solidFill>
            </a:rPr>
            <a:t> libraries </a:t>
          </a:r>
          <a:endParaRPr lang="en-US" sz="2000" kern="1200">
            <a:solidFill>
              <a:schemeClr val="tx1"/>
            </a:solidFill>
          </a:endParaRPr>
        </a:p>
      </dsp:txBody>
      <dsp:txXfrm>
        <a:off x="25130" y="619826"/>
        <a:ext cx="10922540" cy="464540"/>
      </dsp:txXfrm>
    </dsp:sp>
    <dsp:sp modelId="{3B3A9556-7507-4764-AA41-3280D81F881A}">
      <dsp:nvSpPr>
        <dsp:cNvPr id="0" name=""/>
        <dsp:cNvSpPr/>
      </dsp:nvSpPr>
      <dsp:spPr>
        <a:xfrm>
          <a:off x="0" y="1109496"/>
          <a:ext cx="10972800" cy="6003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US" sz="1600" b="0" kern="1200" baseline="0"/>
            <a:t>[Math]</a:t>
          </a:r>
          <a:endParaRPr lang="en-US" sz="1600" b="0" kern="1200"/>
        </a:p>
        <a:p>
          <a:pPr marL="171450" lvl="1" indent="-171450" algn="l" defTabSz="711200">
            <a:lnSpc>
              <a:spcPct val="90000"/>
            </a:lnSpc>
            <a:spcBef>
              <a:spcPct val="0"/>
            </a:spcBef>
            <a:spcAft>
              <a:spcPct val="20000"/>
            </a:spcAft>
            <a:buChar char="•"/>
          </a:pPr>
          <a:r>
            <a:rPr lang="en-US" sz="1600" b="0" kern="1200" baseline="0"/>
            <a:t>[Environment]</a:t>
          </a:r>
          <a:endParaRPr lang="en-US" sz="1600" b="0" kern="1200"/>
        </a:p>
      </dsp:txBody>
      <dsp:txXfrm>
        <a:off x="0" y="1109496"/>
        <a:ext cx="10972800" cy="600300"/>
      </dsp:txXfrm>
    </dsp:sp>
    <dsp:sp modelId="{42D58E2A-2F03-44F3-8904-D32F2719583B}">
      <dsp:nvSpPr>
        <dsp:cNvPr id="0" name=""/>
        <dsp:cNvSpPr/>
      </dsp:nvSpPr>
      <dsp:spPr>
        <a:xfrm>
          <a:off x="0" y="1709796"/>
          <a:ext cx="10972800" cy="514800"/>
        </a:xfrm>
        <a:prstGeom prst="roundRect">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baseline="0">
              <a:solidFill>
                <a:schemeClr val="tx1"/>
              </a:solidFill>
            </a:rPr>
            <a:t>Many</a:t>
          </a:r>
          <a:r>
            <a:rPr lang="en-US" sz="2000" kern="1200" baseline="0">
              <a:solidFill>
                <a:schemeClr val="tx1"/>
              </a:solidFill>
            </a:rPr>
            <a:t> types contain </a:t>
          </a:r>
          <a:r>
            <a:rPr lang="en-US" sz="2000" b="1" kern="1200" baseline="0">
              <a:solidFill>
                <a:schemeClr val="tx1"/>
              </a:solidFill>
            </a:rPr>
            <a:t>static</a:t>
          </a:r>
          <a:r>
            <a:rPr lang="en-US" sz="2000" kern="1200" baseline="0">
              <a:solidFill>
                <a:schemeClr val="tx1"/>
              </a:solidFill>
            </a:rPr>
            <a:t> </a:t>
          </a:r>
          <a:r>
            <a:rPr lang="en-US" sz="2000" b="1" kern="1200" baseline="0">
              <a:solidFill>
                <a:schemeClr val="tx1"/>
              </a:solidFill>
            </a:rPr>
            <a:t>members</a:t>
          </a:r>
          <a:r>
            <a:rPr lang="en-US" sz="2000" kern="1200" baseline="0">
              <a:solidFill>
                <a:schemeClr val="tx1"/>
              </a:solidFill>
            </a:rPr>
            <a:t> even if they can be created, such as </a:t>
          </a:r>
          <a:r>
            <a:rPr lang="en-US" sz="2000" b="1" kern="1200" baseline="0">
              <a:solidFill>
                <a:schemeClr val="tx1"/>
              </a:solidFill>
            </a:rPr>
            <a:t>[</a:t>
          </a:r>
          <a:r>
            <a:rPr lang="en-US" sz="2000" b="1" kern="1200" baseline="0" err="1">
              <a:solidFill>
                <a:schemeClr val="tx1"/>
              </a:solidFill>
            </a:rPr>
            <a:t>DateTime</a:t>
          </a:r>
          <a:r>
            <a:rPr lang="en-US" sz="2000" b="1" kern="1200" baseline="0">
              <a:solidFill>
                <a:schemeClr val="tx1"/>
              </a:solidFill>
            </a:rPr>
            <a:t>]</a:t>
          </a:r>
          <a:endParaRPr lang="en-US" sz="2000" b="1" kern="1200">
            <a:solidFill>
              <a:schemeClr val="tx1"/>
            </a:solidFill>
          </a:endParaRPr>
        </a:p>
      </dsp:txBody>
      <dsp:txXfrm>
        <a:off x="25130" y="1734926"/>
        <a:ext cx="10922540" cy="464540"/>
      </dsp:txXfrm>
    </dsp:sp>
    <dsp:sp modelId="{84DEA93A-5AD9-4BBE-BB62-1B074851D295}">
      <dsp:nvSpPr>
        <dsp:cNvPr id="0" name=""/>
        <dsp:cNvSpPr/>
      </dsp:nvSpPr>
      <dsp:spPr>
        <a:xfrm>
          <a:off x="0" y="2282196"/>
          <a:ext cx="10972800" cy="514800"/>
        </a:xfrm>
        <a:prstGeom prst="roundRect">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a:solidFill>
                <a:schemeClr val="tx1"/>
              </a:solidFill>
            </a:rPr>
            <a:t>Are </a:t>
          </a:r>
          <a:r>
            <a:rPr lang="en-US" sz="2000" b="1" kern="1200" baseline="0">
              <a:solidFill>
                <a:schemeClr val="tx1"/>
              </a:solidFill>
            </a:rPr>
            <a:t>listed</a:t>
          </a:r>
          <a:r>
            <a:rPr lang="en-US" sz="2000" kern="1200" baseline="0">
              <a:solidFill>
                <a:schemeClr val="tx1"/>
              </a:solidFill>
            </a:rPr>
            <a:t> by using the </a:t>
          </a:r>
          <a:r>
            <a:rPr lang="en-US" sz="2000" b="1" kern="1200" baseline="0">
              <a:solidFill>
                <a:schemeClr val="tx1"/>
              </a:solidFill>
            </a:rPr>
            <a:t>–Static </a:t>
          </a:r>
          <a:r>
            <a:rPr lang="en-US" sz="2000" kern="1200" baseline="0">
              <a:solidFill>
                <a:schemeClr val="tx1"/>
              </a:solidFill>
            </a:rPr>
            <a:t>parameter with the </a:t>
          </a:r>
          <a:r>
            <a:rPr lang="en-US" sz="2000" b="1" kern="1200" baseline="0">
              <a:solidFill>
                <a:schemeClr val="tx1"/>
              </a:solidFill>
            </a:rPr>
            <a:t>Get-Member</a:t>
          </a:r>
          <a:r>
            <a:rPr lang="en-US" sz="2000" kern="1200" baseline="0">
              <a:solidFill>
                <a:schemeClr val="tx1"/>
              </a:solidFill>
            </a:rPr>
            <a:t> cmdlet</a:t>
          </a:r>
          <a:endParaRPr lang="en-US" sz="2000" kern="1200">
            <a:solidFill>
              <a:schemeClr val="tx1"/>
            </a:solidFill>
          </a:endParaRPr>
        </a:p>
      </dsp:txBody>
      <dsp:txXfrm>
        <a:off x="25130" y="2307326"/>
        <a:ext cx="10922540" cy="4645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D0D774-E523-4068-B104-76E1622BA7D6}">
      <dsp:nvSpPr>
        <dsp:cNvPr id="0" name=""/>
        <dsp:cNvSpPr/>
      </dsp:nvSpPr>
      <dsp:spPr>
        <a:xfrm>
          <a:off x="0" y="4129903"/>
          <a:ext cx="3931920" cy="135552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baseline="0"/>
            <a:t>Often used for parameter input on specific cmdlets</a:t>
          </a:r>
          <a:endParaRPr lang="en-US" sz="2400" kern="1200"/>
        </a:p>
      </dsp:txBody>
      <dsp:txXfrm>
        <a:off x="0" y="4129903"/>
        <a:ext cx="3931920" cy="1355526"/>
      </dsp:txXfrm>
    </dsp:sp>
    <dsp:sp modelId="{D9388A58-99D8-44D9-9F8C-5AB1135F1359}">
      <dsp:nvSpPr>
        <dsp:cNvPr id="0" name=""/>
        <dsp:cNvSpPr/>
      </dsp:nvSpPr>
      <dsp:spPr>
        <a:xfrm rot="10800000">
          <a:off x="0" y="2065436"/>
          <a:ext cx="3931920" cy="2084799"/>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baseline="0"/>
            <a:t>Access those values with static member syntax</a:t>
          </a:r>
          <a:endParaRPr lang="en-US" sz="2400" kern="1200"/>
        </a:p>
      </dsp:txBody>
      <dsp:txXfrm rot="10800000">
        <a:off x="0" y="2065436"/>
        <a:ext cx="3931920" cy="1354640"/>
      </dsp:txXfrm>
    </dsp:sp>
    <dsp:sp modelId="{4333B71D-2931-436A-9969-51C8FAEC43A3}">
      <dsp:nvSpPr>
        <dsp:cNvPr id="0" name=""/>
        <dsp:cNvSpPr/>
      </dsp:nvSpPr>
      <dsp:spPr>
        <a:xfrm rot="10800000">
          <a:off x="0" y="969"/>
          <a:ext cx="3931920" cy="2084799"/>
        </a:xfrm>
        <a:prstGeom prst="upArrowCallou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baseline="0"/>
            <a:t>Enums are used to create reusable values with a friendly name</a:t>
          </a:r>
          <a:endParaRPr lang="en-US" sz="2400" kern="1200"/>
        </a:p>
      </dsp:txBody>
      <dsp:txXfrm rot="10800000">
        <a:off x="0" y="969"/>
        <a:ext cx="3931920" cy="13546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9C4B8-2A8F-4979-9B5A-AE3F731C9B1C}">
      <dsp:nvSpPr>
        <dsp:cNvPr id="0" name=""/>
        <dsp:cNvSpPr/>
      </dsp:nvSpPr>
      <dsp:spPr>
        <a:xfrm>
          <a:off x="0" y="0"/>
          <a:ext cx="1371600" cy="1371600"/>
        </a:xfrm>
        <a:prstGeom prst="pie">
          <a:avLst>
            <a:gd name="adj1" fmla="val 54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59305C4-8B0A-46B6-8369-EBD05058777F}">
      <dsp:nvSpPr>
        <dsp:cNvPr id="0" name=""/>
        <dsp:cNvSpPr/>
      </dsp:nvSpPr>
      <dsp:spPr>
        <a:xfrm>
          <a:off x="640129" y="0"/>
          <a:ext cx="10104120" cy="1371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baseline="0"/>
            <a:t>The </a:t>
          </a:r>
          <a:r>
            <a:rPr lang="en-US" sz="2800" b="1" kern="1200" baseline="0"/>
            <a:t>-is</a:t>
          </a:r>
          <a:r>
            <a:rPr lang="en-US" sz="2800" kern="1200" baseline="0"/>
            <a:t> and </a:t>
          </a:r>
          <a:r>
            <a:rPr lang="en-US" sz="2800" b="1" kern="1200" baseline="0"/>
            <a:t>-</a:t>
          </a:r>
          <a:r>
            <a:rPr lang="en-US" sz="2800" b="1" kern="1200" baseline="0" err="1"/>
            <a:t>isnot</a:t>
          </a:r>
          <a:r>
            <a:rPr lang="en-US" sz="2800" kern="1200" baseline="0"/>
            <a:t> Type Comparison Operators are used to determine if an object is a </a:t>
          </a:r>
          <a:r>
            <a:rPr lang="en-US" sz="2800" b="1" kern="1200" baseline="0"/>
            <a:t>specific type</a:t>
          </a:r>
          <a:r>
            <a:rPr lang="en-US" sz="2800" b="0" kern="1200" baseline="0"/>
            <a:t> or not</a:t>
          </a:r>
          <a:endParaRPr lang="en-US" sz="2800" b="1" kern="1200"/>
        </a:p>
      </dsp:txBody>
      <dsp:txXfrm>
        <a:off x="640129" y="0"/>
        <a:ext cx="10104120" cy="1371600"/>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0.xml><?xml version="1.0" encoding="utf-8"?>
<dgm:layoutDef xmlns:dgm="http://schemas.openxmlformats.org/drawingml/2006/diagram" xmlns:a="http://schemas.openxmlformats.org/drawingml/2006/main" uniqueId="urn:microsoft.com/office/officeart/2009/layout/CirclePictureHierarchy">
  <dgm:title val=""/>
  <dgm:desc val=""/>
  <dgm:catLst>
    <dgm:cat type="hierarchy" pri="1750"/>
    <dgm:cat type="picture" pri="23000"/>
    <dgm:cat type="pictureconvert" pri="2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5"/>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h" for="ch" forName="image" refType="h" fact="0.8"/>
              <dgm:constr type="w" for="ch" forName="image" refType="h" refFor="ch" refForName="image"/>
              <dgm:constr type="t" for="ch" forName="image" refType="h" fact="0.1"/>
              <dgm:constr type="l" for="ch" forName="image"/>
              <dgm:constr type="w" for="ch" forName="text" refType="w" fact="0.6"/>
              <dgm:constr type="h" for="ch" forName="text" refType="h" fact="0.8"/>
              <dgm:constr type="t" for="ch" forName="text" refType="w" fact="0.04"/>
              <dgm:constr type="l" for="ch" forName="text" refType="w" fact="0.4"/>
            </dgm:constrLst>
            <dgm:ruleLst/>
            <dgm:layoutNode name="image" styleLbl="node0">
              <dgm:alg type="sp"/>
              <dgm:shape xmlns:r="http://schemas.openxmlformats.org/officeDocument/2006/relationships" type="ellipse" r:blip="" blipPhldr="1">
                <dgm:adjLst/>
              </dgm:shape>
              <dgm:presOf/>
              <dgm:constrLst/>
              <dgm:ruleLst/>
            </dgm:layoutNode>
            <dgm:layoutNode name="text"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image"/>
                    <dgm:param type="dstNode" val="image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h" for="ch" forName="image2" refType="h" fact="0.8"/>
                      <dgm:constr type="w" for="ch" forName="image2" refType="h" refFor="ch" refForName="image2"/>
                      <dgm:constr type="t" for="ch" forName="image2" refType="h" fact="0.1"/>
                      <dgm:constr type="l" for="ch" forName="image2"/>
                      <dgm:constr type="w" for="ch" forName="text2" refType="w" fact="0.6"/>
                      <dgm:constr type="h" for="ch" forName="text2" refType="h" fact="0.8"/>
                      <dgm:constr type="t" for="ch" forName="text2" refType="w" fact="0.04"/>
                      <dgm:constr type="l" for="ch" forName="text2" refType="w" fact="0.4"/>
                    </dgm:constrLst>
                    <dgm:ruleLst/>
                    <dgm:layoutNode name="image2">
                      <dgm:alg type="sp"/>
                      <dgm:shape xmlns:r="http://schemas.openxmlformats.org/officeDocument/2006/relationships" type="ellipse" r:blip="" blipPhldr="1">
                        <dgm:adjLst/>
                      </dgm:shape>
                      <dgm:presOf/>
                      <dgm:constrLst/>
                      <dgm:ruleLst/>
                    </dgm:layoutNode>
                    <dgm:layoutNode name="text2"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image2"/>
                            <dgm:param type="dstNode" val="image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h" for="ch" forName="image3" refType="h" fact="0.8"/>
                              <dgm:constr type="w" for="ch" forName="image3" refType="h" refFor="ch" refForName="image3"/>
                              <dgm:constr type="t" for="ch" forName="image3" refType="h" fact="0.1"/>
                              <dgm:constr type="l" for="ch" forName="image3"/>
                              <dgm:constr type="w" for="ch" forName="text3" refType="w" fact="0.6"/>
                              <dgm:constr type="h" for="ch" forName="text3" refType="h" fact="0.8"/>
                              <dgm:constr type="t" for="ch" forName="text3" refType="w" fact="0.04"/>
                              <dgm:constr type="l" for="ch" forName="text3" refType="w" fact="0.4"/>
                            </dgm:constrLst>
                            <dgm:ruleLst/>
                            <dgm:layoutNode name="image3">
                              <dgm:alg type="sp"/>
                              <dgm:shape xmlns:r="http://schemas.openxmlformats.org/officeDocument/2006/relationships" type="ellipse" r:blip="" blipPhldr="1">
                                <dgm:adjLst/>
                              </dgm:shape>
                              <dgm:presOf/>
                              <dgm:constrLst/>
                              <dgm:ruleLst/>
                            </dgm:layoutNode>
                            <dgm:layoutNode name="text3"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image3"/>
                                        <dgm:param type="dstNode" val="image4"/>
                                      </dgm:alg>
                                    </dgm:if>
                                    <dgm:else name="Name26">
                                      <dgm:alg type="conn">
                                        <dgm:param type="dim" val="1D"/>
                                        <dgm:param type="endSty" val="noArr"/>
                                        <dgm:param type="connRout" val="bend"/>
                                        <dgm:param type="bendPt" val="end"/>
                                        <dgm:param type="begPts" val="bCtr"/>
                                        <dgm:param type="endPts" val="tCtr"/>
                                        <dgm:param type="srcNode" val="image4"/>
                                        <dgm:param type="dstNode" val="image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h" for="ch" forName="image4" refType="h" fact="0.8"/>
                                      <dgm:constr type="w" for="ch" forName="image4" refType="h" refFor="ch" refForName="image4"/>
                                      <dgm:constr type="t" for="ch" forName="image4" refType="h" fact="0.1"/>
                                      <dgm:constr type="l" for="ch" forName="image4"/>
                                      <dgm:constr type="w" for="ch" forName="text4" refType="w" fact="0.6"/>
                                      <dgm:constr type="h" for="ch" forName="text4" refType="h" fact="0.8"/>
                                      <dgm:constr type="t" for="ch" forName="text4" refType="w" fact="0.04"/>
                                      <dgm:constr type="l" for="ch" forName="text4" refType="w" fact="0.4"/>
                                    </dgm:constrLst>
                                    <dgm:ruleLst/>
                                    <dgm:layoutNode name="image4">
                                      <dgm:alg type="sp"/>
                                      <dgm:shape xmlns:r="http://schemas.openxmlformats.org/officeDocument/2006/relationships" type="ellipse" r:blip="" blipPhldr="1">
                                        <dgm:adjLst/>
                                      </dgm:shape>
                                      <dgm:presOf/>
                                      <dgm:constrLst/>
                                      <dgm:ruleLst/>
                                    </dgm:layoutNode>
                                    <dgm:layoutNode name="text4" styleLbl="revTx">
                                      <dgm:varLst>
                                        <dgm:chPref val="3"/>
                                      </dgm:varLst>
                                      <dgm:alg type="tx">
                                        <dgm:param type="parTxLTRAlign" val="l"/>
                                        <dgm:param type="parTxRTLAlign" val="r"/>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5"/>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95D4D88-BF28-4553-8204-4C69621EE518}" type="datetime8">
              <a:rPr lang="en-US">
                <a:latin typeface="Segoe UI" pitchFamily="34" charset="0"/>
              </a:rPr>
              <a:t>9/7/2022 10:52 AM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5"/>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2017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685800" y="887413"/>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DDAC8-B1B1-4B51-A64A-CC46804BBF34}"/>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4E40E-7528-461C-B8DF-26C40931DF5C}" type="datetimeFigureOut">
              <a:rPr lang="en-US"/>
              <a:t>9/7/2022</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hdr="0" ftr="0"/>
  <p:notesStyle>
    <a:lvl1pPr marL="0" algn="l" defTabSz="914460" rtl="0" eaLnBrk="1" latinLnBrk="0" hangingPunct="1">
      <a:lnSpc>
        <a:spcPct val="100000"/>
      </a:lnSpc>
      <a:spcAft>
        <a:spcPts val="0"/>
      </a:spcAft>
      <a:defRPr sz="1000" kern="1200">
        <a:solidFill>
          <a:schemeClr val="tx1"/>
        </a:solidFill>
        <a:latin typeface="Segoe UI Light" pitchFamily="34" charset="0"/>
        <a:ea typeface="+mn-ea"/>
        <a:cs typeface="+mn-cs"/>
      </a:defRPr>
    </a:lvl1pPr>
    <a:lvl2pPr marL="213004" indent="-105840" algn="l" defTabSz="914460" rtl="0" eaLnBrk="1" latinLnBrk="0" hangingPunct="1">
      <a:lnSpc>
        <a:spcPct val="100000"/>
      </a:lnSpc>
      <a:spcAft>
        <a:spcPts val="0"/>
      </a:spcAft>
      <a:buFont typeface="Arial" pitchFamily="34" charset="0"/>
      <a:buChar char="•"/>
      <a:defRPr sz="1000" kern="1200">
        <a:solidFill>
          <a:schemeClr val="tx1"/>
        </a:solidFill>
        <a:latin typeface="Segoe UI Light" pitchFamily="34" charset="0"/>
        <a:ea typeface="+mn-ea"/>
        <a:cs typeface="+mn-cs"/>
      </a:defRPr>
    </a:lvl2pPr>
    <a:lvl3pPr marL="328105" indent="-115102" algn="l" defTabSz="914460" rtl="0" eaLnBrk="1" latinLnBrk="0" hangingPunct="1">
      <a:lnSpc>
        <a:spcPct val="100000"/>
      </a:lnSpc>
      <a:spcAft>
        <a:spcPts val="0"/>
      </a:spcAft>
      <a:buFont typeface="Arial" pitchFamily="34" charset="0"/>
      <a:buChar char="•"/>
      <a:defRPr sz="1000" kern="1200">
        <a:solidFill>
          <a:schemeClr val="tx1"/>
        </a:solidFill>
        <a:latin typeface="Segoe UI Light" pitchFamily="34" charset="0"/>
        <a:ea typeface="+mn-ea"/>
        <a:cs typeface="+mn-cs"/>
      </a:defRPr>
    </a:lvl3pPr>
    <a:lvl4pPr marL="482897" indent="-146853" algn="l" defTabSz="914460" rtl="0" eaLnBrk="1" latinLnBrk="0" hangingPunct="1">
      <a:lnSpc>
        <a:spcPct val="100000"/>
      </a:lnSpc>
      <a:spcAft>
        <a:spcPts val="0"/>
      </a:spcAft>
      <a:buFont typeface="Arial" pitchFamily="34" charset="0"/>
      <a:buChar char="•"/>
      <a:defRPr sz="1000" kern="1200">
        <a:solidFill>
          <a:schemeClr val="tx1"/>
        </a:solidFill>
        <a:latin typeface="Segoe UI Light" pitchFamily="34" charset="0"/>
        <a:ea typeface="+mn-ea"/>
        <a:cs typeface="+mn-cs"/>
      </a:defRPr>
    </a:lvl4pPr>
    <a:lvl5pPr marL="615197" indent="-115102" algn="l" defTabSz="914460" rtl="0" eaLnBrk="1" latinLnBrk="0" hangingPunct="1">
      <a:lnSpc>
        <a:spcPct val="100000"/>
      </a:lnSpc>
      <a:spcAft>
        <a:spcPts val="0"/>
      </a:spcAft>
      <a:buFont typeface="Arial" pitchFamily="34" charset="0"/>
      <a:buChar char="•"/>
      <a:defRPr sz="1000" kern="1200">
        <a:solidFill>
          <a:schemeClr val="tx1"/>
        </a:solidFill>
        <a:latin typeface="Segoe UI Light" pitchFamily="34" charset="0"/>
        <a:ea typeface="+mn-ea"/>
        <a:cs typeface="+mn-cs"/>
      </a:defRPr>
    </a:lvl5pPr>
    <a:lvl6pPr marL="2286152" algn="l" defTabSz="914460" rtl="0" eaLnBrk="1" latinLnBrk="0" hangingPunct="1">
      <a:defRPr sz="1176" kern="1200">
        <a:solidFill>
          <a:schemeClr val="tx1"/>
        </a:solidFill>
        <a:latin typeface="+mn-lt"/>
        <a:ea typeface="+mn-ea"/>
        <a:cs typeface="+mn-cs"/>
      </a:defRPr>
    </a:lvl6pPr>
    <a:lvl7pPr marL="2743381" algn="l" defTabSz="914460" rtl="0" eaLnBrk="1" latinLnBrk="0" hangingPunct="1">
      <a:defRPr sz="1176" kern="1200">
        <a:solidFill>
          <a:schemeClr val="tx1"/>
        </a:solidFill>
        <a:latin typeface="+mn-lt"/>
        <a:ea typeface="+mn-ea"/>
        <a:cs typeface="+mn-cs"/>
      </a:defRPr>
    </a:lvl7pPr>
    <a:lvl8pPr marL="3200611" algn="l" defTabSz="914460" rtl="0" eaLnBrk="1" latinLnBrk="0" hangingPunct="1">
      <a:defRPr sz="1176" kern="1200">
        <a:solidFill>
          <a:schemeClr val="tx1"/>
        </a:solidFill>
        <a:latin typeface="+mn-lt"/>
        <a:ea typeface="+mn-ea"/>
        <a:cs typeface="+mn-cs"/>
      </a:defRPr>
    </a:lvl8pPr>
    <a:lvl9pPr marL="3657842" algn="l" defTabSz="914460"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cs.microsoft.com/en-us/powershell/module/microsoft.powershell.core/about/about_special_characters?view=powershell-5.1"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nchor="ctr"/>
          <a:lstStyle/>
          <a:p>
            <a:pPr marL="0" marR="0" lvl="0" indent="0" algn="ctr" defTabSz="91446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0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pPr marL="0" marR="0" lvl="0" indent="0" algn="ctr" defTabSz="914460" rtl="0" eaLnBrk="1" fontAlgn="auto" latinLnBrk="0" hangingPunct="1">
                <a:lnSpc>
                  <a:spcPct val="100000"/>
                </a:lnSpc>
                <a:spcBef>
                  <a:spcPts val="0"/>
                </a:spcBef>
                <a:spcAft>
                  <a:spcPts val="0"/>
                </a:spcAft>
                <a:buClrTx/>
                <a:buSzTx/>
                <a:buFontTx/>
                <a:buNone/>
                <a:tabLst/>
                <a:defRPr/>
              </a:pPr>
              <a:t>1</a:t>
            </a:fld>
            <a:endParaRPr kumimoji="0" lang="en-US" sz="10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a:xfrm>
            <a:off x="3884613" y="1"/>
            <a:ext cx="2971800" cy="458788"/>
          </a:xfrm>
          <a:prstGeom prst="rect">
            <a:avLst/>
          </a:prstGeom>
        </p:spPr>
        <p:txBody>
          <a:bodyPr/>
          <a:lstStyle/>
          <a:p>
            <a:pPr marL="0" marR="0" lvl="0" indent="0" algn="r" defTabSz="914460" rtl="0" eaLnBrk="1" fontAlgn="auto" latinLnBrk="0" hangingPunct="1">
              <a:lnSpc>
                <a:spcPct val="100000"/>
              </a:lnSpc>
              <a:spcBef>
                <a:spcPts val="0"/>
              </a:spcBef>
              <a:spcAft>
                <a:spcPts val="0"/>
              </a:spcAft>
              <a:buClrTx/>
              <a:buSzTx/>
              <a:buFontTx/>
              <a:buNone/>
              <a:tabLst/>
              <a:defRPr/>
            </a:pPr>
            <a:fld id="{D452F1B2-5A1B-401B-80FA-F451C4A333CD}" type="datetime8">
              <a:rPr kumimoji="0" lang="en-US" sz="10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rPr>
              <a:pPr marL="0" marR="0" lvl="0" indent="0" algn="r" defTabSz="914460" rtl="0" eaLnBrk="1" fontAlgn="auto" latinLnBrk="0" hangingPunct="1">
                <a:lnSpc>
                  <a:spcPct val="100000"/>
                </a:lnSpc>
                <a:spcBef>
                  <a:spcPts val="0"/>
                </a:spcBef>
                <a:spcAft>
                  <a:spcPts val="0"/>
                </a:spcAft>
                <a:buClrTx/>
                <a:buSzTx/>
                <a:buFontTx/>
                <a:buNone/>
                <a:tabLst/>
                <a:defRPr/>
              </a:pPr>
              <a:t>9/7/2022 10:21 AM</a:t>
            </a:fld>
            <a:endParaRPr kumimoji="0" lang="en-US" sz="1000" b="0" i="0" u="none" strike="noStrike" kern="1200" cap="none" spc="0" normalizeH="0" baseline="0" noProof="0">
              <a:ln>
                <a:noFill/>
              </a:ln>
              <a:solidFill>
                <a:prstClr val="black"/>
              </a:solidFill>
              <a:effectLst/>
              <a:uLnTx/>
              <a:uFillTx/>
              <a:latin typeface="Segoe UI Light" panose="020B0502040204020203" pitchFamily="34" charset="0"/>
              <a:ea typeface="+mn-ea"/>
              <a:cs typeface="Segoe UI Light" panose="020B0502040204020203" pitchFamily="34" charset="0"/>
            </a:endParaRPr>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sz="1000"/>
          </a:p>
        </p:txBody>
      </p:sp>
    </p:spTree>
    <p:extLst>
      <p:ext uri="{BB962C8B-B14F-4D97-AF65-F5344CB8AC3E}">
        <p14:creationId xmlns:p14="http://schemas.microsoft.com/office/powerpoint/2010/main" val="15863719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lang="en-US" b="0" i="0" dirty="0">
                <a:effectLst/>
                <a:latin typeface="Segoe UI" panose="020B0502040204020203" pitchFamily="34" charset="0"/>
              </a:rPr>
              <a:t>If someone asks how to find it in PS:</a:t>
            </a:r>
          </a:p>
          <a:p>
            <a:pPr marL="0" marR="0" lvl="0" indent="0" algn="l" defTabSz="914460" rtl="0" eaLnBrk="1" fontAlgn="auto" latinLnBrk="0" hangingPunct="1">
              <a:lnSpc>
                <a:spcPct val="100000"/>
              </a:lnSpc>
              <a:spcBef>
                <a:spcPts val="0"/>
              </a:spcBef>
              <a:spcAft>
                <a:spcPts val="0"/>
              </a:spcAft>
              <a:buClrTx/>
              <a:buSzTx/>
              <a:buFontTx/>
              <a:buNone/>
              <a:tabLst/>
              <a:defRPr/>
            </a:pPr>
            <a:r>
              <a:rPr lang="en-US" b="0" i="0" dirty="0">
                <a:effectLst/>
                <a:latin typeface="Segoe UI" panose="020B0502040204020203" pitchFamily="34" charset="0"/>
              </a:rPr>
              <a:t>[</a:t>
            </a:r>
            <a:r>
              <a:rPr lang="en-US" b="0" i="0" dirty="0" err="1">
                <a:effectLst/>
                <a:latin typeface="Segoe UI" panose="020B0502040204020203" pitchFamily="34" charset="0"/>
              </a:rPr>
              <a:t>PSObject</a:t>
            </a:r>
            <a:r>
              <a:rPr lang="en-US" b="0" i="0" dirty="0">
                <a:effectLst/>
                <a:latin typeface="Segoe UI" panose="020B0502040204020203" pitchFamily="34" charset="0"/>
              </a:rPr>
              <a:t>].</a:t>
            </a:r>
            <a:r>
              <a:rPr lang="en-US" b="0" i="0" dirty="0" err="1">
                <a:effectLst/>
                <a:latin typeface="Segoe UI" panose="020B0502040204020203" pitchFamily="34" charset="0"/>
              </a:rPr>
              <a:t>Assembly.GetType</a:t>
            </a:r>
            <a:r>
              <a:rPr lang="en-US" b="0" i="0" dirty="0">
                <a:effectLst/>
                <a:latin typeface="Segoe UI" panose="020B0502040204020203" pitchFamily="34" charset="0"/>
              </a:rPr>
              <a:t>("</a:t>
            </a:r>
            <a:r>
              <a:rPr lang="en-US" b="0" i="0" dirty="0" err="1">
                <a:effectLst/>
                <a:latin typeface="Segoe UI" panose="020B0502040204020203" pitchFamily="34" charset="0"/>
              </a:rPr>
              <a:t>System.Management.Automation.TypeAccelerators</a:t>
            </a:r>
            <a:r>
              <a:rPr lang="en-US" b="0" i="0" dirty="0">
                <a:effectLst/>
                <a:latin typeface="Segoe UI" panose="020B0502040204020203" pitchFamily="34" charset="0"/>
              </a:rPr>
              <a:t>")::Get</a:t>
            </a:r>
          </a:p>
          <a:p>
            <a:endParaRPr lang="en-US" dirty="0">
              <a:effectLst/>
            </a:endParaRPr>
          </a:p>
          <a:p>
            <a:endParaRPr lang="en-US" dirty="0">
              <a:effectLst/>
            </a:endParaRPr>
          </a:p>
          <a:p>
            <a:r>
              <a:rPr lang="en-US" dirty="0">
                <a:effectLst/>
              </a:rPr>
              <a:t>List of all accelerators:</a:t>
            </a:r>
          </a:p>
          <a:p>
            <a:pPr marL="0" marR="0" lvl="0" indent="0" algn="l" defTabSz="914460" rtl="0" eaLnBrk="1" fontAlgn="auto" latinLnBrk="0" hangingPunct="1">
              <a:lnSpc>
                <a:spcPct val="100000"/>
              </a:lnSpc>
              <a:spcBef>
                <a:spcPts val="0"/>
              </a:spcBef>
              <a:spcAft>
                <a:spcPts val="0"/>
              </a:spcAft>
              <a:buClrTx/>
              <a:buSzTx/>
              <a:buFontTx/>
              <a:buNone/>
              <a:tabLst/>
              <a:defRPr/>
            </a:pPr>
            <a:r>
              <a:rPr lang="en-US" dirty="0"/>
              <a:t>https://docs.microsoft.com/en-us/powershell/module/microsoft.powershell.core/about/about_type_accelerators?view=powershell-7.1</a:t>
            </a:r>
          </a:p>
          <a:p>
            <a:pPr marL="0" marR="0" lvl="0" indent="0" algn="l" defTabSz="91446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60" rtl="0" eaLnBrk="1" fontAlgn="auto" latinLnBrk="0" hangingPunct="1">
              <a:lnSpc>
                <a:spcPct val="100000"/>
              </a:lnSpc>
              <a:spcBef>
                <a:spcPts val="0"/>
              </a:spcBef>
              <a:spcAft>
                <a:spcPts val="0"/>
              </a:spcAft>
              <a:buClrTx/>
              <a:buSzTx/>
              <a:buFontTx/>
              <a:buNone/>
              <a:tabLst/>
              <a:defRPr/>
            </a:pPr>
            <a:endParaRPr lang="en-US" dirty="0"/>
          </a:p>
          <a:p>
            <a:r>
              <a:rPr lang="en-US" dirty="0"/>
              <a:t>##########</a:t>
            </a:r>
          </a:p>
          <a:p>
            <a:endParaRPr lang="en-US" dirty="0"/>
          </a:p>
        </p:txBody>
      </p:sp>
      <p:sp>
        <p:nvSpPr>
          <p:cNvPr id="4" name="Date Placeholder 3"/>
          <p:cNvSpPr>
            <a:spLocks noGrp="1"/>
          </p:cNvSpPr>
          <p:nvPr>
            <p:ph type="dt" idx="1"/>
          </p:nvPr>
        </p:nvSpPr>
        <p:spPr/>
        <p:txBody>
          <a:bodyPr/>
          <a:lstStyle/>
          <a:p>
            <a:fld id="{5501BB13-FFA1-4D94-862E-953ECC96F04F}" type="datetime1">
              <a:rPr lang="en-US" smtClean="0"/>
              <a:t>9/7/2022</a:t>
            </a:fld>
            <a:endParaRPr lang="en-US"/>
          </a:p>
        </p:txBody>
      </p:sp>
    </p:spTree>
    <p:extLst>
      <p:ext uri="{BB962C8B-B14F-4D97-AF65-F5344CB8AC3E}">
        <p14:creationId xmlns:p14="http://schemas.microsoft.com/office/powerpoint/2010/main" val="3807882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11</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9/7/2022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1600" b="1" i="0">
                <a:effectLst/>
                <a:latin typeface="Segoe UI VSS (Regular)"/>
              </a:rPr>
              <a:t>Location this can be run:</a:t>
            </a:r>
            <a:r>
              <a:rPr lang="en-US" sz="1600" b="0" i="0">
                <a:effectLst/>
                <a:latin typeface="Segoe UI VSS (Regular)"/>
              </a:rPr>
              <a:t> Local Machine</a:t>
            </a:r>
            <a:br>
              <a:rPr lang="en-US" sz="1600"/>
            </a:br>
            <a:r>
              <a:rPr lang="en-US" sz="1600" b="1" i="0">
                <a:effectLst/>
                <a:latin typeface="Segoe UI VSS (Regular)"/>
              </a:rPr>
              <a:t>Consider Demoing the following:</a:t>
            </a:r>
          </a:p>
          <a:p>
            <a:endParaRPr lang="en-US" sz="900"/>
          </a:p>
          <a:p>
            <a:pPr marL="171450" indent="-171450">
              <a:buFont typeface="Arial" panose="020B0604020202020204" pitchFamily="34" charset="0"/>
              <a:buChar char="•"/>
            </a:pPr>
            <a:r>
              <a:rPr lang="en-US" sz="900"/>
              <a:t>Strong type casting</a:t>
            </a:r>
          </a:p>
          <a:p>
            <a:endParaRPr lang="en-US" sz="900"/>
          </a:p>
          <a:p>
            <a:r>
              <a:rPr lang="en-US" sz="900" b="1"/>
              <a:t>Strong type casting :</a:t>
            </a:r>
            <a:endParaRPr lang="en-US" sz="900"/>
          </a:p>
          <a:p>
            <a:r>
              <a:rPr lang="en-US" sz="1800">
                <a:solidFill>
                  <a:srgbClr val="A82D00"/>
                </a:solidFill>
                <a:latin typeface="Lucida Console" panose="020B0609040504020204" pitchFamily="49" charset="0"/>
              </a:rPr>
              <a:t>$Number</a:t>
            </a:r>
            <a:r>
              <a:rPr lang="en-US" sz="1800">
                <a:solidFill>
                  <a:prstClr val="black"/>
                </a:solidFill>
                <a:latin typeface="Lucida Console" panose="020B0609040504020204" pitchFamily="49" charset="0"/>
              </a:rPr>
              <a:t> </a:t>
            </a:r>
            <a:r>
              <a:rPr lang="en-US" sz="1800">
                <a:solidFill>
                  <a:srgbClr val="696969"/>
                </a:solidFill>
                <a:latin typeface="Lucida Console" panose="020B0609040504020204" pitchFamily="49" charset="0"/>
              </a:rPr>
              <a:t>=</a:t>
            </a:r>
            <a:r>
              <a:rPr lang="en-US" sz="1800">
                <a:solidFill>
                  <a:prstClr val="black"/>
                </a:solidFill>
                <a:latin typeface="Lucida Console" panose="020B0609040504020204" pitchFamily="49" charset="0"/>
              </a:rPr>
              <a:t> </a:t>
            </a:r>
            <a:r>
              <a:rPr lang="en-US" sz="1800">
                <a:solidFill>
                  <a:srgbClr val="8B0000"/>
                </a:solidFill>
                <a:latin typeface="Lucida Console" panose="020B0609040504020204" pitchFamily="49" charset="0"/>
              </a:rPr>
              <a:t>"Five"</a:t>
            </a:r>
            <a:endParaRPr lang="en-US" sz="1800">
              <a:solidFill>
                <a:prstClr val="black"/>
              </a:solidFill>
              <a:latin typeface="Lucida Console" panose="020B0609040504020204" pitchFamily="49" charset="0"/>
            </a:endParaRPr>
          </a:p>
          <a:p>
            <a:r>
              <a:rPr lang="en-US" sz="1800">
                <a:solidFill>
                  <a:srgbClr val="696969"/>
                </a:solidFill>
                <a:latin typeface="Lucida Console" panose="020B0609040504020204" pitchFamily="49" charset="0"/>
              </a:rPr>
              <a:t>[</a:t>
            </a:r>
            <a:r>
              <a:rPr lang="en-US" sz="1800">
                <a:solidFill>
                  <a:srgbClr val="006161"/>
                </a:solidFill>
                <a:latin typeface="Lucida Console" panose="020B0609040504020204" pitchFamily="49" charset="0"/>
              </a:rPr>
              <a:t>string</a:t>
            </a:r>
            <a:r>
              <a:rPr lang="en-US" sz="1800">
                <a:solidFill>
                  <a:srgbClr val="696969"/>
                </a:solidFill>
                <a:latin typeface="Lucida Console" panose="020B0609040504020204" pitchFamily="49" charset="0"/>
              </a:rPr>
              <a:t>]</a:t>
            </a:r>
            <a:r>
              <a:rPr lang="en-US" sz="1800">
                <a:solidFill>
                  <a:srgbClr val="A82D00"/>
                </a:solidFill>
                <a:latin typeface="Lucida Console" panose="020B0609040504020204" pitchFamily="49" charset="0"/>
              </a:rPr>
              <a:t>$MyVar1</a:t>
            </a:r>
            <a:r>
              <a:rPr lang="en-US" sz="1800">
                <a:solidFill>
                  <a:prstClr val="black"/>
                </a:solidFill>
                <a:latin typeface="Lucida Console" panose="020B0609040504020204" pitchFamily="49" charset="0"/>
              </a:rPr>
              <a:t> </a:t>
            </a:r>
            <a:r>
              <a:rPr lang="en-US" sz="1800">
                <a:solidFill>
                  <a:srgbClr val="696969"/>
                </a:solidFill>
                <a:latin typeface="Lucida Console" panose="020B0609040504020204" pitchFamily="49" charset="0"/>
              </a:rPr>
              <a:t>=</a:t>
            </a:r>
            <a:r>
              <a:rPr lang="en-US" sz="1800">
                <a:solidFill>
                  <a:prstClr val="black"/>
                </a:solidFill>
                <a:latin typeface="Lucida Console" panose="020B0609040504020204" pitchFamily="49" charset="0"/>
              </a:rPr>
              <a:t> </a:t>
            </a:r>
            <a:r>
              <a:rPr lang="en-US" sz="1800">
                <a:solidFill>
                  <a:srgbClr val="8B0000"/>
                </a:solidFill>
                <a:latin typeface="Lucida Console" panose="020B0609040504020204" pitchFamily="49" charset="0"/>
              </a:rPr>
              <a:t>"String"</a:t>
            </a:r>
            <a:endParaRPr lang="en-US" sz="1800">
              <a:solidFill>
                <a:prstClr val="black"/>
              </a:solidFill>
              <a:latin typeface="Lucida Console" panose="020B0609040504020204" pitchFamily="49" charset="0"/>
            </a:endParaRPr>
          </a:p>
          <a:p>
            <a:r>
              <a:rPr lang="en-US" sz="1800">
                <a:solidFill>
                  <a:srgbClr val="A82D00"/>
                </a:solidFill>
                <a:latin typeface="Lucida Console" panose="020B0609040504020204" pitchFamily="49" charset="0"/>
              </a:rPr>
              <a:t>$MyVar1</a:t>
            </a:r>
            <a:r>
              <a:rPr lang="en-US" sz="1800">
                <a:solidFill>
                  <a:srgbClr val="696969"/>
                </a:solidFill>
                <a:latin typeface="Lucida Console" panose="020B0609040504020204" pitchFamily="49" charset="0"/>
              </a:rPr>
              <a:t>.</a:t>
            </a:r>
            <a:r>
              <a:rPr lang="en-US" sz="1800">
                <a:solidFill>
                  <a:prstClr val="black"/>
                </a:solidFill>
                <a:latin typeface="Lucida Console" panose="020B0609040504020204" pitchFamily="49" charset="0"/>
              </a:rPr>
              <a:t>GetType()</a:t>
            </a:r>
          </a:p>
          <a:p>
            <a:r>
              <a:rPr lang="en-US" sz="1800">
                <a:solidFill>
                  <a:srgbClr val="A82D00"/>
                </a:solidFill>
                <a:latin typeface="Lucida Console" panose="020B0609040504020204" pitchFamily="49" charset="0"/>
              </a:rPr>
              <a:t>$MyVar1</a:t>
            </a:r>
            <a:r>
              <a:rPr lang="en-US" sz="1800">
                <a:solidFill>
                  <a:prstClr val="black"/>
                </a:solidFill>
                <a:latin typeface="Lucida Console" panose="020B0609040504020204" pitchFamily="49" charset="0"/>
              </a:rPr>
              <a:t> </a:t>
            </a:r>
            <a:r>
              <a:rPr lang="en-US" sz="1800">
                <a:solidFill>
                  <a:srgbClr val="696969"/>
                </a:solidFill>
                <a:latin typeface="Lucida Console" panose="020B0609040504020204" pitchFamily="49" charset="0"/>
              </a:rPr>
              <a:t>=</a:t>
            </a:r>
            <a:r>
              <a:rPr lang="en-US" sz="1800">
                <a:solidFill>
                  <a:prstClr val="black"/>
                </a:solidFill>
                <a:latin typeface="Lucida Console" panose="020B0609040504020204" pitchFamily="49" charset="0"/>
              </a:rPr>
              <a:t> </a:t>
            </a:r>
            <a:r>
              <a:rPr lang="en-US" sz="1800">
                <a:solidFill>
                  <a:srgbClr val="800080"/>
                </a:solidFill>
                <a:latin typeface="Lucida Console" panose="020B0609040504020204" pitchFamily="49" charset="0"/>
              </a:rPr>
              <a:t>5</a:t>
            </a:r>
            <a:endParaRPr lang="en-US" sz="1800">
              <a:solidFill>
                <a:prstClr val="black"/>
              </a:solidFill>
              <a:latin typeface="Lucida Console" panose="020B0609040504020204" pitchFamily="49" charset="0"/>
            </a:endParaRPr>
          </a:p>
          <a:p>
            <a:r>
              <a:rPr lang="en-US" sz="1800">
                <a:solidFill>
                  <a:srgbClr val="A82D00"/>
                </a:solidFill>
                <a:latin typeface="Lucida Console" panose="020B0609040504020204" pitchFamily="49" charset="0"/>
              </a:rPr>
              <a:t>$MyVar1</a:t>
            </a:r>
            <a:r>
              <a:rPr lang="en-US" sz="1800">
                <a:solidFill>
                  <a:srgbClr val="696969"/>
                </a:solidFill>
                <a:latin typeface="Lucida Console" panose="020B0609040504020204" pitchFamily="49" charset="0"/>
              </a:rPr>
              <a:t>.</a:t>
            </a:r>
            <a:r>
              <a:rPr lang="en-US" sz="1800">
                <a:solidFill>
                  <a:prstClr val="black"/>
                </a:solidFill>
                <a:latin typeface="Lucida Console" panose="020B0609040504020204" pitchFamily="49" charset="0"/>
              </a:rPr>
              <a:t>GetType()</a:t>
            </a:r>
          </a:p>
          <a:p>
            <a:endParaRPr lang="en-US" sz="1800">
              <a:solidFill>
                <a:prstClr val="black"/>
              </a:solidFill>
              <a:latin typeface="Lucida Console" panose="020B0609040504020204" pitchFamily="49" charset="0"/>
            </a:endParaRPr>
          </a:p>
          <a:p>
            <a:r>
              <a:rPr lang="en-US" sz="1800">
                <a:solidFill>
                  <a:srgbClr val="696969"/>
                </a:solidFill>
                <a:latin typeface="Lucida Console" panose="020B0609040504020204" pitchFamily="49" charset="0"/>
              </a:rPr>
              <a:t>[</a:t>
            </a:r>
            <a:r>
              <a:rPr lang="en-US" sz="1800">
                <a:solidFill>
                  <a:srgbClr val="006161"/>
                </a:solidFill>
                <a:latin typeface="Lucida Console" panose="020B0609040504020204" pitchFamily="49" charset="0"/>
              </a:rPr>
              <a:t>int</a:t>
            </a:r>
            <a:r>
              <a:rPr lang="en-US" sz="1800">
                <a:solidFill>
                  <a:srgbClr val="696969"/>
                </a:solidFill>
                <a:latin typeface="Lucida Console" panose="020B0609040504020204" pitchFamily="49" charset="0"/>
              </a:rPr>
              <a:t>]</a:t>
            </a:r>
            <a:r>
              <a:rPr lang="en-US" sz="1800">
                <a:solidFill>
                  <a:srgbClr val="A82D00"/>
                </a:solidFill>
                <a:latin typeface="Lucida Console" panose="020B0609040504020204" pitchFamily="49" charset="0"/>
              </a:rPr>
              <a:t>$MyVar2</a:t>
            </a:r>
            <a:r>
              <a:rPr lang="en-US" sz="1800">
                <a:solidFill>
                  <a:prstClr val="black"/>
                </a:solidFill>
                <a:latin typeface="Lucida Console" panose="020B0609040504020204" pitchFamily="49" charset="0"/>
              </a:rPr>
              <a:t> </a:t>
            </a:r>
            <a:r>
              <a:rPr lang="en-US" sz="1800">
                <a:solidFill>
                  <a:srgbClr val="696969"/>
                </a:solidFill>
                <a:latin typeface="Lucida Console" panose="020B0609040504020204" pitchFamily="49" charset="0"/>
              </a:rPr>
              <a:t>=</a:t>
            </a:r>
            <a:r>
              <a:rPr lang="en-US" sz="1800">
                <a:solidFill>
                  <a:prstClr val="black"/>
                </a:solidFill>
                <a:latin typeface="Lucida Console" panose="020B0609040504020204" pitchFamily="49" charset="0"/>
              </a:rPr>
              <a:t> </a:t>
            </a:r>
            <a:r>
              <a:rPr lang="en-US" sz="1800">
                <a:solidFill>
                  <a:srgbClr val="800080"/>
                </a:solidFill>
                <a:latin typeface="Lucida Console" panose="020B0609040504020204" pitchFamily="49" charset="0"/>
              </a:rPr>
              <a:t>3</a:t>
            </a:r>
            <a:endParaRPr lang="en-US" sz="1800">
              <a:solidFill>
                <a:prstClr val="black"/>
              </a:solidFill>
              <a:latin typeface="Lucida Console" panose="020B0609040504020204" pitchFamily="49" charset="0"/>
            </a:endParaRPr>
          </a:p>
          <a:p>
            <a:r>
              <a:rPr lang="en-US" sz="1800">
                <a:solidFill>
                  <a:srgbClr val="A82D00"/>
                </a:solidFill>
                <a:latin typeface="Lucida Console" panose="020B0609040504020204" pitchFamily="49" charset="0"/>
              </a:rPr>
              <a:t>$MyVar2</a:t>
            </a:r>
            <a:r>
              <a:rPr lang="en-US" sz="1800">
                <a:solidFill>
                  <a:srgbClr val="696969"/>
                </a:solidFill>
                <a:latin typeface="Lucida Console" panose="020B0609040504020204" pitchFamily="49" charset="0"/>
              </a:rPr>
              <a:t>.</a:t>
            </a:r>
            <a:r>
              <a:rPr lang="en-US" sz="1800">
                <a:solidFill>
                  <a:prstClr val="black"/>
                </a:solidFill>
                <a:latin typeface="Lucida Console" panose="020B0609040504020204" pitchFamily="49" charset="0"/>
              </a:rPr>
              <a:t>GetType()</a:t>
            </a:r>
          </a:p>
          <a:p>
            <a:r>
              <a:rPr lang="en-US" sz="1800">
                <a:solidFill>
                  <a:srgbClr val="696969"/>
                </a:solidFill>
                <a:latin typeface="Lucida Console" panose="020B0609040504020204" pitchFamily="49" charset="0"/>
              </a:rPr>
              <a:t>[</a:t>
            </a:r>
            <a:r>
              <a:rPr lang="en-US" sz="1800">
                <a:solidFill>
                  <a:srgbClr val="006161"/>
                </a:solidFill>
                <a:latin typeface="Lucida Console" panose="020B0609040504020204" pitchFamily="49" charset="0"/>
              </a:rPr>
              <a:t>int</a:t>
            </a:r>
            <a:r>
              <a:rPr lang="en-US" sz="1800">
                <a:solidFill>
                  <a:srgbClr val="696969"/>
                </a:solidFill>
                <a:latin typeface="Lucida Console" panose="020B0609040504020204" pitchFamily="49" charset="0"/>
              </a:rPr>
              <a:t>]</a:t>
            </a:r>
            <a:r>
              <a:rPr lang="en-US" sz="1800">
                <a:solidFill>
                  <a:srgbClr val="A82D00"/>
                </a:solidFill>
                <a:latin typeface="Lucida Console" panose="020B0609040504020204" pitchFamily="49" charset="0"/>
              </a:rPr>
              <a:t>$MyVar3</a:t>
            </a:r>
            <a:r>
              <a:rPr lang="en-US" sz="1800">
                <a:solidFill>
                  <a:prstClr val="black"/>
                </a:solidFill>
                <a:latin typeface="Lucida Console" panose="020B0609040504020204" pitchFamily="49" charset="0"/>
              </a:rPr>
              <a:t> </a:t>
            </a:r>
            <a:r>
              <a:rPr lang="en-US" sz="1800">
                <a:solidFill>
                  <a:srgbClr val="696969"/>
                </a:solidFill>
                <a:latin typeface="Lucida Console" panose="020B0609040504020204" pitchFamily="49" charset="0"/>
              </a:rPr>
              <a:t>=</a:t>
            </a:r>
            <a:r>
              <a:rPr lang="en-US" sz="1800">
                <a:solidFill>
                  <a:prstClr val="black"/>
                </a:solidFill>
                <a:latin typeface="Lucida Console" panose="020B0609040504020204" pitchFamily="49" charset="0"/>
              </a:rPr>
              <a:t> </a:t>
            </a:r>
            <a:r>
              <a:rPr lang="en-US" sz="1800">
                <a:solidFill>
                  <a:srgbClr val="8B0000"/>
                </a:solidFill>
                <a:latin typeface="Lucida Console" panose="020B0609040504020204" pitchFamily="49" charset="0"/>
              </a:rPr>
              <a:t>"Green" </a:t>
            </a:r>
          </a:p>
          <a:p>
            <a:endParaRPr lang="en-US" sz="1800">
              <a:solidFill>
                <a:srgbClr val="8B0000"/>
              </a:solidFill>
              <a:latin typeface="Lucida Console" panose="020B0609040504020204" pitchFamily="49" charset="0"/>
            </a:endParaRPr>
          </a:p>
          <a:p>
            <a:r>
              <a:rPr lang="en-US" sz="1800">
                <a:solidFill>
                  <a:srgbClr val="8B0000"/>
                </a:solidFill>
                <a:latin typeface="Lucida Console" panose="020B0609040504020204" pitchFamily="49" charset="0"/>
              </a:rPr>
              <a:t>#using full names</a:t>
            </a:r>
          </a:p>
          <a:p>
            <a:pPr marL="0" lvl="0" indent="-105840">
              <a:buNone/>
            </a:pPr>
            <a:r>
              <a:rPr lang="en-US" sz="1800">
                <a:solidFill>
                  <a:srgbClr val="D3D3D3"/>
                </a:solidFill>
                <a:latin typeface="Lucida Console" panose="020B0609040504020204" pitchFamily="49" charset="0"/>
              </a:rPr>
              <a:t>[System.</a:t>
            </a:r>
            <a:r>
              <a:rPr lang="en-US" sz="1800">
                <a:solidFill>
                  <a:srgbClr val="8FBC8F"/>
                </a:solidFill>
                <a:latin typeface="Lucida Console" panose="020B0609040504020204" pitchFamily="49" charset="0"/>
              </a:rPr>
              <a:t>Int32</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$Var2</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123</a:t>
            </a:r>
            <a:endParaRPr lang="en-US" sz="1800">
              <a:solidFill>
                <a:srgbClr val="DB7093"/>
              </a:solidFill>
              <a:latin typeface="Lucida Console" panose="020B0609040504020204" pitchFamily="49" charset="0"/>
            </a:endParaRPr>
          </a:p>
          <a:p>
            <a:pPr marL="0" lvl="0" indent="-105840">
              <a:buNone/>
            </a:pPr>
            <a:r>
              <a:rPr lang="en-US" sz="1800">
                <a:solidFill>
                  <a:srgbClr val="D3D3D3"/>
                </a:solidFill>
                <a:latin typeface="Lucida Console" panose="020B0609040504020204" pitchFamily="49" charset="0"/>
              </a:rPr>
              <a:t>[</a:t>
            </a:r>
            <a:r>
              <a:rPr lang="en-US" sz="1800" err="1">
                <a:solidFill>
                  <a:srgbClr val="D3D3D3"/>
                </a:solidFill>
                <a:latin typeface="Lucida Console" panose="020B0609040504020204" pitchFamily="49" charset="0"/>
              </a:rPr>
              <a:t>System.</a:t>
            </a:r>
            <a:r>
              <a:rPr lang="en-US" sz="1800" err="1">
                <a:solidFill>
                  <a:srgbClr val="8FBC8F"/>
                </a:solidFill>
                <a:latin typeface="Lucida Console" panose="020B0609040504020204" pitchFamily="49" charset="0"/>
              </a:rPr>
              <a:t>Int</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$Var2</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123</a:t>
            </a:r>
            <a:endParaRPr lang="en-US" sz="1800">
              <a:solidFill>
                <a:srgbClr val="DB7093"/>
              </a:solidFill>
              <a:latin typeface="Lucida Console" panose="020B0609040504020204" pitchFamily="49" charset="0"/>
            </a:endParaRPr>
          </a:p>
          <a:p>
            <a:pPr marL="0" marR="0" lvl="0" indent="0" algn="l" defTabSz="914460" rtl="0" eaLnBrk="1" fontAlgn="auto" latinLnBrk="0" hangingPunct="1">
              <a:lnSpc>
                <a:spcPct val="100000"/>
              </a:lnSpc>
              <a:spcBef>
                <a:spcPts val="0"/>
              </a:spcBef>
              <a:spcAft>
                <a:spcPts val="0"/>
              </a:spcAft>
              <a:buClrTx/>
              <a:buSzTx/>
              <a:buFontTx/>
              <a:buNone/>
              <a:tabLst/>
              <a:defRPr/>
            </a:pPr>
            <a:endParaRPr lang="en-US" sz="1800">
              <a:solidFill>
                <a:srgbClr val="696969"/>
              </a:solidFill>
              <a:latin typeface="Lucida Console" panose="020B0609040504020204" pitchFamily="49" charset="0"/>
            </a:endParaRPr>
          </a:p>
          <a:p>
            <a:pPr marL="0" marR="0" lvl="0" indent="0" algn="l" defTabSz="914460" rtl="0" eaLnBrk="1" fontAlgn="auto" latinLnBrk="0" hangingPunct="1">
              <a:lnSpc>
                <a:spcPct val="100000"/>
              </a:lnSpc>
              <a:spcBef>
                <a:spcPts val="0"/>
              </a:spcBef>
              <a:spcAft>
                <a:spcPts val="0"/>
              </a:spcAft>
              <a:buClrTx/>
              <a:buSzTx/>
              <a:buFontTx/>
              <a:buNone/>
              <a:tabLst/>
              <a:defRPr/>
            </a:pPr>
            <a:r>
              <a:rPr lang="en-US" sz="1800">
                <a:solidFill>
                  <a:srgbClr val="696969"/>
                </a:solidFill>
                <a:latin typeface="Lucida Console" panose="020B0609040504020204" pitchFamily="49" charset="0"/>
              </a:rPr>
              <a:t>[</a:t>
            </a:r>
            <a:r>
              <a:rPr lang="en-US" sz="1800" err="1">
                <a:solidFill>
                  <a:srgbClr val="006161"/>
                </a:solidFill>
                <a:latin typeface="Lucida Console" panose="020B0609040504020204" pitchFamily="49" charset="0"/>
              </a:rPr>
              <a:t>System.ServiceProcess.ServiceControllerStatus</a:t>
            </a:r>
            <a:r>
              <a:rPr lang="en-US" sz="1800">
                <a:solidFill>
                  <a:srgbClr val="696969"/>
                </a:solidFill>
                <a:latin typeface="Lucida Console" panose="020B0609040504020204" pitchFamily="49" charset="0"/>
              </a:rPr>
              <a:t>]</a:t>
            </a:r>
            <a:r>
              <a:rPr lang="en-US" sz="1800">
                <a:solidFill>
                  <a:srgbClr val="A82D00"/>
                </a:solidFill>
                <a:latin typeface="Lucida Console" panose="020B0609040504020204" pitchFamily="49" charset="0"/>
              </a:rPr>
              <a:t>$status</a:t>
            </a:r>
            <a:r>
              <a:rPr lang="en-US" sz="1800">
                <a:solidFill>
                  <a:prstClr val="black"/>
                </a:solidFill>
                <a:latin typeface="Lucida Console" panose="020B0609040504020204" pitchFamily="49" charset="0"/>
              </a:rPr>
              <a:t> </a:t>
            </a:r>
            <a:r>
              <a:rPr lang="en-US" sz="1800">
                <a:solidFill>
                  <a:srgbClr val="696969"/>
                </a:solidFill>
                <a:latin typeface="Lucida Console" panose="020B0609040504020204" pitchFamily="49" charset="0"/>
              </a:rPr>
              <a:t>=</a:t>
            </a:r>
            <a:r>
              <a:rPr lang="en-US" sz="1800">
                <a:solidFill>
                  <a:prstClr val="black"/>
                </a:solidFill>
                <a:latin typeface="Lucida Console" panose="020B0609040504020204" pitchFamily="49" charset="0"/>
              </a:rPr>
              <a:t> </a:t>
            </a:r>
            <a:r>
              <a:rPr lang="en-US" sz="1800">
                <a:solidFill>
                  <a:srgbClr val="8B0000"/>
                </a:solidFill>
                <a:latin typeface="Lucida Console" panose="020B0609040504020204" pitchFamily="49" charset="0"/>
              </a:rPr>
              <a:t>"running" </a:t>
            </a:r>
          </a:p>
          <a:p>
            <a:r>
              <a:rPr lang="en-US" sz="1800">
                <a:solidFill>
                  <a:srgbClr val="8B0000"/>
                </a:solidFill>
                <a:latin typeface="Lucida Console" panose="020B0609040504020204" pitchFamily="49" charset="0"/>
              </a:rPr>
              <a:t>$status = “fake”</a:t>
            </a:r>
          </a:p>
          <a:p>
            <a:endParaRPr lang="en-US" sz="1800">
              <a:solidFill>
                <a:srgbClr val="8B0000"/>
              </a:solidFill>
              <a:latin typeface="Lucida Console" panose="020B0609040504020204" pitchFamily="49" charset="0"/>
            </a:endParaRPr>
          </a:p>
          <a:p>
            <a:r>
              <a:rPr lang="en-US" sz="900"/>
              <a:t>  </a:t>
            </a:r>
            <a:endParaRPr lang="en-US" sz="900">
              <a:latin typeface="Lucida Console" panose="020B0609040504020204" pitchFamily="49" charset="0"/>
            </a:endParaRPr>
          </a:p>
          <a:p>
            <a:r>
              <a:rPr lang="en-US" sz="900">
                <a:solidFill>
                  <a:srgbClr val="00008B"/>
                </a:solidFill>
                <a:latin typeface="Lucida Console" panose="020B0609040504020204" pitchFamily="49" charset="0"/>
              </a:rPr>
              <a:t>function</a:t>
            </a:r>
            <a:r>
              <a:rPr lang="en-US" sz="900">
                <a:solidFill>
                  <a:prstClr val="black"/>
                </a:solidFill>
                <a:latin typeface="Lucida Console" panose="020B0609040504020204" pitchFamily="49" charset="0"/>
              </a:rPr>
              <a:t> </a:t>
            </a:r>
            <a:r>
              <a:rPr lang="en-US" sz="900">
                <a:solidFill>
                  <a:srgbClr val="8A2BE2"/>
                </a:solidFill>
                <a:latin typeface="Lucida Console" panose="020B0609040504020204" pitchFamily="49" charset="0"/>
              </a:rPr>
              <a:t>Text-</a:t>
            </a:r>
            <a:r>
              <a:rPr lang="en-US" sz="900" err="1">
                <a:solidFill>
                  <a:srgbClr val="8A2BE2"/>
                </a:solidFill>
                <a:latin typeface="Lucida Console" panose="020B0609040504020204" pitchFamily="49" charset="0"/>
              </a:rPr>
              <a:t>ParamsTypes</a:t>
            </a:r>
            <a:endParaRPr lang="en-US" sz="900">
              <a:solidFill>
                <a:prstClr val="black"/>
              </a:solidFill>
              <a:latin typeface="Lucida Console" panose="020B0609040504020204" pitchFamily="49" charset="0"/>
            </a:endParaRPr>
          </a:p>
          <a:p>
            <a:r>
              <a:rPr lang="en-US" sz="900">
                <a:solidFill>
                  <a:prstClr val="black"/>
                </a:solidFill>
                <a:latin typeface="Lucida Console" panose="020B0609040504020204" pitchFamily="49" charset="0"/>
              </a:rPr>
              <a:t>{</a:t>
            </a:r>
          </a:p>
          <a:p>
            <a:r>
              <a:rPr lang="en-US" sz="900">
                <a:solidFill>
                  <a:prstClr val="black"/>
                </a:solidFill>
                <a:latin typeface="Lucida Console" panose="020B0609040504020204" pitchFamily="49" charset="0"/>
              </a:rPr>
              <a:t>    </a:t>
            </a:r>
            <a:r>
              <a:rPr lang="en-US" sz="900">
                <a:solidFill>
                  <a:srgbClr val="00008B"/>
                </a:solidFill>
                <a:latin typeface="Lucida Console" panose="020B0609040504020204" pitchFamily="49" charset="0"/>
              </a:rPr>
              <a:t>param</a:t>
            </a:r>
            <a:r>
              <a:rPr lang="en-US" sz="900">
                <a:solidFill>
                  <a:prstClr val="black"/>
                </a:solidFill>
                <a:latin typeface="Lucida Console" panose="020B0609040504020204" pitchFamily="49" charset="0"/>
              </a:rPr>
              <a:t> (</a:t>
            </a:r>
            <a:r>
              <a:rPr lang="en-US" sz="900">
                <a:solidFill>
                  <a:srgbClr val="696969"/>
                </a:solidFill>
                <a:latin typeface="Lucida Console" panose="020B0609040504020204" pitchFamily="49" charset="0"/>
              </a:rPr>
              <a:t>[</a:t>
            </a:r>
            <a:r>
              <a:rPr lang="en-US" sz="900">
                <a:solidFill>
                  <a:srgbClr val="006161"/>
                </a:solidFill>
                <a:latin typeface="Lucida Console" panose="020B0609040504020204" pitchFamily="49" charset="0"/>
              </a:rPr>
              <a:t>Int</a:t>
            </a:r>
            <a:r>
              <a:rPr lang="en-US" sz="900">
                <a:solidFill>
                  <a:srgbClr val="696969"/>
                </a:solidFill>
                <a:latin typeface="Lucida Console" panose="020B0609040504020204" pitchFamily="49" charset="0"/>
              </a:rPr>
              <a:t>]</a:t>
            </a:r>
            <a:r>
              <a:rPr lang="en-US" sz="900">
                <a:solidFill>
                  <a:srgbClr val="A82D00"/>
                </a:solidFill>
                <a:latin typeface="Lucida Console" panose="020B0609040504020204" pitchFamily="49" charset="0"/>
              </a:rPr>
              <a:t>$Number</a:t>
            </a:r>
            <a:r>
              <a:rPr lang="en-US" sz="900">
                <a:solidFill>
                  <a:srgbClr val="696969"/>
                </a:solidFill>
                <a:latin typeface="Lucida Console" panose="020B0609040504020204" pitchFamily="49" charset="0"/>
              </a:rPr>
              <a:t>,</a:t>
            </a:r>
            <a:endParaRPr lang="en-US" sz="900">
              <a:solidFill>
                <a:prstClr val="black"/>
              </a:solidFill>
              <a:latin typeface="Lucida Console" panose="020B0609040504020204" pitchFamily="49" charset="0"/>
            </a:endParaRPr>
          </a:p>
          <a:p>
            <a:r>
              <a:rPr lang="en-US" sz="900">
                <a:solidFill>
                  <a:prstClr val="black"/>
                </a:solidFill>
                <a:latin typeface="Lucida Console" panose="020B0609040504020204" pitchFamily="49" charset="0"/>
              </a:rPr>
              <a:t>           </a:t>
            </a:r>
            <a:r>
              <a:rPr lang="en-US" sz="900">
                <a:solidFill>
                  <a:srgbClr val="696969"/>
                </a:solidFill>
                <a:latin typeface="Lucida Console" panose="020B0609040504020204" pitchFamily="49" charset="0"/>
              </a:rPr>
              <a:t>[</a:t>
            </a:r>
            <a:r>
              <a:rPr lang="en-US" sz="900">
                <a:solidFill>
                  <a:srgbClr val="006161"/>
                </a:solidFill>
                <a:latin typeface="Lucida Console" panose="020B0609040504020204" pitchFamily="49" charset="0"/>
              </a:rPr>
              <a:t>string</a:t>
            </a:r>
            <a:r>
              <a:rPr lang="en-US" sz="900">
                <a:solidFill>
                  <a:srgbClr val="696969"/>
                </a:solidFill>
                <a:latin typeface="Lucida Console" panose="020B0609040504020204" pitchFamily="49" charset="0"/>
              </a:rPr>
              <a:t>]</a:t>
            </a:r>
            <a:r>
              <a:rPr lang="en-US" sz="900">
                <a:solidFill>
                  <a:srgbClr val="A82D00"/>
                </a:solidFill>
                <a:latin typeface="Lucida Console" panose="020B0609040504020204" pitchFamily="49" charset="0"/>
              </a:rPr>
              <a:t>$Text</a:t>
            </a:r>
            <a:r>
              <a:rPr lang="en-US" sz="900">
                <a:solidFill>
                  <a:prstClr val="black"/>
                </a:solidFill>
                <a:latin typeface="Lucida Console" panose="020B0609040504020204" pitchFamily="49" charset="0"/>
              </a:rPr>
              <a:t>)</a:t>
            </a:r>
          </a:p>
          <a:p>
            <a:r>
              <a:rPr lang="en-US" sz="900">
                <a:solidFill>
                  <a:prstClr val="black"/>
                </a:solidFill>
                <a:latin typeface="Lucida Console" panose="020B0609040504020204" pitchFamily="49" charset="0"/>
              </a:rPr>
              <a:t>    </a:t>
            </a:r>
            <a:r>
              <a:rPr lang="en-US" sz="900">
                <a:solidFill>
                  <a:srgbClr val="0000FF"/>
                </a:solidFill>
                <a:latin typeface="Lucida Console" panose="020B0609040504020204" pitchFamily="49" charset="0"/>
              </a:rPr>
              <a:t>Write-Host</a:t>
            </a:r>
            <a:r>
              <a:rPr lang="en-US" sz="900">
                <a:solidFill>
                  <a:prstClr val="black"/>
                </a:solidFill>
                <a:latin typeface="Lucida Console" panose="020B0609040504020204" pitchFamily="49" charset="0"/>
              </a:rPr>
              <a:t> </a:t>
            </a:r>
            <a:r>
              <a:rPr lang="en-US" sz="900">
                <a:solidFill>
                  <a:srgbClr val="8B0000"/>
                </a:solidFill>
                <a:latin typeface="Lucida Console" panose="020B0609040504020204" pitchFamily="49" charset="0"/>
              </a:rPr>
              <a:t>"Number has a value of: </a:t>
            </a:r>
            <a:r>
              <a:rPr lang="en-US" sz="900">
                <a:solidFill>
                  <a:srgbClr val="A82D00"/>
                </a:solidFill>
                <a:latin typeface="Lucida Console" panose="020B0609040504020204" pitchFamily="49" charset="0"/>
              </a:rPr>
              <a:t>$Number</a:t>
            </a:r>
            <a:r>
              <a:rPr lang="en-US" sz="900">
                <a:solidFill>
                  <a:srgbClr val="8B0000"/>
                </a:solidFill>
                <a:latin typeface="Lucida Console" panose="020B0609040504020204" pitchFamily="49" charset="0"/>
              </a:rPr>
              <a:t>"</a:t>
            </a:r>
            <a:r>
              <a:rPr lang="en-US" sz="900">
                <a:solidFill>
                  <a:prstClr val="black"/>
                </a:solidFill>
                <a:latin typeface="Lucida Console" panose="020B0609040504020204" pitchFamily="49" charset="0"/>
              </a:rPr>
              <a:t> </a:t>
            </a:r>
            <a:r>
              <a:rPr lang="en-US" sz="900">
                <a:solidFill>
                  <a:srgbClr val="000080"/>
                </a:solidFill>
                <a:latin typeface="Lucida Console" panose="020B0609040504020204" pitchFamily="49" charset="0"/>
              </a:rPr>
              <a:t>-</a:t>
            </a:r>
            <a:r>
              <a:rPr lang="en-US" sz="900" err="1">
                <a:solidFill>
                  <a:srgbClr val="000080"/>
                </a:solidFill>
                <a:latin typeface="Lucida Console" panose="020B0609040504020204" pitchFamily="49" charset="0"/>
              </a:rPr>
              <a:t>ForegroundColor</a:t>
            </a:r>
            <a:r>
              <a:rPr lang="en-US" sz="900">
                <a:solidFill>
                  <a:prstClr val="black"/>
                </a:solidFill>
                <a:latin typeface="Lucida Console" panose="020B0609040504020204" pitchFamily="49" charset="0"/>
              </a:rPr>
              <a:t> </a:t>
            </a:r>
            <a:r>
              <a:rPr lang="en-US" sz="900">
                <a:solidFill>
                  <a:srgbClr val="8A2BE2"/>
                </a:solidFill>
                <a:latin typeface="Lucida Console" panose="020B0609040504020204" pitchFamily="49" charset="0"/>
              </a:rPr>
              <a:t>Yellow</a:t>
            </a:r>
            <a:endParaRPr lang="en-US" sz="900">
              <a:solidFill>
                <a:prstClr val="black"/>
              </a:solidFill>
              <a:latin typeface="Lucida Console" panose="020B0609040504020204" pitchFamily="49" charset="0"/>
            </a:endParaRPr>
          </a:p>
          <a:p>
            <a:r>
              <a:rPr lang="en-US" sz="900">
                <a:solidFill>
                  <a:prstClr val="black"/>
                </a:solidFill>
                <a:latin typeface="Lucida Console" panose="020B0609040504020204" pitchFamily="49" charset="0"/>
              </a:rPr>
              <a:t>    </a:t>
            </a:r>
            <a:r>
              <a:rPr lang="en-US" sz="900">
                <a:solidFill>
                  <a:srgbClr val="0000FF"/>
                </a:solidFill>
                <a:latin typeface="Lucida Console" panose="020B0609040504020204" pitchFamily="49" charset="0"/>
              </a:rPr>
              <a:t>write-host</a:t>
            </a:r>
            <a:r>
              <a:rPr lang="en-US" sz="900">
                <a:solidFill>
                  <a:prstClr val="black"/>
                </a:solidFill>
                <a:latin typeface="Lucida Console" panose="020B0609040504020204" pitchFamily="49" charset="0"/>
              </a:rPr>
              <a:t> </a:t>
            </a:r>
            <a:r>
              <a:rPr lang="en-US" sz="900">
                <a:solidFill>
                  <a:srgbClr val="8B0000"/>
                </a:solidFill>
                <a:latin typeface="Lucida Console" panose="020B0609040504020204" pitchFamily="49" charset="0"/>
              </a:rPr>
              <a:t>"Number has a type of: </a:t>
            </a:r>
            <a:r>
              <a:rPr lang="en-US" sz="900">
                <a:solidFill>
                  <a:prstClr val="black"/>
                </a:solidFill>
                <a:latin typeface="Lucida Console" panose="020B0609040504020204" pitchFamily="49" charset="0"/>
              </a:rPr>
              <a:t>$(</a:t>
            </a:r>
            <a:r>
              <a:rPr lang="en-US" sz="900">
                <a:solidFill>
                  <a:srgbClr val="A82D00"/>
                </a:solidFill>
                <a:latin typeface="Lucida Console" panose="020B0609040504020204" pitchFamily="49" charset="0"/>
              </a:rPr>
              <a:t>$</a:t>
            </a:r>
            <a:r>
              <a:rPr lang="en-US" sz="900" err="1">
                <a:solidFill>
                  <a:srgbClr val="A82D00"/>
                </a:solidFill>
                <a:latin typeface="Lucida Console" panose="020B0609040504020204" pitchFamily="49" charset="0"/>
              </a:rPr>
              <a:t>Number</a:t>
            </a:r>
            <a:r>
              <a:rPr lang="en-US" sz="900" err="1">
                <a:solidFill>
                  <a:srgbClr val="696969"/>
                </a:solidFill>
                <a:latin typeface="Lucida Console" panose="020B0609040504020204" pitchFamily="49" charset="0"/>
              </a:rPr>
              <a:t>.</a:t>
            </a:r>
            <a:r>
              <a:rPr lang="en-US" sz="900" err="1">
                <a:solidFill>
                  <a:prstClr val="black"/>
                </a:solidFill>
                <a:latin typeface="Lucida Console" panose="020B0609040504020204" pitchFamily="49" charset="0"/>
              </a:rPr>
              <a:t>GetType</a:t>
            </a:r>
            <a:r>
              <a:rPr lang="en-US" sz="900">
                <a:solidFill>
                  <a:prstClr val="black"/>
                </a:solidFill>
                <a:latin typeface="Lucida Console" panose="020B0609040504020204" pitchFamily="49" charset="0"/>
              </a:rPr>
              <a:t>()</a:t>
            </a:r>
            <a:r>
              <a:rPr lang="en-US" sz="900">
                <a:solidFill>
                  <a:srgbClr val="696969"/>
                </a:solidFill>
                <a:latin typeface="Lucida Console" panose="020B0609040504020204" pitchFamily="49" charset="0"/>
              </a:rPr>
              <a:t>.</a:t>
            </a:r>
            <a:r>
              <a:rPr lang="en-US" sz="900" err="1">
                <a:solidFill>
                  <a:prstClr val="black"/>
                </a:solidFill>
                <a:latin typeface="Lucida Console" panose="020B0609040504020204" pitchFamily="49" charset="0"/>
              </a:rPr>
              <a:t>FullName</a:t>
            </a:r>
            <a:r>
              <a:rPr lang="en-US" sz="900">
                <a:solidFill>
                  <a:prstClr val="black"/>
                </a:solidFill>
                <a:latin typeface="Lucida Console" panose="020B0609040504020204" pitchFamily="49" charset="0"/>
              </a:rPr>
              <a:t>)</a:t>
            </a:r>
            <a:r>
              <a:rPr lang="en-US" sz="900">
                <a:solidFill>
                  <a:srgbClr val="8B0000"/>
                </a:solidFill>
                <a:latin typeface="Lucida Console" panose="020B0609040504020204" pitchFamily="49" charset="0"/>
              </a:rPr>
              <a:t>"</a:t>
            </a:r>
            <a:r>
              <a:rPr lang="en-US" sz="900">
                <a:solidFill>
                  <a:prstClr val="black"/>
                </a:solidFill>
                <a:latin typeface="Lucida Console" panose="020B0609040504020204" pitchFamily="49" charset="0"/>
              </a:rPr>
              <a:t> </a:t>
            </a:r>
            <a:r>
              <a:rPr lang="en-US" sz="900">
                <a:solidFill>
                  <a:srgbClr val="000080"/>
                </a:solidFill>
                <a:latin typeface="Lucida Console" panose="020B0609040504020204" pitchFamily="49" charset="0"/>
              </a:rPr>
              <a:t>-</a:t>
            </a:r>
            <a:r>
              <a:rPr lang="en-US" sz="900" err="1">
                <a:solidFill>
                  <a:srgbClr val="000080"/>
                </a:solidFill>
                <a:latin typeface="Lucida Console" panose="020B0609040504020204" pitchFamily="49" charset="0"/>
              </a:rPr>
              <a:t>ForegroundColor</a:t>
            </a:r>
            <a:r>
              <a:rPr lang="en-US" sz="900">
                <a:solidFill>
                  <a:prstClr val="black"/>
                </a:solidFill>
                <a:latin typeface="Lucida Console" panose="020B0609040504020204" pitchFamily="49" charset="0"/>
              </a:rPr>
              <a:t> </a:t>
            </a:r>
            <a:r>
              <a:rPr lang="en-US" sz="900">
                <a:solidFill>
                  <a:srgbClr val="8A2BE2"/>
                </a:solidFill>
                <a:latin typeface="Lucida Console" panose="020B0609040504020204" pitchFamily="49" charset="0"/>
              </a:rPr>
              <a:t>Yellow</a:t>
            </a:r>
            <a:endParaRPr lang="en-US" sz="900">
              <a:solidFill>
                <a:prstClr val="black"/>
              </a:solidFill>
              <a:latin typeface="Lucida Console" panose="020B0609040504020204" pitchFamily="49" charset="0"/>
            </a:endParaRPr>
          </a:p>
          <a:p>
            <a:r>
              <a:rPr lang="en-US" sz="900">
                <a:solidFill>
                  <a:prstClr val="black"/>
                </a:solidFill>
                <a:latin typeface="Lucida Console" panose="020B0609040504020204" pitchFamily="49" charset="0"/>
              </a:rPr>
              <a:t>    </a:t>
            </a:r>
            <a:r>
              <a:rPr lang="en-US" sz="900">
                <a:solidFill>
                  <a:srgbClr val="0000FF"/>
                </a:solidFill>
                <a:latin typeface="Lucida Console" panose="020B0609040504020204" pitchFamily="49" charset="0"/>
              </a:rPr>
              <a:t>Write-Host</a:t>
            </a:r>
            <a:r>
              <a:rPr lang="en-US" sz="900">
                <a:solidFill>
                  <a:prstClr val="black"/>
                </a:solidFill>
                <a:latin typeface="Lucida Console" panose="020B0609040504020204" pitchFamily="49" charset="0"/>
              </a:rPr>
              <a:t> </a:t>
            </a:r>
            <a:r>
              <a:rPr lang="en-US" sz="900">
                <a:solidFill>
                  <a:srgbClr val="8B0000"/>
                </a:solidFill>
                <a:latin typeface="Lucida Console" panose="020B0609040504020204" pitchFamily="49" charset="0"/>
              </a:rPr>
              <a:t>"Text has a value of: </a:t>
            </a:r>
            <a:r>
              <a:rPr lang="en-US" sz="900">
                <a:solidFill>
                  <a:srgbClr val="A82D00"/>
                </a:solidFill>
                <a:latin typeface="Lucida Console" panose="020B0609040504020204" pitchFamily="49" charset="0"/>
              </a:rPr>
              <a:t>$Text</a:t>
            </a:r>
            <a:r>
              <a:rPr lang="en-US" sz="900">
                <a:solidFill>
                  <a:srgbClr val="8B0000"/>
                </a:solidFill>
                <a:latin typeface="Lucida Console" panose="020B0609040504020204" pitchFamily="49" charset="0"/>
              </a:rPr>
              <a:t>"</a:t>
            </a:r>
            <a:r>
              <a:rPr lang="en-US" sz="900">
                <a:solidFill>
                  <a:prstClr val="black"/>
                </a:solidFill>
                <a:latin typeface="Lucida Console" panose="020B0609040504020204" pitchFamily="49" charset="0"/>
              </a:rPr>
              <a:t> </a:t>
            </a:r>
            <a:r>
              <a:rPr lang="en-US" sz="900">
                <a:solidFill>
                  <a:srgbClr val="000080"/>
                </a:solidFill>
                <a:latin typeface="Lucida Console" panose="020B0609040504020204" pitchFamily="49" charset="0"/>
              </a:rPr>
              <a:t>-</a:t>
            </a:r>
            <a:r>
              <a:rPr lang="en-US" sz="900" err="1">
                <a:solidFill>
                  <a:srgbClr val="000080"/>
                </a:solidFill>
                <a:latin typeface="Lucida Console" panose="020B0609040504020204" pitchFamily="49" charset="0"/>
              </a:rPr>
              <a:t>ForegroundColor</a:t>
            </a:r>
            <a:r>
              <a:rPr lang="en-US" sz="900">
                <a:solidFill>
                  <a:prstClr val="black"/>
                </a:solidFill>
                <a:latin typeface="Lucida Console" panose="020B0609040504020204" pitchFamily="49" charset="0"/>
              </a:rPr>
              <a:t> </a:t>
            </a:r>
            <a:r>
              <a:rPr lang="en-US" sz="900">
                <a:solidFill>
                  <a:srgbClr val="8A2BE2"/>
                </a:solidFill>
                <a:latin typeface="Lucida Console" panose="020B0609040504020204" pitchFamily="49" charset="0"/>
              </a:rPr>
              <a:t>Cyan</a:t>
            </a:r>
            <a:endParaRPr lang="en-US" sz="900">
              <a:solidFill>
                <a:prstClr val="black"/>
              </a:solidFill>
              <a:latin typeface="Lucida Console" panose="020B0609040504020204" pitchFamily="49" charset="0"/>
            </a:endParaRPr>
          </a:p>
          <a:p>
            <a:r>
              <a:rPr lang="en-US" sz="900">
                <a:solidFill>
                  <a:prstClr val="black"/>
                </a:solidFill>
                <a:latin typeface="Lucida Console" panose="020B0609040504020204" pitchFamily="49" charset="0"/>
              </a:rPr>
              <a:t>    </a:t>
            </a:r>
            <a:r>
              <a:rPr lang="en-US" sz="900">
                <a:solidFill>
                  <a:srgbClr val="0000FF"/>
                </a:solidFill>
                <a:latin typeface="Lucida Console" panose="020B0609040504020204" pitchFamily="49" charset="0"/>
              </a:rPr>
              <a:t>Write-Host</a:t>
            </a:r>
            <a:r>
              <a:rPr lang="en-US" sz="900">
                <a:solidFill>
                  <a:prstClr val="black"/>
                </a:solidFill>
                <a:latin typeface="Lucida Console" panose="020B0609040504020204" pitchFamily="49" charset="0"/>
              </a:rPr>
              <a:t> </a:t>
            </a:r>
            <a:r>
              <a:rPr lang="en-US" sz="900">
                <a:solidFill>
                  <a:srgbClr val="8B0000"/>
                </a:solidFill>
                <a:latin typeface="Lucida Console" panose="020B0609040504020204" pitchFamily="49" charset="0"/>
              </a:rPr>
              <a:t>"Text has a type of: </a:t>
            </a:r>
            <a:r>
              <a:rPr lang="en-US" sz="900">
                <a:solidFill>
                  <a:prstClr val="black"/>
                </a:solidFill>
                <a:latin typeface="Lucida Console" panose="020B0609040504020204" pitchFamily="49" charset="0"/>
              </a:rPr>
              <a:t>$(</a:t>
            </a:r>
            <a:r>
              <a:rPr lang="en-US" sz="900">
                <a:solidFill>
                  <a:srgbClr val="A82D00"/>
                </a:solidFill>
                <a:latin typeface="Lucida Console" panose="020B0609040504020204" pitchFamily="49" charset="0"/>
              </a:rPr>
              <a:t>$</a:t>
            </a:r>
            <a:r>
              <a:rPr lang="en-US" sz="900" err="1">
                <a:solidFill>
                  <a:srgbClr val="A82D00"/>
                </a:solidFill>
                <a:latin typeface="Lucida Console" panose="020B0609040504020204" pitchFamily="49" charset="0"/>
              </a:rPr>
              <a:t>Text</a:t>
            </a:r>
            <a:r>
              <a:rPr lang="en-US" sz="900" err="1">
                <a:solidFill>
                  <a:srgbClr val="696969"/>
                </a:solidFill>
                <a:latin typeface="Lucida Console" panose="020B0609040504020204" pitchFamily="49" charset="0"/>
              </a:rPr>
              <a:t>.</a:t>
            </a:r>
            <a:r>
              <a:rPr lang="en-US" sz="900" err="1">
                <a:solidFill>
                  <a:prstClr val="black"/>
                </a:solidFill>
                <a:latin typeface="Lucida Console" panose="020B0609040504020204" pitchFamily="49" charset="0"/>
              </a:rPr>
              <a:t>GetType</a:t>
            </a:r>
            <a:r>
              <a:rPr lang="en-US" sz="900">
                <a:solidFill>
                  <a:prstClr val="black"/>
                </a:solidFill>
                <a:latin typeface="Lucida Console" panose="020B0609040504020204" pitchFamily="49" charset="0"/>
              </a:rPr>
              <a:t>()</a:t>
            </a:r>
            <a:r>
              <a:rPr lang="en-US" sz="900">
                <a:solidFill>
                  <a:srgbClr val="696969"/>
                </a:solidFill>
                <a:latin typeface="Lucida Console" panose="020B0609040504020204" pitchFamily="49" charset="0"/>
              </a:rPr>
              <a:t>.</a:t>
            </a:r>
            <a:r>
              <a:rPr lang="en-US" sz="900" err="1">
                <a:solidFill>
                  <a:prstClr val="black"/>
                </a:solidFill>
                <a:latin typeface="Lucida Console" panose="020B0609040504020204" pitchFamily="49" charset="0"/>
              </a:rPr>
              <a:t>FullName</a:t>
            </a:r>
            <a:r>
              <a:rPr lang="en-US" sz="900">
                <a:solidFill>
                  <a:prstClr val="black"/>
                </a:solidFill>
                <a:latin typeface="Lucida Console" panose="020B0609040504020204" pitchFamily="49" charset="0"/>
              </a:rPr>
              <a:t>)</a:t>
            </a:r>
            <a:r>
              <a:rPr lang="en-US" sz="900">
                <a:solidFill>
                  <a:srgbClr val="8B0000"/>
                </a:solidFill>
                <a:latin typeface="Lucida Console" panose="020B0609040504020204" pitchFamily="49" charset="0"/>
              </a:rPr>
              <a:t>"</a:t>
            </a:r>
            <a:r>
              <a:rPr lang="en-US" sz="900">
                <a:solidFill>
                  <a:prstClr val="black"/>
                </a:solidFill>
                <a:latin typeface="Lucida Console" panose="020B0609040504020204" pitchFamily="49" charset="0"/>
              </a:rPr>
              <a:t> </a:t>
            </a:r>
            <a:r>
              <a:rPr lang="en-US" sz="900">
                <a:solidFill>
                  <a:srgbClr val="000080"/>
                </a:solidFill>
                <a:latin typeface="Lucida Console" panose="020B0609040504020204" pitchFamily="49" charset="0"/>
              </a:rPr>
              <a:t>-</a:t>
            </a:r>
            <a:r>
              <a:rPr lang="en-US" sz="900" err="1">
                <a:solidFill>
                  <a:srgbClr val="000080"/>
                </a:solidFill>
                <a:latin typeface="Lucida Console" panose="020B0609040504020204" pitchFamily="49" charset="0"/>
              </a:rPr>
              <a:t>ForegroundColor</a:t>
            </a:r>
            <a:r>
              <a:rPr lang="en-US" sz="900">
                <a:solidFill>
                  <a:prstClr val="black"/>
                </a:solidFill>
                <a:latin typeface="Lucida Console" panose="020B0609040504020204" pitchFamily="49" charset="0"/>
              </a:rPr>
              <a:t> </a:t>
            </a:r>
            <a:r>
              <a:rPr lang="en-US" sz="900">
                <a:solidFill>
                  <a:srgbClr val="8A2BE2"/>
                </a:solidFill>
                <a:latin typeface="Lucida Console" panose="020B0609040504020204" pitchFamily="49" charset="0"/>
              </a:rPr>
              <a:t>Cyan</a:t>
            </a:r>
            <a:endParaRPr lang="en-US" sz="900">
              <a:solidFill>
                <a:prstClr val="black"/>
              </a:solidFill>
              <a:latin typeface="Lucida Console" panose="020B0609040504020204" pitchFamily="49" charset="0"/>
            </a:endParaRPr>
          </a:p>
          <a:p>
            <a:r>
              <a:rPr lang="en-US" sz="900">
                <a:solidFill>
                  <a:prstClr val="black"/>
                </a:solidFill>
                <a:latin typeface="Lucida Console" panose="020B0609040504020204" pitchFamily="49" charset="0"/>
              </a:rPr>
              <a:t>}</a:t>
            </a:r>
          </a:p>
          <a:p>
            <a:endParaRPr lang="en-US" sz="900">
              <a:solidFill>
                <a:prstClr val="black"/>
              </a:solidFill>
              <a:latin typeface="Lucida Console" panose="020B0609040504020204" pitchFamily="49" charset="0"/>
            </a:endParaRPr>
          </a:p>
          <a:p>
            <a:r>
              <a:rPr lang="en-US" sz="900">
                <a:solidFill>
                  <a:srgbClr val="0000FF"/>
                </a:solidFill>
                <a:latin typeface="Lucida Console" panose="020B0609040504020204" pitchFamily="49" charset="0"/>
              </a:rPr>
              <a:t>Text-</a:t>
            </a:r>
            <a:r>
              <a:rPr lang="en-US" sz="900" err="1">
                <a:solidFill>
                  <a:srgbClr val="0000FF"/>
                </a:solidFill>
                <a:latin typeface="Lucida Console" panose="020B0609040504020204" pitchFamily="49" charset="0"/>
              </a:rPr>
              <a:t>ParamsTypes</a:t>
            </a:r>
            <a:r>
              <a:rPr lang="en-US" sz="900">
                <a:solidFill>
                  <a:prstClr val="black"/>
                </a:solidFill>
                <a:latin typeface="Lucida Console" panose="020B0609040504020204" pitchFamily="49" charset="0"/>
              </a:rPr>
              <a:t> </a:t>
            </a:r>
            <a:r>
              <a:rPr lang="en-US" sz="900">
                <a:solidFill>
                  <a:srgbClr val="000080"/>
                </a:solidFill>
                <a:latin typeface="Lucida Console" panose="020B0609040504020204" pitchFamily="49" charset="0"/>
              </a:rPr>
              <a:t>-Number</a:t>
            </a:r>
            <a:r>
              <a:rPr lang="en-US" sz="900">
                <a:solidFill>
                  <a:prstClr val="black"/>
                </a:solidFill>
                <a:latin typeface="Lucida Console" panose="020B0609040504020204" pitchFamily="49" charset="0"/>
              </a:rPr>
              <a:t> </a:t>
            </a:r>
            <a:r>
              <a:rPr lang="en-US" sz="900">
                <a:solidFill>
                  <a:srgbClr val="8B0000"/>
                </a:solidFill>
                <a:latin typeface="Lucida Console" panose="020B0609040504020204" pitchFamily="49" charset="0"/>
              </a:rPr>
              <a:t>"123"</a:t>
            </a:r>
            <a:r>
              <a:rPr lang="en-US" sz="900">
                <a:solidFill>
                  <a:prstClr val="black"/>
                </a:solidFill>
                <a:latin typeface="Lucida Console" panose="020B0609040504020204" pitchFamily="49" charset="0"/>
              </a:rPr>
              <a:t> </a:t>
            </a:r>
            <a:r>
              <a:rPr lang="en-US" sz="900">
                <a:solidFill>
                  <a:srgbClr val="000080"/>
                </a:solidFill>
                <a:latin typeface="Lucida Console" panose="020B0609040504020204" pitchFamily="49" charset="0"/>
              </a:rPr>
              <a:t>-Text</a:t>
            </a:r>
            <a:r>
              <a:rPr lang="en-US" sz="900">
                <a:solidFill>
                  <a:prstClr val="black"/>
                </a:solidFill>
                <a:latin typeface="Lucida Console" panose="020B0609040504020204" pitchFamily="49" charset="0"/>
              </a:rPr>
              <a:t> </a:t>
            </a:r>
            <a:r>
              <a:rPr lang="en-US" sz="900">
                <a:solidFill>
                  <a:srgbClr val="8B0000"/>
                </a:solidFill>
                <a:latin typeface="Lucida Console" panose="020B0609040504020204" pitchFamily="49" charset="0"/>
              </a:rPr>
              <a:t>"123"</a:t>
            </a:r>
            <a:endParaRPr lang="en-US" sz="900">
              <a:solidFill>
                <a:prstClr val="black"/>
              </a:solidFill>
              <a:latin typeface="Lucida Console" panose="020B0609040504020204" pitchFamily="49" charset="0"/>
            </a:endParaRPr>
          </a:p>
          <a:p>
            <a:r>
              <a:rPr lang="en-US" sz="900">
                <a:solidFill>
                  <a:srgbClr val="0000FF"/>
                </a:solidFill>
                <a:latin typeface="Lucida Console" panose="020B0609040504020204" pitchFamily="49" charset="0"/>
              </a:rPr>
              <a:t>Text-</a:t>
            </a:r>
            <a:r>
              <a:rPr lang="en-US" sz="900" err="1">
                <a:solidFill>
                  <a:srgbClr val="0000FF"/>
                </a:solidFill>
                <a:latin typeface="Lucida Console" panose="020B0609040504020204" pitchFamily="49" charset="0"/>
              </a:rPr>
              <a:t>ParamsTypes</a:t>
            </a:r>
            <a:r>
              <a:rPr lang="en-US" sz="900">
                <a:solidFill>
                  <a:prstClr val="black"/>
                </a:solidFill>
                <a:latin typeface="Lucida Console" panose="020B0609040504020204" pitchFamily="49" charset="0"/>
              </a:rPr>
              <a:t> </a:t>
            </a:r>
            <a:r>
              <a:rPr lang="en-US" sz="900">
                <a:solidFill>
                  <a:srgbClr val="000080"/>
                </a:solidFill>
                <a:latin typeface="Lucida Console" panose="020B0609040504020204" pitchFamily="49" charset="0"/>
              </a:rPr>
              <a:t>-Number</a:t>
            </a:r>
            <a:r>
              <a:rPr lang="en-US" sz="900">
                <a:solidFill>
                  <a:prstClr val="black"/>
                </a:solidFill>
                <a:latin typeface="Lucida Console" panose="020B0609040504020204" pitchFamily="49" charset="0"/>
              </a:rPr>
              <a:t> </a:t>
            </a:r>
            <a:r>
              <a:rPr lang="en-US" sz="900">
                <a:solidFill>
                  <a:srgbClr val="800080"/>
                </a:solidFill>
                <a:latin typeface="Lucida Console" panose="020B0609040504020204" pitchFamily="49" charset="0"/>
              </a:rPr>
              <a:t>123</a:t>
            </a:r>
            <a:r>
              <a:rPr lang="en-US" sz="900">
                <a:solidFill>
                  <a:prstClr val="black"/>
                </a:solidFill>
                <a:latin typeface="Lucida Console" panose="020B0609040504020204" pitchFamily="49" charset="0"/>
              </a:rPr>
              <a:t> </a:t>
            </a:r>
            <a:r>
              <a:rPr lang="en-US" sz="900">
                <a:solidFill>
                  <a:srgbClr val="000080"/>
                </a:solidFill>
                <a:latin typeface="Lucida Console" panose="020B0609040504020204" pitchFamily="49" charset="0"/>
              </a:rPr>
              <a:t>-Text</a:t>
            </a:r>
            <a:r>
              <a:rPr lang="en-US" sz="900">
                <a:solidFill>
                  <a:prstClr val="black"/>
                </a:solidFill>
                <a:latin typeface="Lucida Console" panose="020B0609040504020204" pitchFamily="49" charset="0"/>
              </a:rPr>
              <a:t> </a:t>
            </a:r>
            <a:r>
              <a:rPr lang="en-US" sz="900">
                <a:solidFill>
                  <a:srgbClr val="800080"/>
                </a:solidFill>
                <a:latin typeface="Lucida Console" panose="020B0609040504020204" pitchFamily="49" charset="0"/>
              </a:rPr>
              <a:t>123</a:t>
            </a:r>
            <a:endParaRPr lang="en-US" sz="900">
              <a:solidFill>
                <a:prstClr val="black"/>
              </a:solidFill>
              <a:latin typeface="Lucida Console" panose="020B0609040504020204" pitchFamily="49" charset="0"/>
            </a:endParaRPr>
          </a:p>
          <a:p>
            <a:r>
              <a:rPr lang="en-US" sz="900">
                <a:solidFill>
                  <a:srgbClr val="0000FF"/>
                </a:solidFill>
                <a:latin typeface="Lucida Console" panose="020B0609040504020204" pitchFamily="49" charset="0"/>
              </a:rPr>
              <a:t>Text-</a:t>
            </a:r>
            <a:r>
              <a:rPr lang="en-US" sz="900" err="1">
                <a:solidFill>
                  <a:srgbClr val="0000FF"/>
                </a:solidFill>
                <a:latin typeface="Lucida Console" panose="020B0609040504020204" pitchFamily="49" charset="0"/>
              </a:rPr>
              <a:t>ParamsTypes</a:t>
            </a:r>
            <a:r>
              <a:rPr lang="en-US" sz="900">
                <a:solidFill>
                  <a:prstClr val="black"/>
                </a:solidFill>
                <a:latin typeface="Lucida Console" panose="020B0609040504020204" pitchFamily="49" charset="0"/>
              </a:rPr>
              <a:t> </a:t>
            </a:r>
            <a:r>
              <a:rPr lang="en-US" sz="900">
                <a:solidFill>
                  <a:srgbClr val="000080"/>
                </a:solidFill>
                <a:latin typeface="Lucida Console" panose="020B0609040504020204" pitchFamily="49" charset="0"/>
              </a:rPr>
              <a:t>-Number</a:t>
            </a:r>
            <a:r>
              <a:rPr lang="en-US" sz="900">
                <a:solidFill>
                  <a:prstClr val="black"/>
                </a:solidFill>
                <a:latin typeface="Lucida Console" panose="020B0609040504020204" pitchFamily="49" charset="0"/>
              </a:rPr>
              <a:t> </a:t>
            </a:r>
            <a:r>
              <a:rPr lang="en-US" sz="900">
                <a:solidFill>
                  <a:srgbClr val="8B0000"/>
                </a:solidFill>
                <a:latin typeface="Lucida Console" panose="020B0609040504020204" pitchFamily="49" charset="0"/>
              </a:rPr>
              <a:t>"One"</a:t>
            </a:r>
            <a:r>
              <a:rPr lang="en-US" sz="900">
                <a:solidFill>
                  <a:prstClr val="black"/>
                </a:solidFill>
                <a:latin typeface="Lucida Console" panose="020B0609040504020204" pitchFamily="49" charset="0"/>
              </a:rPr>
              <a:t> </a:t>
            </a:r>
            <a:r>
              <a:rPr lang="en-US" sz="900">
                <a:solidFill>
                  <a:srgbClr val="000080"/>
                </a:solidFill>
                <a:latin typeface="Lucida Console" panose="020B0609040504020204" pitchFamily="49" charset="0"/>
              </a:rPr>
              <a:t>-Text</a:t>
            </a:r>
            <a:r>
              <a:rPr lang="en-US" sz="900">
                <a:solidFill>
                  <a:prstClr val="black"/>
                </a:solidFill>
                <a:latin typeface="Lucida Console" panose="020B0609040504020204" pitchFamily="49" charset="0"/>
              </a:rPr>
              <a:t> </a:t>
            </a:r>
            <a:r>
              <a:rPr lang="en-US" sz="900">
                <a:solidFill>
                  <a:srgbClr val="8B0000"/>
                </a:solidFill>
                <a:latin typeface="Lucida Console" panose="020B0609040504020204" pitchFamily="49" charset="0"/>
              </a:rPr>
              <a:t>"Two"</a:t>
            </a:r>
            <a:endParaRPr lang="en-US" sz="900">
              <a:solidFill>
                <a:prstClr val="black"/>
              </a:solidFill>
              <a:latin typeface="Lucida Console" panose="020B0609040504020204" pitchFamily="49" charset="0"/>
            </a:endParaRPr>
          </a:p>
          <a:p>
            <a:pPr lvl="0" defTabSz="914460">
              <a:lnSpc>
                <a:spcPct val="90000"/>
              </a:lnSpc>
              <a:spcAft>
                <a:spcPts val="333"/>
              </a:spcAft>
              <a:defRPr/>
            </a:pPr>
            <a:endParaRPr lang="nl-NL" sz="882">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8369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12</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9/7/2022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52983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nchor="ctr"/>
          <a:lstStyle/>
          <a:p>
            <a:pPr algn="ctr"/>
            <a:fld id="{B4008EB6-D09E-4580-8CD6-DDB14511944F}" type="slidenum">
              <a:rPr lang="en-US" sz="1000">
                <a:latin typeface="Segoe UI Light" panose="020B0502040204020203" pitchFamily="34" charset="0"/>
                <a:cs typeface="Segoe UI Light" panose="020B0502040204020203" pitchFamily="34" charset="0"/>
              </a:rPr>
              <a:pPr algn="ctr"/>
              <a:t>13</a:t>
            </a:fld>
            <a:endParaRPr lang="en-US" sz="1000">
              <a:latin typeface="Segoe UI Light" panose="020B0502040204020203" pitchFamily="34" charset="0"/>
              <a:cs typeface="Segoe UI Light" panose="020B0502040204020203" pitchFamily="34" charset="0"/>
            </a:endParaRPr>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a:xfrm>
            <a:off x="3884613" y="1"/>
            <a:ext cx="2971800" cy="458788"/>
          </a:xfrm>
          <a:prstGeom prst="rect">
            <a:avLst/>
          </a:prstGeom>
        </p:spPr>
        <p:txBody>
          <a:bodyPr/>
          <a:lstStyle/>
          <a:p>
            <a:fld id="{D452F1B2-5A1B-401B-80FA-F451C4A333CD}" type="datetime8">
              <a:rPr lang="en-US" sz="1000">
                <a:latin typeface="Segoe UI Light" panose="020B0502040204020203" pitchFamily="34" charset="0"/>
                <a:cs typeface="Segoe UI Light" panose="020B0502040204020203" pitchFamily="34" charset="0"/>
              </a:rPr>
              <a:pPr/>
              <a:t>9/7/2022 10:21 AM</a:t>
            </a:fld>
            <a:endParaRPr lang="en-US" sz="1000">
              <a:latin typeface="Segoe UI Light" panose="020B0502040204020203" pitchFamily="34" charset="0"/>
              <a:cs typeface="Segoe UI Light" panose="020B0502040204020203" pitchFamily="34" charset="0"/>
            </a:endParaRPr>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sz="1000"/>
          </a:p>
        </p:txBody>
      </p:sp>
    </p:spTree>
    <p:extLst>
      <p:ext uri="{BB962C8B-B14F-4D97-AF65-F5344CB8AC3E}">
        <p14:creationId xmlns:p14="http://schemas.microsoft.com/office/powerpoint/2010/main" val="2525532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Static members never need to change, but we might want to use them for stuff</a:t>
            </a:r>
          </a:p>
          <a:p>
            <a:pPr marL="171450" indent="-171450">
              <a:buFont typeface="Arial" panose="020B0604020202020204" pitchFamily="34" charset="0"/>
              <a:buChar char="•"/>
            </a:pPr>
            <a:r>
              <a:rPr lang="en-US"/>
              <a:t>Some types are made specifically to hold these things</a:t>
            </a:r>
          </a:p>
          <a:p>
            <a:pPr marL="171450" indent="-171450">
              <a:buFont typeface="Arial" panose="020B0604020202020204" pitchFamily="34" charset="0"/>
              <a:buChar char="•"/>
            </a:pPr>
            <a:r>
              <a:rPr lang="en-US"/>
              <a:t>Demos will be on the following slide</a:t>
            </a:r>
          </a:p>
          <a:p>
            <a:endParaRPr lang="en-US"/>
          </a:p>
          <a:p>
            <a:r>
              <a:rPr lang="en-US"/>
              <a:t>For more about static members, check this out https://docs.microsoft.com/en-us/powershell/scripting/samples/using-static-classes-and-methods?view=powershell-7.1</a:t>
            </a:r>
          </a:p>
          <a:p>
            <a:endParaRPr lang="en-US"/>
          </a:p>
          <a:p>
            <a:r>
              <a:rPr lang="en-US"/>
              <a:t>##########</a:t>
            </a:r>
          </a:p>
        </p:txBody>
      </p:sp>
      <p:sp>
        <p:nvSpPr>
          <p:cNvPr id="4" name="Date Placeholder 3"/>
          <p:cNvSpPr>
            <a:spLocks noGrp="1"/>
          </p:cNvSpPr>
          <p:nvPr>
            <p:ph type="dt" idx="1"/>
          </p:nvPr>
        </p:nvSpPr>
        <p:spPr/>
        <p:txBody>
          <a:bodyPr/>
          <a:lstStyle/>
          <a:p>
            <a:fld id="{C2B6AC7E-0F9C-4970-A8E8-08D131D30EC0}" type="datetime1">
              <a:rPr lang="en-US" smtClean="0"/>
              <a:t>9/7/2022</a:t>
            </a:fld>
            <a:endParaRPr lang="en-US"/>
          </a:p>
        </p:txBody>
      </p:sp>
    </p:spTree>
    <p:extLst>
      <p:ext uri="{BB962C8B-B14F-4D97-AF65-F5344CB8AC3E}">
        <p14:creationId xmlns:p14="http://schemas.microsoft.com/office/powerpoint/2010/main" val="2986409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demoing this, or some related ones</a:t>
            </a:r>
          </a:p>
          <a:p>
            <a:endParaRPr lang="en-US" dirty="0"/>
          </a:p>
          <a:p>
            <a:r>
              <a:rPr lang="en-US" dirty="0"/>
              <a:t>##########</a:t>
            </a:r>
          </a:p>
          <a:p>
            <a:r>
              <a:rPr lang="en-US" dirty="0"/>
              <a:t>$user = get-</a:t>
            </a:r>
            <a:r>
              <a:rPr lang="en-US" dirty="0" err="1"/>
              <a:t>aduser</a:t>
            </a:r>
            <a:r>
              <a:rPr lang="en-US" dirty="0"/>
              <a:t> administrator -Properties * | Select-Object *logon*</a:t>
            </a:r>
          </a:p>
          <a:p>
            <a:r>
              <a:rPr lang="en-US" dirty="0"/>
              <a:t>[datetime]::</a:t>
            </a:r>
            <a:r>
              <a:rPr lang="en-US" dirty="0" err="1"/>
              <a:t>FromFileTime</a:t>
            </a:r>
            <a:r>
              <a:rPr lang="en-US" dirty="0"/>
              <a:t>($</a:t>
            </a:r>
            <a:r>
              <a:rPr lang="en-US" dirty="0" err="1"/>
              <a:t>user.lastlogon</a:t>
            </a:r>
            <a:r>
              <a:rPr lang="en-US"/>
              <a:t>)</a:t>
            </a:r>
            <a:endParaRPr lang="en-US" dirty="0"/>
          </a:p>
        </p:txBody>
      </p:sp>
      <p:sp>
        <p:nvSpPr>
          <p:cNvPr id="4" name="Date Placeholder 3"/>
          <p:cNvSpPr>
            <a:spLocks noGrp="1"/>
          </p:cNvSpPr>
          <p:nvPr>
            <p:ph type="dt" idx="1"/>
          </p:nvPr>
        </p:nvSpPr>
        <p:spPr/>
        <p:txBody>
          <a:bodyPr/>
          <a:lstStyle/>
          <a:p>
            <a:fld id="{D0989146-44E7-4E8A-B453-59545CD2150B}" type="datetime1">
              <a:rPr lang="en-US" smtClean="0"/>
              <a:t>9/7/2022</a:t>
            </a:fld>
            <a:endParaRPr lang="en-US"/>
          </a:p>
        </p:txBody>
      </p:sp>
    </p:spTree>
    <p:extLst>
      <p:ext uri="{BB962C8B-B14F-4D97-AF65-F5344CB8AC3E}">
        <p14:creationId xmlns:p14="http://schemas.microsoft.com/office/powerpoint/2010/main" val="5160320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Enums are pretty common to see when needing to validate input to a list of values</a:t>
            </a:r>
          </a:p>
          <a:p>
            <a:pPr marL="171450" indent="-171450">
              <a:buFont typeface="Arial" panose="020B0604020202020204" pitchFamily="34" charset="0"/>
              <a:buChar char="•"/>
            </a:pPr>
            <a:r>
              <a:rPr lang="en-US"/>
              <a:t>By making them look like a type, it keeps consistency for auto-complete and creating functions</a:t>
            </a:r>
          </a:p>
          <a:p>
            <a:pPr marL="171450" indent="-171450">
              <a:buFont typeface="Arial" panose="020B0604020202020204" pitchFamily="34" charset="0"/>
              <a:buChar char="•"/>
            </a:pPr>
            <a:r>
              <a:rPr lang="en-US"/>
              <a:t>You can make your own </a:t>
            </a:r>
            <a:r>
              <a:rPr lang="en-US" err="1"/>
              <a:t>enums</a:t>
            </a:r>
            <a:r>
              <a:rPr lang="en-US"/>
              <a:t>, but this is covered in another course (Tool Building)</a:t>
            </a:r>
          </a:p>
          <a:p>
            <a:endParaRPr lang="en-US"/>
          </a:p>
          <a:p>
            <a:r>
              <a:rPr lang="en-US"/>
              <a:t>Common ones seen in this course:</a:t>
            </a:r>
          </a:p>
          <a:p>
            <a:r>
              <a:rPr lang="en-US"/>
              <a:t>[</a:t>
            </a:r>
            <a:r>
              <a:rPr lang="en-US" err="1"/>
              <a:t>ConsoleColor</a:t>
            </a:r>
            <a:r>
              <a:rPr lang="en-US"/>
              <a:t>]</a:t>
            </a:r>
          </a:p>
          <a:p>
            <a:r>
              <a:rPr lang="en-US"/>
              <a:t>[</a:t>
            </a:r>
            <a:r>
              <a:rPr lang="en-US" err="1"/>
              <a:t>DayOfWeek</a:t>
            </a:r>
            <a:r>
              <a:rPr lang="en-US"/>
              <a:t>]</a:t>
            </a:r>
          </a:p>
          <a:p>
            <a:pPr marL="0" marR="0" lvl="0" indent="0" algn="l" defTabSz="914460" rtl="0" eaLnBrk="1" fontAlgn="auto" latinLnBrk="0" hangingPunct="1">
              <a:lnSpc>
                <a:spcPct val="100000"/>
              </a:lnSpc>
              <a:spcBef>
                <a:spcPts val="0"/>
              </a:spcBef>
              <a:spcAft>
                <a:spcPts val="0"/>
              </a:spcAft>
              <a:buClrTx/>
              <a:buSzTx/>
              <a:buFontTx/>
              <a:buNone/>
              <a:tabLst/>
              <a:defRPr/>
            </a:pPr>
            <a:r>
              <a:rPr lang="en-US" sz="1800">
                <a:solidFill>
                  <a:srgbClr val="696969"/>
                </a:solidFill>
                <a:latin typeface="Lucida Console" panose="020B0609040504020204" pitchFamily="49" charset="0"/>
              </a:rPr>
              <a:t>[</a:t>
            </a:r>
            <a:r>
              <a:rPr lang="en-US" sz="1800" err="1">
                <a:solidFill>
                  <a:srgbClr val="006161"/>
                </a:solidFill>
                <a:latin typeface="Lucida Console" panose="020B0609040504020204" pitchFamily="49" charset="0"/>
              </a:rPr>
              <a:t>System.Management.Automation.ActionPreference</a:t>
            </a:r>
            <a:r>
              <a:rPr lang="en-US" sz="1800">
                <a:solidFill>
                  <a:srgbClr val="696969"/>
                </a:solidFill>
                <a:latin typeface="Lucida Console" panose="020B0609040504020204" pitchFamily="49" charset="0"/>
              </a:rPr>
              <a:t>]</a:t>
            </a:r>
            <a:r>
              <a:rPr lang="en-US" sz="1800">
                <a:solidFill>
                  <a:prstClr val="black"/>
                </a:solidFill>
                <a:latin typeface="Lucida Console" panose="020B0609040504020204" pitchFamily="49" charset="0"/>
              </a:rPr>
              <a:t>  </a:t>
            </a:r>
          </a:p>
          <a:p>
            <a:endParaRPr lang="en-US"/>
          </a:p>
          <a:p>
            <a:endParaRPr lang="en-US"/>
          </a:p>
          <a:p>
            <a:r>
              <a:rPr lang="en-US"/>
              <a:t>##########</a:t>
            </a:r>
          </a:p>
          <a:p>
            <a:endParaRPr lang="en-US"/>
          </a:p>
        </p:txBody>
      </p:sp>
      <p:sp>
        <p:nvSpPr>
          <p:cNvPr id="4" name="Date Placeholder 3"/>
          <p:cNvSpPr>
            <a:spLocks noGrp="1"/>
          </p:cNvSpPr>
          <p:nvPr>
            <p:ph type="dt" idx="1"/>
          </p:nvPr>
        </p:nvSpPr>
        <p:spPr/>
        <p:txBody>
          <a:bodyPr/>
          <a:lstStyle/>
          <a:p>
            <a:fld id="{B1595C34-3DAF-45EA-BC00-DAA99AC84F9F}" type="datetime1">
              <a:rPr lang="en-US" smtClean="0"/>
              <a:t>9/7/2022</a:t>
            </a:fld>
            <a:endParaRPr lang="en-US"/>
          </a:p>
        </p:txBody>
      </p:sp>
    </p:spTree>
    <p:extLst>
      <p:ext uri="{BB962C8B-B14F-4D97-AF65-F5344CB8AC3E}">
        <p14:creationId xmlns:p14="http://schemas.microsoft.com/office/powerpoint/2010/main" val="21670492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17</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9/7/2022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pPr lvl="0" defTabSz="914460">
              <a:lnSpc>
                <a:spcPct val="90000"/>
              </a:lnSpc>
              <a:spcAft>
                <a:spcPts val="333"/>
              </a:spcAft>
              <a:defRPr/>
            </a:pPr>
            <a:r>
              <a:rPr lang="en-US" sz="1600" b="1" i="0" dirty="0">
                <a:effectLst/>
                <a:latin typeface="Segoe UI VSS (Regular)"/>
              </a:rPr>
              <a:t>Location this can be run:</a:t>
            </a:r>
            <a:r>
              <a:rPr lang="en-US" sz="1600" b="0" i="0" dirty="0">
                <a:effectLst/>
                <a:latin typeface="Segoe UI VSS (Regular)"/>
              </a:rPr>
              <a:t> Local Machine</a:t>
            </a:r>
            <a:br>
              <a:rPr lang="en-US" sz="1600" dirty="0"/>
            </a:br>
            <a:r>
              <a:rPr lang="en-US" sz="1600" b="1" i="0" dirty="0">
                <a:effectLst/>
                <a:latin typeface="Segoe UI VSS (Regular)"/>
              </a:rPr>
              <a:t>Consider Demoing the following:</a:t>
            </a:r>
          </a:p>
          <a:p>
            <a:pPr lvl="0" defTabSz="914460">
              <a:lnSpc>
                <a:spcPct val="90000"/>
              </a:lnSpc>
              <a:spcAft>
                <a:spcPts val="333"/>
              </a:spcAft>
              <a:defRPr/>
            </a:pPr>
            <a:endParaRPr lang="nl-NL" sz="882" dirty="0">
              <a:solidFill>
                <a:prstClr val="black"/>
              </a:solidFill>
              <a:latin typeface="Segoe UI Light" pitchFamily="34" charset="0"/>
            </a:endParaRPr>
          </a:p>
          <a:p>
            <a:endParaRPr lang="en-US" sz="1600" b="0" dirty="0">
              <a:solidFill>
                <a:srgbClr val="D4D4D4"/>
              </a:solidFill>
              <a:effectLst/>
              <a:latin typeface="Consolas" panose="020B0609020204030204" pitchFamily="49" charset="0"/>
            </a:endParaRPr>
          </a:p>
          <a:p>
            <a:pPr marL="285750" indent="-285750">
              <a:buFont typeface="Arial" panose="020B0604020202020204" pitchFamily="34" charset="0"/>
              <a:buChar char="•"/>
            </a:pPr>
            <a:r>
              <a:rPr lang="en-US" sz="1600" b="0" dirty="0">
                <a:solidFill>
                  <a:srgbClr val="D4D4D4"/>
                </a:solidFill>
                <a:effectLst/>
                <a:latin typeface="Consolas" panose="020B0609020204030204" pitchFamily="49" charset="0"/>
              </a:rPr>
              <a:t>Static members</a:t>
            </a:r>
          </a:p>
          <a:p>
            <a:pPr marL="285750" marR="0" lvl="0" indent="-285750" algn="l" defTabSz="91446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b="0" dirty="0">
                <a:solidFill>
                  <a:srgbClr val="D4D4D4"/>
                </a:solidFill>
                <a:effectLst/>
                <a:latin typeface="Consolas" panose="020B0609020204030204" pitchFamily="49" charset="0"/>
              </a:rPr>
              <a:t>Enums</a:t>
            </a:r>
          </a:p>
          <a:p>
            <a:pPr marL="285750" indent="-285750">
              <a:buFont typeface="Arial" panose="020B0604020202020204" pitchFamily="34" charset="0"/>
              <a:buChar char="•"/>
            </a:pPr>
            <a:endParaRPr lang="en-US" sz="1600" b="0" dirty="0">
              <a:solidFill>
                <a:srgbClr val="D4D4D4"/>
              </a:solidFill>
              <a:effectLst/>
              <a:latin typeface="Consolas" panose="020B0609020204030204" pitchFamily="49" charset="0"/>
            </a:endParaRPr>
          </a:p>
          <a:p>
            <a:endParaRPr lang="en-US" sz="1600" b="0" dirty="0">
              <a:solidFill>
                <a:srgbClr val="D4D4D4"/>
              </a:solidFill>
              <a:effectLst/>
              <a:latin typeface="Consolas" panose="020B0609020204030204" pitchFamily="49" charset="0"/>
            </a:endParaRPr>
          </a:p>
          <a:p>
            <a:endParaRPr lang="en-US" sz="1600" b="0" dirty="0">
              <a:solidFill>
                <a:srgbClr val="D4D4D4"/>
              </a:solidFill>
              <a:effectLst/>
              <a:latin typeface="Consolas" panose="020B0609020204030204" pitchFamily="49" charset="0"/>
            </a:endParaRPr>
          </a:p>
          <a:p>
            <a:pPr marL="0" marR="0" lvl="0" indent="0" algn="l" defTabSz="914460" rtl="0" eaLnBrk="1" fontAlgn="auto" latinLnBrk="0" hangingPunct="1">
              <a:lnSpc>
                <a:spcPct val="100000"/>
              </a:lnSpc>
              <a:spcBef>
                <a:spcPts val="0"/>
              </a:spcBef>
              <a:spcAft>
                <a:spcPts val="0"/>
              </a:spcAft>
              <a:buClrTx/>
              <a:buSzTx/>
              <a:buFontTx/>
              <a:buNone/>
              <a:tabLst/>
              <a:defRPr/>
            </a:pPr>
            <a:r>
              <a:rPr lang="en-US" sz="1600" b="1" dirty="0">
                <a:solidFill>
                  <a:srgbClr val="D4D4D4"/>
                </a:solidFill>
                <a:effectLst/>
                <a:latin typeface="Consolas" panose="020B0609020204030204" pitchFamily="49" charset="0"/>
              </a:rPr>
              <a:t>Static members:</a:t>
            </a:r>
          </a:p>
          <a:p>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a:t>
            </a:r>
            <a:r>
              <a:rPr lang="en-US" sz="1600" b="0" dirty="0">
                <a:solidFill>
                  <a:srgbClr val="569CD6"/>
                </a:solidFill>
                <a:effectLst/>
                <a:latin typeface="Consolas" panose="020B0609020204030204" pitchFamily="49" charset="0"/>
              </a:rPr>
              <a:t>math</a:t>
            </a:r>
            <a:r>
              <a:rPr lang="en-US" sz="1600" b="0" dirty="0">
                <a:solidFill>
                  <a:srgbClr val="D4D4D4"/>
                </a:solidFill>
                <a:effectLst/>
                <a:latin typeface="Consolas" panose="020B0609020204030204" pitchFamily="49" charset="0"/>
              </a:rPr>
              <a:t>] | </a:t>
            </a:r>
            <a:r>
              <a:rPr lang="en-US" sz="1600" b="0" dirty="0">
                <a:solidFill>
                  <a:srgbClr val="DCDCAA"/>
                </a:solidFill>
                <a:effectLst/>
                <a:latin typeface="Consolas" panose="020B0609020204030204" pitchFamily="49" charset="0"/>
              </a:rPr>
              <a:t>Get-Member</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Static</a:t>
            </a:r>
            <a:endParaRPr lang="en-US" sz="1600" b="0" dirty="0">
              <a:solidFill>
                <a:srgbClr val="D4D4D4"/>
              </a:solidFill>
              <a:effectLst/>
              <a:latin typeface="Consolas" panose="020B0609020204030204" pitchFamily="49" charset="0"/>
            </a:endParaRPr>
          </a:p>
          <a:p>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a:t>
            </a:r>
            <a:r>
              <a:rPr lang="en-US" sz="1600" b="0" dirty="0">
                <a:solidFill>
                  <a:srgbClr val="569CD6"/>
                </a:solidFill>
                <a:effectLst/>
                <a:latin typeface="Consolas" panose="020B0609020204030204" pitchFamily="49" charset="0"/>
              </a:rPr>
              <a:t>math</a:t>
            </a:r>
            <a:r>
              <a:rPr lang="en-US" sz="1600" b="0" dirty="0">
                <a:solidFill>
                  <a:srgbClr val="D4D4D4"/>
                </a:solidFill>
                <a:effectLst/>
                <a:latin typeface="Consolas" panose="020B0609020204030204" pitchFamily="49" charset="0"/>
              </a:rPr>
              <a:t>]::PI</a:t>
            </a:r>
          </a:p>
          <a:p>
            <a:r>
              <a:rPr lang="en-US" sz="1600" b="0" dirty="0">
                <a:solidFill>
                  <a:srgbClr val="D4D4D4"/>
                </a:solidFill>
                <a:effectLst/>
                <a:latin typeface="Consolas" panose="020B0609020204030204" pitchFamily="49" charset="0"/>
              </a:rPr>
              <a:t>[</a:t>
            </a:r>
            <a:r>
              <a:rPr lang="en-US" sz="1600" b="0" dirty="0">
                <a:solidFill>
                  <a:srgbClr val="569CD6"/>
                </a:solidFill>
                <a:effectLst/>
                <a:latin typeface="Consolas" panose="020B0609020204030204" pitchFamily="49" charset="0"/>
              </a:rPr>
              <a:t>math</a:t>
            </a:r>
            <a:r>
              <a:rPr lang="en-US" sz="1600" b="0" dirty="0">
                <a:solidFill>
                  <a:srgbClr val="D4D4D4"/>
                </a:solidFill>
                <a:effectLst/>
                <a:latin typeface="Consolas" panose="020B0609020204030204" pitchFamily="49" charset="0"/>
              </a:rPr>
              <a:t>]::Round(</a:t>
            </a:r>
            <a:r>
              <a:rPr lang="en-US" sz="1600" b="0" dirty="0">
                <a:solidFill>
                  <a:srgbClr val="B5CEA8"/>
                </a:solidFill>
                <a:effectLst/>
                <a:latin typeface="Consolas" panose="020B0609020204030204" pitchFamily="49" charset="0"/>
              </a:rPr>
              <a:t>3.14159265358979</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3</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a:t>
            </a:r>
            <a:r>
              <a:rPr lang="en-US" sz="1600" b="0" dirty="0">
                <a:solidFill>
                  <a:srgbClr val="569CD6"/>
                </a:solidFill>
                <a:effectLst/>
                <a:latin typeface="Consolas" panose="020B0609020204030204" pitchFamily="49" charset="0"/>
              </a:rPr>
              <a:t>math</a:t>
            </a:r>
            <a:r>
              <a:rPr lang="en-US" sz="1600" b="0" dirty="0">
                <a:solidFill>
                  <a:srgbClr val="D4D4D4"/>
                </a:solidFill>
                <a:effectLst/>
                <a:latin typeface="Consolas" panose="020B0609020204030204" pitchFamily="49" charset="0"/>
              </a:rPr>
              <a:t>]::Round([</a:t>
            </a:r>
            <a:r>
              <a:rPr lang="en-US" sz="1600" b="0" dirty="0">
                <a:solidFill>
                  <a:srgbClr val="569CD6"/>
                </a:solidFill>
                <a:effectLst/>
                <a:latin typeface="Consolas" panose="020B0609020204030204" pitchFamily="49" charset="0"/>
              </a:rPr>
              <a:t>math</a:t>
            </a:r>
            <a:r>
              <a:rPr lang="en-US" sz="1600" b="0" dirty="0">
                <a:solidFill>
                  <a:srgbClr val="D4D4D4"/>
                </a:solidFill>
                <a:effectLst/>
                <a:latin typeface="Consolas" panose="020B0609020204030204" pitchFamily="49" charset="0"/>
              </a:rPr>
              <a:t>]::PI, </a:t>
            </a:r>
            <a:r>
              <a:rPr lang="en-US" sz="1600" b="0" dirty="0">
                <a:solidFill>
                  <a:srgbClr val="B5CEA8"/>
                </a:solidFill>
                <a:effectLst/>
                <a:latin typeface="Consolas" panose="020B0609020204030204" pitchFamily="49" charset="0"/>
              </a:rPr>
              <a:t>3</a:t>
            </a:r>
            <a:r>
              <a:rPr lang="en-US" sz="1600" b="0" dirty="0">
                <a:solidFill>
                  <a:srgbClr val="D4D4D4"/>
                </a:solidFill>
                <a:effectLst/>
                <a:latin typeface="Consolas" panose="020B0609020204030204" pitchFamily="49" charset="0"/>
              </a:rPr>
              <a:t>)</a:t>
            </a:r>
          </a:p>
          <a:p>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a:t>
            </a:r>
            <a:r>
              <a:rPr lang="en-US" sz="1600" b="0" dirty="0">
                <a:solidFill>
                  <a:srgbClr val="569CD6"/>
                </a:solidFill>
                <a:effectLst/>
                <a:latin typeface="Consolas" panose="020B0609020204030204" pitchFamily="49" charset="0"/>
              </a:rPr>
              <a:t>datetime</a:t>
            </a:r>
            <a:r>
              <a:rPr lang="en-US" sz="1600" b="0" dirty="0">
                <a:solidFill>
                  <a:srgbClr val="D4D4D4"/>
                </a:solidFill>
                <a:effectLst/>
                <a:latin typeface="Consolas" panose="020B0609020204030204" pitchFamily="49" charset="0"/>
              </a:rPr>
              <a:t>] | </a:t>
            </a:r>
            <a:r>
              <a:rPr lang="en-US" sz="1600" b="0" dirty="0">
                <a:solidFill>
                  <a:srgbClr val="DCDCAA"/>
                </a:solidFill>
                <a:effectLst/>
                <a:latin typeface="Consolas" panose="020B0609020204030204" pitchFamily="49" charset="0"/>
              </a:rPr>
              <a:t>Get-Member</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Static</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a:t>
            </a:r>
            <a:r>
              <a:rPr lang="en-US" sz="1600" b="0" dirty="0">
                <a:solidFill>
                  <a:srgbClr val="569CD6"/>
                </a:solidFill>
                <a:effectLst/>
                <a:latin typeface="Consolas" panose="020B0609020204030204" pitchFamily="49" charset="0"/>
              </a:rPr>
              <a:t>datetime</a:t>
            </a: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DaysInMonth</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2000</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a:t>
            </a:r>
            <a:r>
              <a:rPr lang="en-US" sz="1600" b="0" dirty="0">
                <a:solidFill>
                  <a:srgbClr val="569CD6"/>
                </a:solidFill>
                <a:effectLst/>
                <a:latin typeface="Consolas" panose="020B0609020204030204" pitchFamily="49" charset="0"/>
              </a:rPr>
              <a:t>datetime</a:t>
            </a: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DaysInMonth</a:t>
            </a:r>
            <a:r>
              <a:rPr lang="en-US" sz="1600" b="0" dirty="0">
                <a:solidFill>
                  <a:srgbClr val="D4D4D4"/>
                </a:solidFill>
                <a:effectLst/>
                <a:latin typeface="Consolas" panose="020B0609020204030204" pitchFamily="49" charset="0"/>
              </a:rPr>
              <a:t>([</a:t>
            </a:r>
            <a:r>
              <a:rPr lang="en-US" sz="1600" b="0" dirty="0">
                <a:solidFill>
                  <a:srgbClr val="569CD6"/>
                </a:solidFill>
                <a:effectLst/>
                <a:latin typeface="Consolas" panose="020B0609020204030204" pitchFamily="49" charset="0"/>
              </a:rPr>
              <a:t>datetime</a:t>
            </a: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Now.Year</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datetime</a:t>
            </a: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now.Month</a:t>
            </a:r>
            <a:r>
              <a:rPr lang="en-US" sz="1600" b="0" dirty="0">
                <a:solidFill>
                  <a:srgbClr val="D4D4D4"/>
                </a:solidFill>
                <a:effectLst/>
                <a:latin typeface="Consolas" panose="020B0609020204030204" pitchFamily="49" charset="0"/>
              </a:rPr>
              <a:t>)</a:t>
            </a:r>
          </a:p>
          <a:p>
            <a:endParaRPr lang="en-US" sz="1600" b="0" dirty="0">
              <a:solidFill>
                <a:srgbClr val="D4D4D4"/>
              </a:solidFill>
              <a:effectLst/>
              <a:latin typeface="Consolas" panose="020B0609020204030204" pitchFamily="49" charset="0"/>
            </a:endParaRPr>
          </a:p>
          <a:p>
            <a:r>
              <a:rPr lang="en-US" sz="3600" b="1" dirty="0">
                <a:solidFill>
                  <a:srgbClr val="6A9955"/>
                </a:solidFill>
                <a:effectLst/>
                <a:latin typeface="Consolas" panose="020B0609020204030204" pitchFamily="49" charset="0"/>
              </a:rPr>
              <a:t>Enums:</a:t>
            </a:r>
          </a:p>
          <a:p>
            <a:r>
              <a:rPr lang="en-US" sz="3600" b="0" dirty="0">
                <a:solidFill>
                  <a:srgbClr val="D4D4D4"/>
                </a:solidFill>
                <a:effectLst/>
                <a:latin typeface="Consolas" panose="020B0609020204030204" pitchFamily="49" charset="0"/>
              </a:rPr>
              <a:t>[</a:t>
            </a:r>
            <a:r>
              <a:rPr lang="en-US" sz="3600" b="0" dirty="0" err="1">
                <a:solidFill>
                  <a:srgbClr val="569CD6"/>
                </a:solidFill>
                <a:effectLst/>
                <a:latin typeface="Consolas" panose="020B0609020204030204" pitchFamily="49" charset="0"/>
              </a:rPr>
              <a:t>consolecolor</a:t>
            </a:r>
            <a:r>
              <a:rPr lang="en-US" sz="3600" b="0" dirty="0">
                <a:solidFill>
                  <a:srgbClr val="D4D4D4"/>
                </a:solidFill>
                <a:effectLst/>
                <a:latin typeface="Consolas" panose="020B0609020204030204" pitchFamily="49" charset="0"/>
              </a:rPr>
              <a:t>]::Black</a:t>
            </a:r>
          </a:p>
          <a:p>
            <a:r>
              <a:rPr lang="en-US" sz="3600" b="0" dirty="0">
                <a:solidFill>
                  <a:srgbClr val="D4D4D4"/>
                </a:solidFill>
                <a:effectLst/>
                <a:latin typeface="Consolas" panose="020B0609020204030204" pitchFamily="49" charset="0"/>
              </a:rPr>
              <a:t>[</a:t>
            </a:r>
            <a:r>
              <a:rPr lang="en-US" sz="3600" b="0" dirty="0" err="1">
                <a:solidFill>
                  <a:srgbClr val="569CD6"/>
                </a:solidFill>
                <a:effectLst/>
                <a:latin typeface="Consolas" panose="020B0609020204030204" pitchFamily="49" charset="0"/>
              </a:rPr>
              <a:t>dayofweek</a:t>
            </a:r>
            <a:r>
              <a:rPr lang="en-US" sz="3600" b="0" dirty="0">
                <a:solidFill>
                  <a:srgbClr val="D4D4D4"/>
                </a:solidFill>
                <a:effectLst/>
                <a:latin typeface="Consolas" panose="020B0609020204030204" pitchFamily="49" charset="0"/>
              </a:rPr>
              <a:t>]::Friday</a:t>
            </a:r>
          </a:p>
          <a:p>
            <a:br>
              <a:rPr lang="en-US" sz="3600" b="0" dirty="0">
                <a:solidFill>
                  <a:srgbClr val="D4D4D4"/>
                </a:solidFill>
                <a:effectLst/>
                <a:latin typeface="Consolas" panose="020B0609020204030204" pitchFamily="49" charset="0"/>
              </a:rPr>
            </a:br>
            <a:r>
              <a:rPr lang="en-US" sz="3600" b="0" dirty="0">
                <a:solidFill>
                  <a:srgbClr val="D4D4D4"/>
                </a:solidFill>
                <a:effectLst/>
                <a:latin typeface="Consolas" panose="020B0609020204030204" pitchFamily="49" charset="0"/>
              </a:rPr>
              <a:t>[</a:t>
            </a:r>
            <a:r>
              <a:rPr lang="en-US" sz="3600" b="0" dirty="0" err="1">
                <a:solidFill>
                  <a:srgbClr val="569CD6"/>
                </a:solidFill>
                <a:effectLst/>
                <a:latin typeface="Consolas" panose="020B0609020204030204" pitchFamily="49" charset="0"/>
              </a:rPr>
              <a:t>System.DayOfWeek</a:t>
            </a:r>
            <a:r>
              <a:rPr lang="en-US" sz="3600" b="0" dirty="0">
                <a:solidFill>
                  <a:srgbClr val="D4D4D4"/>
                </a:solidFill>
                <a:effectLst/>
                <a:latin typeface="Consolas" panose="020B0609020204030204" pitchFamily="49" charset="0"/>
              </a:rPr>
              <a:t>]</a:t>
            </a:r>
          </a:p>
          <a:p>
            <a:br>
              <a:rPr lang="en-US" sz="3600" b="0" dirty="0">
                <a:solidFill>
                  <a:srgbClr val="D4D4D4"/>
                </a:solidFill>
                <a:effectLst/>
                <a:latin typeface="Consolas" panose="020B0609020204030204" pitchFamily="49" charset="0"/>
              </a:rPr>
            </a:br>
            <a:r>
              <a:rPr lang="en-US" sz="3600" b="0" dirty="0">
                <a:solidFill>
                  <a:srgbClr val="D4D4D4"/>
                </a:solidFill>
                <a:effectLst/>
                <a:latin typeface="Consolas" panose="020B0609020204030204" pitchFamily="49" charset="0"/>
              </a:rPr>
              <a:t>[</a:t>
            </a:r>
            <a:r>
              <a:rPr lang="en-US" sz="3600" b="0" dirty="0" err="1">
                <a:solidFill>
                  <a:srgbClr val="569CD6"/>
                </a:solidFill>
                <a:effectLst/>
                <a:latin typeface="Consolas" panose="020B0609020204030204" pitchFamily="49" charset="0"/>
              </a:rPr>
              <a:t>System.ConsoleColor</a:t>
            </a:r>
            <a:r>
              <a:rPr lang="en-US" sz="3600" b="0" dirty="0">
                <a:solidFill>
                  <a:srgbClr val="D4D4D4"/>
                </a:solidFill>
                <a:effectLst/>
                <a:latin typeface="Consolas" panose="020B0609020204030204" pitchFamily="49" charset="0"/>
              </a:rPr>
              <a:t>] | </a:t>
            </a:r>
            <a:r>
              <a:rPr lang="en-US" sz="3600" b="0" dirty="0">
                <a:solidFill>
                  <a:srgbClr val="DCDCAA"/>
                </a:solidFill>
                <a:effectLst/>
                <a:latin typeface="Consolas" panose="020B0609020204030204" pitchFamily="49" charset="0"/>
              </a:rPr>
              <a:t>Format-List</a:t>
            </a:r>
            <a:endParaRPr lang="en-US" sz="3600" b="0" dirty="0">
              <a:solidFill>
                <a:srgbClr val="D4D4D4"/>
              </a:solidFill>
              <a:effectLst/>
              <a:latin typeface="Consolas" panose="020B0609020204030204" pitchFamily="49"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316582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18</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9/7/2022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529832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nchor="ctr"/>
          <a:lstStyle/>
          <a:p>
            <a:pPr algn="ctr"/>
            <a:fld id="{B4008EB6-D09E-4580-8CD6-DDB14511944F}" type="slidenum">
              <a:rPr lang="en-US" sz="1000">
                <a:latin typeface="Segoe UI Light" panose="020B0502040204020203" pitchFamily="34" charset="0"/>
                <a:cs typeface="Segoe UI Light" panose="020B0502040204020203" pitchFamily="34" charset="0"/>
              </a:rPr>
              <a:pPr algn="ctr"/>
              <a:t>19</a:t>
            </a:fld>
            <a:endParaRPr lang="en-US" sz="1000">
              <a:latin typeface="Segoe UI Light" panose="020B0502040204020203" pitchFamily="34" charset="0"/>
              <a:cs typeface="Segoe UI Light" panose="020B0502040204020203" pitchFamily="34" charset="0"/>
            </a:endParaRPr>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a:xfrm>
            <a:off x="3884613" y="1"/>
            <a:ext cx="2971800" cy="458788"/>
          </a:xfrm>
          <a:prstGeom prst="rect">
            <a:avLst/>
          </a:prstGeom>
        </p:spPr>
        <p:txBody>
          <a:bodyPr/>
          <a:lstStyle/>
          <a:p>
            <a:fld id="{D452F1B2-5A1B-401B-80FA-F451C4A333CD}" type="datetime8">
              <a:rPr lang="en-US" sz="1000">
                <a:latin typeface="Segoe UI Light" panose="020B0502040204020203" pitchFamily="34" charset="0"/>
                <a:cs typeface="Segoe UI Light" panose="020B0502040204020203" pitchFamily="34" charset="0"/>
              </a:rPr>
              <a:pPr/>
              <a:t>9/7/2022 10:21 AM</a:t>
            </a:fld>
            <a:endParaRPr lang="en-US" sz="1000">
              <a:latin typeface="Segoe UI Light" panose="020B0502040204020203" pitchFamily="34" charset="0"/>
              <a:cs typeface="Segoe UI Light" panose="020B0502040204020203" pitchFamily="34" charset="0"/>
            </a:endParaRPr>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sz="1000"/>
          </a:p>
        </p:txBody>
      </p:sp>
    </p:spTree>
    <p:extLst>
      <p:ext uri="{BB962C8B-B14F-4D97-AF65-F5344CB8AC3E}">
        <p14:creationId xmlns:p14="http://schemas.microsoft.com/office/powerpoint/2010/main" val="2525532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05318A-054E-416C-A1EB-50D2E4AB3C8E}"/>
              </a:ext>
            </a:extLst>
          </p:cNvPr>
          <p:cNvSpPr>
            <a:spLocks noGrp="1"/>
          </p:cNvSpPr>
          <p:nvPr>
            <p:ph type="sldNum" sz="quarter" idx="10"/>
          </p:nvPr>
        </p:nvSpPr>
        <p:spPr>
          <a:xfrm>
            <a:off x="5909309" y="8685213"/>
            <a:ext cx="947103" cy="457200"/>
          </a:xfrm>
          <a:prstGeom prst="rect">
            <a:avLst/>
          </a:prstGeom>
        </p:spPr>
        <p:txBody>
          <a:bodyPr/>
          <a:lstStyle/>
          <a:p>
            <a:fld id="{B4008EB6-D09E-4580-8CD6-DDB14511944F}" type="slidenum">
              <a:rPr lang="en-US"/>
              <a:pPr/>
              <a:t>2</a:t>
            </a:fld>
            <a:endParaRPr lang="en-US"/>
          </a:p>
        </p:txBody>
      </p:sp>
      <p:sp>
        <p:nvSpPr>
          <p:cNvPr id="6" name="Slide Image Placeholder 5">
            <a:extLst>
              <a:ext uri="{FF2B5EF4-FFF2-40B4-BE49-F238E27FC236}">
                <a16:creationId xmlns:a16="http://schemas.microsoft.com/office/drawing/2014/main" id="{AB3A5A5B-5223-4DD5-B85D-9233C92BDFA0}"/>
              </a:ext>
            </a:extLst>
          </p:cNvPr>
          <p:cNvSpPr>
            <a:spLocks noGrp="1" noRot="1" noChangeAspect="1"/>
          </p:cNvSpPr>
          <p:nvPr>
            <p:ph type="sldImg"/>
          </p:nvPr>
        </p:nvSpPr>
        <p:spPr/>
      </p:sp>
      <p:sp>
        <p:nvSpPr>
          <p:cNvPr id="7" name="Notes Placeholder 6">
            <a:extLst>
              <a:ext uri="{FF2B5EF4-FFF2-40B4-BE49-F238E27FC236}">
                <a16:creationId xmlns:a16="http://schemas.microsoft.com/office/drawing/2014/main" id="{49C6FDCB-6BB2-45D6-9E4C-5FD135C2D1FC}"/>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E54A3777-CF28-491E-9D6F-EDB52FCF7CC7}"/>
              </a:ext>
            </a:extLst>
          </p:cNvPr>
          <p:cNvSpPr>
            <a:spLocks noGrp="1"/>
          </p:cNvSpPr>
          <p:nvPr>
            <p:ph type="dt" idx="11"/>
          </p:nvPr>
        </p:nvSpPr>
        <p:spPr>
          <a:xfrm>
            <a:off x="3884613" y="1"/>
            <a:ext cx="2971800" cy="458788"/>
          </a:xfrm>
          <a:prstGeom prst="rect">
            <a:avLst/>
          </a:prstGeom>
        </p:spPr>
        <p:txBody>
          <a:bodyPr/>
          <a:lstStyle/>
          <a:p>
            <a:fld id="{8BF1F277-1E2C-482D-B27F-EC05DCDBE7D6}" type="datetime8">
              <a:rPr lang="en-US"/>
              <a:t>9/7/2022 10:21 AM</a:t>
            </a:fld>
            <a:endParaRPr lang="en-US"/>
          </a:p>
        </p:txBody>
      </p:sp>
    </p:spTree>
    <p:extLst>
      <p:ext uri="{BB962C8B-B14F-4D97-AF65-F5344CB8AC3E}">
        <p14:creationId xmlns:p14="http://schemas.microsoft.com/office/powerpoint/2010/main" val="26856699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will be useful when working with flow control and automation. </a:t>
            </a:r>
          </a:p>
          <a:p>
            <a:endParaRPr lang="en-US"/>
          </a:p>
          <a:p>
            <a:r>
              <a:rPr lang="en-US"/>
              <a:t>True and False values are how all decisions are made</a:t>
            </a:r>
          </a:p>
          <a:p>
            <a:endParaRPr lang="en-US"/>
          </a:p>
          <a:p>
            <a:r>
              <a:rPr lang="en-US"/>
              <a:t>##########</a:t>
            </a:r>
          </a:p>
          <a:p>
            <a:endParaRPr lang="en-US"/>
          </a:p>
        </p:txBody>
      </p:sp>
      <p:sp>
        <p:nvSpPr>
          <p:cNvPr id="4" name="Date Placeholder 3"/>
          <p:cNvSpPr>
            <a:spLocks noGrp="1"/>
          </p:cNvSpPr>
          <p:nvPr>
            <p:ph type="dt" idx="1"/>
          </p:nvPr>
        </p:nvSpPr>
        <p:spPr/>
        <p:txBody>
          <a:bodyPr/>
          <a:lstStyle/>
          <a:p>
            <a:fld id="{2ED48E20-0920-409B-A142-F4B8E9F17A8A}" type="datetime1">
              <a:rPr lang="en-US" smtClean="0"/>
              <a:t>9/7/2022</a:t>
            </a:fld>
            <a:endParaRPr lang="en-US"/>
          </a:p>
        </p:txBody>
      </p:sp>
    </p:spTree>
    <p:extLst>
      <p:ext uri="{BB962C8B-B14F-4D97-AF65-F5344CB8AC3E}">
        <p14:creationId xmlns:p14="http://schemas.microsoft.com/office/powerpoint/2010/main" val="37224108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Backtick is also known as grave accent, located on the tilde key for standard US English keyboards</a:t>
            </a:r>
          </a:p>
          <a:p>
            <a:pPr marL="171450" indent="-171450">
              <a:buFont typeface="Arial" panose="020B0604020202020204" pitchFamily="34" charset="0"/>
              <a:buChar char="•"/>
            </a:pPr>
            <a:r>
              <a:rPr lang="en-US"/>
              <a:t>Many people use it to line break longer commands, but it often causes issues if people don’t notice or when white space copies improperly</a:t>
            </a:r>
          </a:p>
          <a:p>
            <a:pPr marL="384454" lvl="1" indent="-171450">
              <a:buFont typeface="Arial" panose="020B0604020202020204" pitchFamily="34" charset="0"/>
              <a:buChar char="•"/>
            </a:pPr>
            <a:r>
              <a:rPr lang="en-US"/>
              <a:t>In another section we teach about splatting, which is a much better alternative</a:t>
            </a:r>
          </a:p>
          <a:p>
            <a:endParaRPr lang="en-US"/>
          </a:p>
          <a:p>
            <a:r>
              <a:rPr lang="en-US" err="1">
                <a:hlinkClick r:id="rId3"/>
              </a:rPr>
              <a:t>about_Special_Characters</a:t>
            </a:r>
            <a:r>
              <a:rPr lang="en-US">
                <a:hlinkClick r:id="rId3"/>
              </a:rPr>
              <a:t> - PowerShell | Microsoft Docs</a:t>
            </a:r>
            <a:endParaRPr lang="en-US"/>
          </a:p>
          <a:p>
            <a:endParaRPr lang="en-US"/>
          </a:p>
          <a:p>
            <a:endParaRPr lang="en-US"/>
          </a:p>
          <a:p>
            <a:r>
              <a:rPr lang="en-US"/>
              <a:t>##########</a:t>
            </a:r>
          </a:p>
          <a:p>
            <a:endParaRPr lang="en-US"/>
          </a:p>
        </p:txBody>
      </p:sp>
      <p:sp>
        <p:nvSpPr>
          <p:cNvPr id="4" name="Date Placeholder 3"/>
          <p:cNvSpPr>
            <a:spLocks noGrp="1"/>
          </p:cNvSpPr>
          <p:nvPr>
            <p:ph type="dt" idx="1"/>
          </p:nvPr>
        </p:nvSpPr>
        <p:spPr/>
        <p:txBody>
          <a:bodyPr/>
          <a:lstStyle/>
          <a:p>
            <a:fld id="{D1C2747B-E1A9-4553-AE86-FC44BD33986B}" type="datetime1">
              <a:rPr lang="en-US" smtClean="0"/>
              <a:t>9/7/2022</a:t>
            </a:fld>
            <a:endParaRPr lang="en-US"/>
          </a:p>
        </p:txBody>
      </p:sp>
    </p:spTree>
    <p:extLst>
      <p:ext uri="{BB962C8B-B14F-4D97-AF65-F5344CB8AC3E}">
        <p14:creationId xmlns:p14="http://schemas.microsoft.com/office/powerpoint/2010/main" val="17524317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6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People don’t need to understand all the nuances to this</a:t>
            </a:r>
          </a:p>
          <a:p>
            <a:pPr marL="171450" marR="0" lvl="0" indent="-171450" algn="l" defTabSz="91446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They only need to know that it enables the shortcuts they use, and that it can be adjusted with </a:t>
            </a:r>
            <a:r>
              <a:rPr lang="en-US" err="1"/>
              <a:t>parens</a:t>
            </a:r>
            <a:r>
              <a:rPr lang="en-US"/>
              <a:t> when its behaving in a way they’d like to change</a:t>
            </a:r>
          </a:p>
          <a:p>
            <a:pPr marL="0" marR="0" lvl="0" indent="0" algn="l" defTabSz="91446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p>
          <a:p>
            <a:pPr marL="0" marR="0" lvl="0" indent="0" algn="l" defTabSz="91446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t>It helps to explain that everything is either a command or an expressions</a:t>
            </a:r>
          </a:p>
          <a:p>
            <a:pPr marL="171450" marR="0" lvl="0" indent="-171450" algn="l" defTabSz="91446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IE: 2+2   VS.   Write-Host</a:t>
            </a:r>
          </a:p>
          <a:p>
            <a:pPr marL="171450" marR="0" lvl="0" indent="-171450" algn="l" defTabSz="91446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t>Expressions are evaluated and commands are run</a:t>
            </a:r>
          </a:p>
          <a:p>
            <a:pPr marL="0" marR="0" lvl="0" indent="0" algn="l" defTabSz="91446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a:p>
          <a:p>
            <a:pPr marL="0" marR="0" lvl="0" indent="0" algn="l" defTabSz="914460" rtl="0" eaLnBrk="1" fontAlgn="auto" latinLnBrk="0" hangingPunct="1">
              <a:lnSpc>
                <a:spcPct val="100000"/>
              </a:lnSpc>
              <a:spcBef>
                <a:spcPts val="0"/>
              </a:spcBef>
              <a:spcAft>
                <a:spcPts val="0"/>
              </a:spcAft>
              <a:buClrTx/>
              <a:buSzTx/>
              <a:buFontTx/>
              <a:buNone/>
              <a:tabLst/>
              <a:defRPr/>
            </a:pPr>
            <a:r>
              <a:rPr lang="en-US"/>
              <a:t>Relevant documentation: </a:t>
            </a:r>
            <a:r>
              <a:rPr lang="en-US" sz="1000"/>
              <a:t>https://docs.microsoft.com/en-us/powershell/module/microsoft.powershell.core/about/about_parsing?view=powershell-7.1</a:t>
            </a:r>
          </a:p>
          <a:p>
            <a:endParaRPr lang="en-US"/>
          </a:p>
          <a:p>
            <a:pPr marL="0" marR="0" lvl="0" indent="0" algn="l" defTabSz="914460" rtl="0" eaLnBrk="1" fontAlgn="auto" latinLnBrk="0" hangingPunct="1">
              <a:lnSpc>
                <a:spcPct val="100000"/>
              </a:lnSpc>
              <a:spcBef>
                <a:spcPts val="0"/>
              </a:spcBef>
              <a:spcAft>
                <a:spcPts val="0"/>
              </a:spcAft>
              <a:buClrTx/>
              <a:buSzTx/>
              <a:buFontTx/>
              <a:buNone/>
              <a:tabLst/>
              <a:defRPr/>
            </a:pPr>
            <a:r>
              <a:rPr lang="en-US"/>
              <a:t>##########</a:t>
            </a:r>
          </a:p>
          <a:p>
            <a:endParaRPr lang="en-US"/>
          </a:p>
        </p:txBody>
      </p:sp>
      <p:sp>
        <p:nvSpPr>
          <p:cNvPr id="4" name="Date Placeholder 3"/>
          <p:cNvSpPr>
            <a:spLocks noGrp="1"/>
          </p:cNvSpPr>
          <p:nvPr>
            <p:ph type="dt" idx="1"/>
          </p:nvPr>
        </p:nvSpPr>
        <p:spPr/>
        <p:txBody>
          <a:bodyPr/>
          <a:lstStyle/>
          <a:p>
            <a:fld id="{2E17538E-5EA7-48E7-AE2C-3B52D29E27CF}" type="datetime1">
              <a:rPr lang="en-US" smtClean="0"/>
              <a:t>9/7/2022</a:t>
            </a:fld>
            <a:endParaRPr lang="en-US"/>
          </a:p>
        </p:txBody>
      </p:sp>
    </p:spTree>
    <p:extLst>
      <p:ext uri="{BB962C8B-B14F-4D97-AF65-F5344CB8AC3E}">
        <p14:creationId xmlns:p14="http://schemas.microsoft.com/office/powerpoint/2010/main" val="226544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fld id="{5A64C1A4-5273-47BD-850A-43CF656F3662}" type="datetime1">
              <a:rPr lang="en-US" smtClean="0"/>
              <a:t>9/7/2022</a:t>
            </a:fld>
            <a:endParaRPr lang="en-US"/>
          </a:p>
        </p:txBody>
      </p:sp>
    </p:spTree>
    <p:extLst>
      <p:ext uri="{BB962C8B-B14F-4D97-AF65-F5344CB8AC3E}">
        <p14:creationId xmlns:p14="http://schemas.microsoft.com/office/powerpoint/2010/main" val="4737928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24</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9/7/2022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3600" b="1" i="0" dirty="0">
                <a:effectLst/>
                <a:latin typeface="Segoe UI VSS (Regular)"/>
              </a:rPr>
              <a:t>Location this can be run:</a:t>
            </a:r>
            <a:r>
              <a:rPr lang="en-US" sz="3600" b="0" i="0" dirty="0">
                <a:effectLst/>
                <a:latin typeface="Segoe UI VSS (Regular)"/>
              </a:rPr>
              <a:t> Local Machine</a:t>
            </a:r>
          </a:p>
          <a:p>
            <a:r>
              <a:rPr lang="en-US" sz="3600" b="1" i="0" dirty="0">
                <a:effectLst/>
                <a:latin typeface="Segoe UI VSS (Regular)"/>
              </a:rPr>
              <a:t>Consider Demoing the following:</a:t>
            </a:r>
            <a:endParaRPr lang="en-US" sz="1600" b="0" dirty="0">
              <a:solidFill>
                <a:srgbClr val="6A9955"/>
              </a:solidFill>
              <a:effectLst/>
              <a:latin typeface="Consolas" panose="020B0609020204030204" pitchFamily="49" charset="0"/>
            </a:endParaRPr>
          </a:p>
          <a:p>
            <a:endParaRPr lang="en-US" sz="1600" b="0" dirty="0">
              <a:solidFill>
                <a:srgbClr val="6A9955"/>
              </a:solidFill>
              <a:effectLst/>
              <a:latin typeface="Consolas" panose="020B0609020204030204" pitchFamily="49" charset="0"/>
            </a:endParaRPr>
          </a:p>
          <a:p>
            <a:pPr marL="285750" indent="-285750">
              <a:buFont typeface="Arial" panose="020B0604020202020204" pitchFamily="34" charset="0"/>
              <a:buChar char="•"/>
            </a:pPr>
            <a:r>
              <a:rPr lang="en-US" sz="1600" b="0" dirty="0">
                <a:solidFill>
                  <a:srgbClr val="6A9955"/>
                </a:solidFill>
                <a:effectLst/>
                <a:latin typeface="Consolas" panose="020B0609020204030204" pitchFamily="49" charset="0"/>
              </a:rPr>
              <a:t>Type comparison</a:t>
            </a:r>
          </a:p>
          <a:p>
            <a:pPr marL="285750" indent="-285750">
              <a:buFont typeface="Arial" panose="020B0604020202020204" pitchFamily="34" charset="0"/>
              <a:buChar char="•"/>
            </a:pPr>
            <a:r>
              <a:rPr lang="en-US" sz="1600" b="0" dirty="0">
                <a:solidFill>
                  <a:srgbClr val="6A9955"/>
                </a:solidFill>
                <a:effectLst/>
                <a:latin typeface="Consolas" panose="020B0609020204030204" pitchFamily="49" charset="0"/>
              </a:rPr>
              <a:t>Escape character</a:t>
            </a:r>
          </a:p>
          <a:p>
            <a:pPr marL="285750" indent="-285750">
              <a:buFont typeface="Arial" panose="020B0604020202020204" pitchFamily="34" charset="0"/>
              <a:buChar char="•"/>
            </a:pPr>
            <a:r>
              <a:rPr lang="en-US" sz="1600" b="0" dirty="0">
                <a:solidFill>
                  <a:srgbClr val="6A9955"/>
                </a:solidFill>
                <a:effectLst/>
                <a:latin typeface="Consolas" panose="020B0609020204030204" pitchFamily="49" charset="0"/>
              </a:rPr>
              <a:t>Parsing mode</a:t>
            </a:r>
          </a:p>
          <a:p>
            <a:endParaRPr lang="en-US" sz="1600" b="0" dirty="0">
              <a:solidFill>
                <a:srgbClr val="6A9955"/>
              </a:solidFill>
              <a:effectLst/>
              <a:latin typeface="Consolas" panose="020B0609020204030204" pitchFamily="49" charset="0"/>
            </a:endParaRPr>
          </a:p>
          <a:p>
            <a:pPr marL="0" marR="0" lvl="0" indent="0" algn="l" defTabSz="914460" rtl="0" eaLnBrk="1" fontAlgn="auto" latinLnBrk="0" hangingPunct="1">
              <a:lnSpc>
                <a:spcPct val="100000"/>
              </a:lnSpc>
              <a:spcBef>
                <a:spcPts val="0"/>
              </a:spcBef>
              <a:spcAft>
                <a:spcPts val="0"/>
              </a:spcAft>
              <a:buClrTx/>
              <a:buSzTx/>
              <a:buFontTx/>
              <a:buNone/>
              <a:tabLst/>
              <a:defRPr/>
            </a:pPr>
            <a:r>
              <a:rPr lang="en-US" sz="1600" b="1" dirty="0">
                <a:solidFill>
                  <a:srgbClr val="6A9955"/>
                </a:solidFill>
                <a:effectLst/>
                <a:latin typeface="Consolas" panose="020B0609020204030204" pitchFamily="49" charset="0"/>
              </a:rPr>
              <a:t>Type comparison:</a:t>
            </a:r>
          </a:p>
          <a:p>
            <a:r>
              <a:rPr lang="en-US" sz="1600" b="0" dirty="0">
                <a:solidFill>
                  <a:srgbClr val="6A9955"/>
                </a:solidFill>
                <a:effectLst/>
                <a:latin typeface="Consolas" panose="020B0609020204030204" pitchFamily="49" charset="0"/>
              </a:rPr>
              <a:t>#region -IS &amp; -ISNOT</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Num</a:t>
            </a:r>
            <a:r>
              <a:rPr lang="en-US" sz="1600" b="0" dirty="0">
                <a:solidFill>
                  <a:srgbClr val="D4D4D4"/>
                </a:solidFill>
                <a:effectLst/>
                <a:latin typeface="Consolas" panose="020B0609020204030204" pitchFamily="49" charset="0"/>
              </a:rPr>
              <a:t> = </a:t>
            </a:r>
            <a:r>
              <a:rPr lang="en-US" sz="1600" b="0" dirty="0">
                <a:solidFill>
                  <a:srgbClr val="B5CEA8"/>
                </a:solidFill>
                <a:effectLst/>
                <a:latin typeface="Consolas" panose="020B0609020204030204" pitchFamily="49" charset="0"/>
              </a:rPr>
              <a:t>123</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Str</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"ABC"</a:t>
            </a:r>
            <a:endParaRPr lang="en-US" sz="1600" b="0" dirty="0">
              <a:solidFill>
                <a:srgbClr val="D4D4D4"/>
              </a:solidFill>
              <a:effectLst/>
              <a:latin typeface="Consolas" panose="020B0609020204030204" pitchFamily="49" charset="0"/>
            </a:endParaRPr>
          </a:p>
          <a:p>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Num</a:t>
            </a:r>
            <a:r>
              <a:rPr lang="en-US" sz="1600" b="0" dirty="0">
                <a:solidFill>
                  <a:srgbClr val="D4D4D4"/>
                </a:solidFill>
                <a:effectLst/>
                <a:latin typeface="Consolas" panose="020B0609020204030204" pitchFamily="49" charset="0"/>
              </a:rPr>
              <a:t> -is [</a:t>
            </a:r>
            <a:r>
              <a:rPr lang="en-US" sz="1600" b="0" dirty="0">
                <a:solidFill>
                  <a:srgbClr val="569CD6"/>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Num</a:t>
            </a:r>
            <a:r>
              <a:rPr lang="en-US" sz="1600" b="0" dirty="0">
                <a:solidFill>
                  <a:srgbClr val="D4D4D4"/>
                </a:solidFill>
                <a:effectLst/>
                <a:latin typeface="Consolas" panose="020B0609020204030204" pitchFamily="49" charset="0"/>
              </a:rPr>
              <a:t> -is $</a:t>
            </a:r>
            <a:r>
              <a:rPr lang="en-US" sz="1600" b="0" dirty="0" err="1">
                <a:solidFill>
                  <a:srgbClr val="9CDCFE"/>
                </a:solidFill>
                <a:effectLst/>
                <a:latin typeface="Consolas" panose="020B0609020204030204" pitchFamily="49" charset="0"/>
              </a:rPr>
              <a:t>Str</a:t>
            </a:r>
            <a:r>
              <a:rPr lang="en-US" sz="1600" b="0" dirty="0" err="1">
                <a:solidFill>
                  <a:srgbClr val="DCDCAA"/>
                </a:solidFill>
                <a:effectLst/>
                <a:latin typeface="Consolas" panose="020B0609020204030204" pitchFamily="49" charset="0"/>
              </a:rPr>
              <a:t>.GetType</a:t>
            </a:r>
            <a:r>
              <a:rPr lang="en-US" sz="1600" b="0" dirty="0">
                <a:solidFill>
                  <a:srgbClr val="D4D4D4"/>
                </a:solidFill>
                <a:effectLst/>
                <a:latin typeface="Consolas" panose="020B0609020204030204" pitchFamily="49" charset="0"/>
              </a:rPr>
              <a:t>()</a:t>
            </a:r>
          </a:p>
          <a:p>
            <a:br>
              <a:rPr lang="en-US" sz="1600" b="0" dirty="0">
                <a:solidFill>
                  <a:srgbClr val="D4D4D4"/>
                </a:solidFill>
                <a:effectLst/>
                <a:latin typeface="Consolas" panose="020B0609020204030204" pitchFamily="49" charset="0"/>
              </a:rPr>
            </a:br>
            <a:r>
              <a:rPr lang="en-US" sz="1600" b="0" dirty="0">
                <a:solidFill>
                  <a:srgbClr val="6A9955"/>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Num</a:t>
            </a:r>
            <a:r>
              <a:rPr lang="en-US" sz="1600" b="0" dirty="0">
                <a:solidFill>
                  <a:srgbClr val="D4D4D4"/>
                </a:solidFill>
                <a:effectLst/>
                <a:latin typeface="Consolas" panose="020B0609020204030204" pitchFamily="49" charset="0"/>
              </a:rPr>
              <a:t> = </a:t>
            </a:r>
            <a:r>
              <a:rPr lang="en-US" sz="1600" b="0" dirty="0">
                <a:solidFill>
                  <a:srgbClr val="B5CEA8"/>
                </a:solidFill>
                <a:effectLst/>
                <a:latin typeface="Consolas" panose="020B0609020204030204" pitchFamily="49" charset="0"/>
              </a:rPr>
              <a:t>123</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Str</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"ABC"</a:t>
            </a:r>
            <a:endParaRPr lang="en-US" sz="1600" b="0" dirty="0">
              <a:solidFill>
                <a:srgbClr val="D4D4D4"/>
              </a:solidFill>
              <a:effectLst/>
              <a:latin typeface="Consolas" panose="020B0609020204030204" pitchFamily="49" charset="0"/>
            </a:endParaRPr>
          </a:p>
          <a:p>
            <a:br>
              <a:rPr lang="en-US" sz="1600" b="0" dirty="0">
                <a:solidFill>
                  <a:srgbClr val="D4D4D4"/>
                </a:solidFill>
                <a:effectLst/>
                <a:latin typeface="Consolas" panose="020B0609020204030204" pitchFamily="49" charset="0"/>
              </a:rPr>
            </a:br>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Num</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isnot</a:t>
            </a: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int</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Num</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isnot</a:t>
            </a:r>
            <a:r>
              <a:rPr lang="en-US" sz="1600" b="0" dirty="0">
                <a:solidFill>
                  <a:srgbClr val="D4D4D4"/>
                </a:solidFill>
                <a:effectLst/>
                <a:latin typeface="Consolas" panose="020B0609020204030204" pitchFamily="49" charset="0"/>
              </a:rPr>
              <a:t> $</a:t>
            </a:r>
            <a:r>
              <a:rPr lang="en-US" sz="1600" b="0" dirty="0" err="1">
                <a:solidFill>
                  <a:srgbClr val="9CDCFE"/>
                </a:solidFill>
                <a:effectLst/>
                <a:latin typeface="Consolas" panose="020B0609020204030204" pitchFamily="49" charset="0"/>
              </a:rPr>
              <a:t>Str</a:t>
            </a:r>
            <a:r>
              <a:rPr lang="en-US" sz="1600" b="0" dirty="0" err="1">
                <a:solidFill>
                  <a:srgbClr val="DCDCAA"/>
                </a:solidFill>
                <a:effectLst/>
                <a:latin typeface="Consolas" panose="020B0609020204030204" pitchFamily="49" charset="0"/>
              </a:rPr>
              <a:t>.GetType</a:t>
            </a:r>
            <a:r>
              <a:rPr lang="en-US" sz="1600" b="0" dirty="0">
                <a:solidFill>
                  <a:srgbClr val="D4D4D4"/>
                </a:solidFill>
                <a:effectLst/>
                <a:latin typeface="Consolas" panose="020B0609020204030204" pitchFamily="49" charset="0"/>
              </a:rPr>
              <a:t>()</a:t>
            </a:r>
          </a:p>
          <a:p>
            <a:pPr marL="0" indent="0">
              <a:buFont typeface="Arial" panose="020B0604020202020204" pitchFamily="34" charset="0"/>
              <a:buNone/>
            </a:pPr>
            <a:endParaRPr lang="en-US" sz="1600" b="0" dirty="0">
              <a:solidFill>
                <a:srgbClr val="D4D4D4"/>
              </a:solidFill>
              <a:effectLst/>
              <a:latin typeface="Consolas" panose="020B0609020204030204" pitchFamily="49" charset="0"/>
            </a:endParaRPr>
          </a:p>
          <a:p>
            <a:pPr marL="0" indent="0">
              <a:buFont typeface="Arial" panose="020B0604020202020204" pitchFamily="34" charset="0"/>
              <a:buNone/>
            </a:pPr>
            <a:br>
              <a:rPr lang="en-US" sz="1600" b="0" dirty="0">
                <a:solidFill>
                  <a:srgbClr val="D4D4D4"/>
                </a:solidFill>
                <a:effectLst/>
                <a:latin typeface="Consolas" panose="020B0609020204030204" pitchFamily="49" charset="0"/>
              </a:rPr>
            </a:br>
            <a:r>
              <a:rPr lang="en-US" sz="1600" b="1" dirty="0">
                <a:solidFill>
                  <a:srgbClr val="6A9955"/>
                </a:solidFill>
                <a:effectLst/>
                <a:latin typeface="Consolas" panose="020B0609020204030204" pitchFamily="49" charset="0"/>
              </a:rPr>
              <a:t>Escape character:</a:t>
            </a:r>
          </a:p>
          <a:p>
            <a:r>
              <a:rPr lang="en-US" sz="1600" b="0" dirty="0">
                <a:solidFill>
                  <a:srgbClr val="DCDCAA"/>
                </a:solidFill>
                <a:effectLst/>
                <a:latin typeface="Consolas" panose="020B0609020204030204" pitchFamily="49" charset="0"/>
              </a:rPr>
              <a:t>Write-Host</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a:t>
            </a:r>
            <a:r>
              <a:rPr lang="en-US" sz="1600" b="0" dirty="0">
                <a:solidFill>
                  <a:srgbClr val="D7BA7D"/>
                </a:solidFill>
                <a:effectLst/>
                <a:latin typeface="Consolas" panose="020B0609020204030204" pitchFamily="49" charset="0"/>
              </a:rPr>
              <a:t>`$</a:t>
            </a:r>
            <a:r>
              <a:rPr lang="en-US" sz="1600" b="0" dirty="0">
                <a:solidFill>
                  <a:srgbClr val="CE9178"/>
                </a:solidFill>
                <a:effectLst/>
                <a:latin typeface="Consolas" panose="020B0609020204030204" pitchFamily="49" charset="0"/>
              </a:rPr>
              <a:t>Home is </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Home"</a:t>
            </a:r>
            <a:endParaRPr lang="en-US" sz="1600" b="0" dirty="0">
              <a:solidFill>
                <a:srgbClr val="D4D4D4"/>
              </a:solidFill>
              <a:effectLst/>
              <a:latin typeface="Consolas" panose="020B0609020204030204" pitchFamily="49" charset="0"/>
            </a:endParaRPr>
          </a:p>
          <a:p>
            <a:r>
              <a:rPr lang="en-US" sz="1600" b="0" dirty="0">
                <a:solidFill>
                  <a:srgbClr val="DCDCAA"/>
                </a:solidFill>
                <a:effectLst/>
                <a:latin typeface="Consolas" panose="020B0609020204030204" pitchFamily="49" charset="0"/>
              </a:rPr>
              <a:t>Write-Host</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"Hello </a:t>
            </a:r>
            <a:r>
              <a:rPr lang="en-US" sz="1600" b="0" dirty="0">
                <a:solidFill>
                  <a:srgbClr val="D7BA7D"/>
                </a:solidFill>
                <a:effectLst/>
                <a:latin typeface="Consolas" panose="020B0609020204030204" pitchFamily="49" charset="0"/>
              </a:rPr>
              <a:t>`</a:t>
            </a:r>
            <a:r>
              <a:rPr lang="en-US" sz="1600" b="0" dirty="0" err="1">
                <a:solidFill>
                  <a:srgbClr val="D7BA7D"/>
                </a:solidFill>
                <a:effectLst/>
                <a:latin typeface="Consolas" panose="020B0609020204030204" pitchFamily="49" charset="0"/>
              </a:rPr>
              <a:t>n</a:t>
            </a:r>
            <a:r>
              <a:rPr lang="en-US" sz="1600" b="0" dirty="0" err="1">
                <a:solidFill>
                  <a:srgbClr val="CE9178"/>
                </a:solidFill>
                <a:effectLst/>
                <a:latin typeface="Consolas" panose="020B0609020204030204" pitchFamily="49" charset="0"/>
              </a:rPr>
              <a:t>World</a:t>
            </a:r>
            <a:r>
              <a:rPr lang="en-US" sz="1600" b="0" dirty="0">
                <a:solidFill>
                  <a:srgbClr val="CE9178"/>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r>
              <a:rPr lang="en-US" sz="1600" b="0" dirty="0">
                <a:solidFill>
                  <a:srgbClr val="DCDCAA"/>
                </a:solidFill>
                <a:effectLst/>
                <a:latin typeface="Consolas" panose="020B0609020204030204" pitchFamily="49" charset="0"/>
              </a:rPr>
              <a:t>Write-Host</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a:t>
            </a:r>
            <a:r>
              <a:rPr lang="en-US" sz="1600" b="0" dirty="0" err="1">
                <a:solidFill>
                  <a:srgbClr val="CE9178"/>
                </a:solidFill>
                <a:effectLst/>
                <a:latin typeface="Consolas" panose="020B0609020204030204" pitchFamily="49" charset="0"/>
              </a:rPr>
              <a:t>Hello</a:t>
            </a:r>
            <a:r>
              <a:rPr lang="en-US" sz="1600" b="0" dirty="0" err="1">
                <a:solidFill>
                  <a:srgbClr val="D7BA7D"/>
                </a:solidFill>
                <a:effectLst/>
                <a:latin typeface="Consolas" panose="020B0609020204030204" pitchFamily="49" charset="0"/>
              </a:rPr>
              <a:t>`n`t</a:t>
            </a:r>
            <a:r>
              <a:rPr lang="en-US" sz="1600" b="0" dirty="0" err="1">
                <a:solidFill>
                  <a:srgbClr val="CE9178"/>
                </a:solidFill>
                <a:effectLst/>
                <a:latin typeface="Consolas" panose="020B0609020204030204" pitchFamily="49" charset="0"/>
              </a:rPr>
              <a:t>World</a:t>
            </a:r>
            <a:r>
              <a:rPr lang="en-US" sz="1600" b="0" dirty="0">
                <a:solidFill>
                  <a:srgbClr val="CE9178"/>
                </a:solidFill>
                <a:effectLst/>
                <a:latin typeface="Consolas" panose="020B0609020204030204" pitchFamily="49" charset="0"/>
              </a:rPr>
              <a:t>!"</a:t>
            </a:r>
            <a:endParaRPr lang="en-US" sz="1600" b="0" dirty="0">
              <a:solidFill>
                <a:srgbClr val="D4D4D4"/>
              </a:solidFill>
              <a:effectLst/>
              <a:latin typeface="Consolas" panose="020B0609020204030204" pitchFamily="49" charset="0"/>
            </a:endParaRPr>
          </a:p>
          <a:p>
            <a:br>
              <a:rPr lang="en-US" sz="1600" b="0" dirty="0">
                <a:solidFill>
                  <a:srgbClr val="D4D4D4"/>
                </a:solidFill>
                <a:effectLst/>
                <a:latin typeface="Consolas" panose="020B0609020204030204" pitchFamily="49" charset="0"/>
              </a:rPr>
            </a:br>
            <a:r>
              <a:rPr lang="en-US" sz="1600" b="0" dirty="0">
                <a:solidFill>
                  <a:srgbClr val="DCDCAA"/>
                </a:solidFill>
                <a:effectLst/>
                <a:latin typeface="Consolas" panose="020B0609020204030204" pitchFamily="49" charset="0"/>
              </a:rPr>
              <a:t>Write-Host</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a:t>
            </a:r>
            <a:r>
              <a:rPr lang="en-US" sz="1600" b="0" dirty="0" err="1">
                <a:solidFill>
                  <a:srgbClr val="CE9178"/>
                </a:solidFill>
                <a:effectLst/>
                <a:latin typeface="Consolas" panose="020B0609020204030204" pitchFamily="49" charset="0"/>
              </a:rPr>
              <a:t>Hello</a:t>
            </a:r>
            <a:r>
              <a:rPr lang="en-US" sz="1600" b="0" dirty="0" err="1">
                <a:solidFill>
                  <a:srgbClr val="D7BA7D"/>
                </a:solidFill>
                <a:effectLst/>
                <a:latin typeface="Consolas" panose="020B0609020204030204" pitchFamily="49" charset="0"/>
              </a:rPr>
              <a:t>`t</a:t>
            </a:r>
            <a:r>
              <a:rPr lang="en-US" sz="1600" b="0" dirty="0" err="1">
                <a:solidFill>
                  <a:srgbClr val="CE9178"/>
                </a:solidFill>
                <a:effectLst/>
                <a:latin typeface="Consolas" panose="020B0609020204030204" pitchFamily="49" charset="0"/>
              </a:rPr>
              <a:t>World</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ForegroundColor</a:t>
            </a:r>
            <a:r>
              <a:rPr lang="en-US" sz="1600" b="0" dirty="0">
                <a:solidFill>
                  <a:srgbClr val="D4D4D4"/>
                </a:solidFill>
                <a:effectLst/>
                <a:latin typeface="Consolas" panose="020B0609020204030204" pitchFamily="49" charset="0"/>
              </a:rPr>
              <a:t> Green</a:t>
            </a:r>
          </a:p>
          <a:p>
            <a:br>
              <a:rPr lang="en-US" sz="1600" b="0" dirty="0">
                <a:solidFill>
                  <a:srgbClr val="D4D4D4"/>
                </a:solidFill>
                <a:effectLst/>
                <a:latin typeface="Consolas" panose="020B0609020204030204" pitchFamily="49" charset="0"/>
              </a:rPr>
            </a:br>
            <a:r>
              <a:rPr lang="en-US" sz="1600" b="0" dirty="0">
                <a:solidFill>
                  <a:srgbClr val="DCDCAA"/>
                </a:solidFill>
                <a:effectLst/>
                <a:latin typeface="Consolas" panose="020B0609020204030204" pitchFamily="49" charset="0"/>
              </a:rPr>
              <a:t>Write-Host</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"Hello</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a:t>
            </a:r>
            <a:r>
              <a:rPr lang="en-US" sz="1600" b="0" dirty="0">
                <a:solidFill>
                  <a:srgbClr val="D7BA7D"/>
                </a:solidFill>
                <a:effectLst/>
                <a:latin typeface="Consolas" panose="020B0609020204030204" pitchFamily="49" charset="0"/>
              </a:rPr>
              <a:t>`t</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World"</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ForegroundColor</a:t>
            </a:r>
            <a:r>
              <a:rPr lang="en-US" sz="1600" b="0" dirty="0">
                <a:solidFill>
                  <a:srgbClr val="D4D4D4"/>
                </a:solidFill>
                <a:effectLst/>
                <a:latin typeface="Consolas" panose="020B0609020204030204" pitchFamily="49" charset="0"/>
              </a:rPr>
              <a:t> Yellow</a:t>
            </a:r>
          </a:p>
          <a:p>
            <a:br>
              <a:rPr lang="en-US" sz="1600" b="0" dirty="0">
                <a:solidFill>
                  <a:srgbClr val="D4D4D4"/>
                </a:solidFill>
                <a:effectLst/>
                <a:latin typeface="Consolas" panose="020B0609020204030204" pitchFamily="49" charset="0"/>
              </a:rPr>
            </a:br>
            <a:r>
              <a:rPr lang="en-US" sz="1600" b="0" dirty="0">
                <a:solidFill>
                  <a:srgbClr val="DCDCAA"/>
                </a:solidFill>
                <a:effectLst/>
                <a:latin typeface="Consolas" panose="020B0609020204030204" pitchFamily="49" charset="0"/>
              </a:rPr>
              <a:t>Get-Service</a:t>
            </a:r>
            <a:r>
              <a:rPr lang="en-US" sz="1600" b="0" dirty="0">
                <a:solidFill>
                  <a:srgbClr val="D4D4D4"/>
                </a:solidFill>
                <a:effectLst/>
                <a:latin typeface="Consolas" panose="020B0609020204030204" pitchFamily="49" charset="0"/>
              </a:rPr>
              <a:t> -Name </a:t>
            </a:r>
            <a:r>
              <a:rPr lang="en-US" sz="1600" b="0" dirty="0" err="1">
                <a:solidFill>
                  <a:srgbClr val="D4D4D4"/>
                </a:solidFill>
                <a:effectLst/>
                <a:latin typeface="Consolas" panose="020B0609020204030204" pitchFamily="49" charset="0"/>
              </a:rPr>
              <a:t>WinDefend</a:t>
            </a:r>
            <a:r>
              <a:rPr lang="en-US" sz="1600" b="0" dirty="0">
                <a:solidFill>
                  <a:srgbClr val="D4D4D4"/>
                </a:solidFill>
                <a:effectLst/>
                <a:latin typeface="Consolas" panose="020B0609020204030204" pitchFamily="49" charset="0"/>
              </a:rPr>
              <a:t> | </a:t>
            </a:r>
            <a:r>
              <a:rPr lang="en-US" sz="1600" b="0" dirty="0">
                <a:solidFill>
                  <a:srgbClr val="DCDCAA"/>
                </a:solidFill>
                <a:effectLst/>
                <a:latin typeface="Consolas" panose="020B0609020204030204" pitchFamily="49" charset="0"/>
              </a:rPr>
              <a:t>Format-Table</a:t>
            </a:r>
            <a:r>
              <a:rPr lang="en-US" sz="1600" b="0" dirty="0">
                <a:solidFill>
                  <a:srgbClr val="D4D4D4"/>
                </a:solidFill>
                <a:effectLst/>
                <a:latin typeface="Consolas" panose="020B0609020204030204" pitchFamily="49" charset="0"/>
              </a:rPr>
              <a:t> `</a:t>
            </a:r>
          </a:p>
          <a:p>
            <a:r>
              <a:rPr lang="en-US" sz="1600" b="0" dirty="0" err="1">
                <a:solidFill>
                  <a:srgbClr val="D4D4D4"/>
                </a:solidFill>
                <a:effectLst/>
                <a:latin typeface="Consolas" panose="020B0609020204030204" pitchFamily="49" charset="0"/>
              </a:rPr>
              <a:t>Name,Status,CanStop</a:t>
            </a:r>
            <a:endParaRPr lang="en-US" sz="1600" b="0" dirty="0">
              <a:solidFill>
                <a:srgbClr val="D4D4D4"/>
              </a:solidFill>
              <a:effectLst/>
              <a:latin typeface="Consolas" panose="020B0609020204030204" pitchFamily="49" charset="0"/>
            </a:endParaRPr>
          </a:p>
          <a:p>
            <a:r>
              <a:rPr lang="en-US" sz="1600" b="0" dirty="0">
                <a:solidFill>
                  <a:srgbClr val="6A9955"/>
                </a:solidFill>
                <a:effectLst/>
                <a:latin typeface="Consolas" panose="020B0609020204030204" pitchFamily="49" charset="0"/>
              </a:rPr>
              <a:t>#endregion escape character</a:t>
            </a:r>
            <a:endParaRPr lang="en-US" sz="1600" b="0" dirty="0">
              <a:solidFill>
                <a:srgbClr val="D4D4D4"/>
              </a:solidFill>
              <a:effectLst/>
              <a:latin typeface="Consolas" panose="020B0609020204030204" pitchFamily="49" charset="0"/>
            </a:endParaRPr>
          </a:p>
          <a:p>
            <a:endParaRPr lang="en-US" sz="1600" b="0" dirty="0">
              <a:solidFill>
                <a:srgbClr val="D4D4D4"/>
              </a:solidFill>
              <a:effectLst/>
              <a:latin typeface="Consolas" panose="020B0609020204030204" pitchFamily="49" charset="0"/>
            </a:endParaRPr>
          </a:p>
          <a:p>
            <a:br>
              <a:rPr lang="en-US" sz="1600" b="0" dirty="0">
                <a:solidFill>
                  <a:srgbClr val="D4D4D4"/>
                </a:solidFill>
                <a:effectLst/>
                <a:latin typeface="Consolas" panose="020B0609020204030204" pitchFamily="49" charset="0"/>
              </a:rPr>
            </a:br>
            <a:r>
              <a:rPr lang="en-US" sz="1600" b="1" dirty="0">
                <a:solidFill>
                  <a:srgbClr val="6A9955"/>
                </a:solidFill>
                <a:effectLst/>
                <a:latin typeface="Consolas" panose="020B0609020204030204" pitchFamily="49" charset="0"/>
              </a:rPr>
              <a:t>Parsing Modes:</a:t>
            </a:r>
            <a:endParaRPr lang="en-US" sz="1600" b="1" dirty="0">
              <a:solidFill>
                <a:srgbClr val="D4D4D4"/>
              </a:solidFill>
              <a:effectLst/>
              <a:latin typeface="Consolas" panose="020B0609020204030204" pitchFamily="49" charset="0"/>
            </a:endParaRPr>
          </a:p>
          <a:p>
            <a:r>
              <a:rPr lang="en-US" sz="1600" b="0" dirty="0">
                <a:solidFill>
                  <a:srgbClr val="6A9955"/>
                </a:solidFill>
                <a:effectLst/>
                <a:latin typeface="Consolas" panose="020B0609020204030204" pitchFamily="49" charset="0"/>
              </a:rPr>
              <a:t>#expression mode does the expected work</a:t>
            </a:r>
            <a:endParaRPr lang="en-US" sz="1600" b="0" dirty="0">
              <a:solidFill>
                <a:srgbClr val="D4D4D4"/>
              </a:solidFill>
              <a:effectLst/>
              <a:latin typeface="Consolas" panose="020B0609020204030204" pitchFamily="49" charset="0"/>
            </a:endParaRPr>
          </a:p>
          <a:p>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endParaRPr lang="en-US" sz="1600" b="0" dirty="0">
              <a:solidFill>
                <a:srgbClr val="D4D4D4"/>
              </a:solidFill>
              <a:effectLst/>
              <a:latin typeface="Consolas" panose="020B0609020204030204" pitchFamily="49" charset="0"/>
            </a:endParaRPr>
          </a:p>
          <a:p>
            <a:br>
              <a:rPr lang="en-US" sz="1600" b="0" dirty="0">
                <a:solidFill>
                  <a:srgbClr val="D4D4D4"/>
                </a:solidFill>
                <a:effectLst/>
                <a:latin typeface="Consolas" panose="020B0609020204030204" pitchFamily="49" charset="0"/>
              </a:rPr>
            </a:br>
            <a:r>
              <a:rPr lang="en-US" sz="1600" b="0" dirty="0">
                <a:solidFill>
                  <a:srgbClr val="6A9955"/>
                </a:solidFill>
                <a:effectLst/>
                <a:latin typeface="Consolas" panose="020B0609020204030204" pitchFamily="49" charset="0"/>
              </a:rPr>
              <a:t>#Argument mode, treats everything as strings</a:t>
            </a:r>
            <a:endParaRPr lang="en-US" sz="1600" b="0" dirty="0">
              <a:solidFill>
                <a:srgbClr val="D4D4D4"/>
              </a:solidFill>
              <a:effectLst/>
              <a:latin typeface="Consolas" panose="020B0609020204030204" pitchFamily="49" charset="0"/>
            </a:endParaRPr>
          </a:p>
          <a:p>
            <a:r>
              <a:rPr lang="en-US" sz="1600" b="0" dirty="0">
                <a:solidFill>
                  <a:srgbClr val="DCDCAA"/>
                </a:solidFill>
                <a:effectLst/>
                <a:latin typeface="Consolas" panose="020B0609020204030204" pitchFamily="49" charset="0"/>
              </a:rPr>
              <a:t>Write-Host</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ForegroundColor</a:t>
            </a:r>
            <a:r>
              <a:rPr lang="en-US" sz="1600" b="0" dirty="0">
                <a:solidFill>
                  <a:srgbClr val="D4D4D4"/>
                </a:solidFill>
                <a:effectLst/>
                <a:latin typeface="Consolas" panose="020B0609020204030204" pitchFamily="49" charset="0"/>
              </a:rPr>
              <a:t> Green</a:t>
            </a:r>
          </a:p>
          <a:p>
            <a:br>
              <a:rPr lang="en-US" sz="1600" b="0" dirty="0">
                <a:solidFill>
                  <a:srgbClr val="D4D4D4"/>
                </a:solidFill>
                <a:effectLst/>
                <a:latin typeface="Consolas" panose="020B0609020204030204" pitchFamily="49" charset="0"/>
              </a:rPr>
            </a:br>
            <a:r>
              <a:rPr lang="en-US" sz="1600" b="0" dirty="0">
                <a:solidFill>
                  <a:srgbClr val="6A9955"/>
                </a:solidFill>
                <a:effectLst/>
                <a:latin typeface="Consolas" panose="020B0609020204030204" pitchFamily="49" charset="0"/>
              </a:rPr>
              <a:t>#Expression mode forced on 2+2</a:t>
            </a:r>
            <a:endParaRPr lang="en-US" sz="1600" b="0" dirty="0">
              <a:solidFill>
                <a:srgbClr val="D4D4D4"/>
              </a:solidFill>
              <a:effectLst/>
              <a:latin typeface="Consolas" panose="020B0609020204030204" pitchFamily="49" charset="0"/>
            </a:endParaRPr>
          </a:p>
          <a:p>
            <a:r>
              <a:rPr lang="en-US" sz="1600" b="0" dirty="0">
                <a:solidFill>
                  <a:srgbClr val="DCDCAA"/>
                </a:solidFill>
                <a:effectLst/>
                <a:latin typeface="Consolas" panose="020B0609020204030204" pitchFamily="49" charset="0"/>
              </a:rPr>
              <a:t>Write-Host</a:t>
            </a:r>
            <a:r>
              <a:rPr lang="en-US" sz="1600" b="0" dirty="0">
                <a:solidFill>
                  <a:srgbClr val="D4D4D4"/>
                </a:solidFill>
                <a:effectLst/>
                <a:latin typeface="Consolas" panose="020B0609020204030204" pitchFamily="49" charset="0"/>
              </a:rPr>
              <a:t> (</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ForegroundColor</a:t>
            </a:r>
            <a:r>
              <a:rPr lang="en-US" sz="1600" b="0" dirty="0">
                <a:solidFill>
                  <a:srgbClr val="D4D4D4"/>
                </a:solidFill>
                <a:effectLst/>
                <a:latin typeface="Consolas" panose="020B0609020204030204" pitchFamily="49" charset="0"/>
              </a:rPr>
              <a:t> Green</a:t>
            </a:r>
          </a:p>
          <a:p>
            <a:br>
              <a:rPr lang="en-US" sz="1600" b="0" dirty="0">
                <a:solidFill>
                  <a:srgbClr val="D4D4D4"/>
                </a:solidFill>
                <a:effectLst/>
                <a:latin typeface="Consolas" panose="020B0609020204030204" pitchFamily="49" charset="0"/>
              </a:rPr>
            </a:br>
            <a:r>
              <a:rPr lang="en-US" sz="1600" b="0" dirty="0">
                <a:solidFill>
                  <a:srgbClr val="6A9955"/>
                </a:solidFill>
                <a:effectLst/>
                <a:latin typeface="Consolas" panose="020B0609020204030204" pitchFamily="49" charset="0"/>
              </a:rPr>
              <a:t>#expression mode needs quotes for strings</a:t>
            </a:r>
            <a:endParaRPr lang="en-US" sz="1600" b="0" dirty="0">
              <a:solidFill>
                <a:srgbClr val="D4D4D4"/>
              </a:solidFill>
              <a:effectLst/>
              <a:latin typeface="Consolas" panose="020B0609020204030204" pitchFamily="49" charset="0"/>
            </a:endParaRPr>
          </a:p>
          <a:p>
            <a:r>
              <a:rPr lang="en-US" sz="1600" b="0" dirty="0">
                <a:solidFill>
                  <a:srgbClr val="D4D4D4"/>
                </a:solidFill>
                <a:effectLst/>
                <a:latin typeface="Consolas" panose="020B0609020204030204" pitchFamily="49" charset="0"/>
              </a:rPr>
              <a:t>Test</a:t>
            </a:r>
          </a:p>
          <a:p>
            <a:r>
              <a:rPr lang="en-US" sz="1600" b="0" dirty="0">
                <a:solidFill>
                  <a:srgbClr val="CE9178"/>
                </a:solidFill>
                <a:effectLst/>
                <a:latin typeface="Consolas" panose="020B0609020204030204" pitchFamily="49" charset="0"/>
              </a:rPr>
              <a:t>"Test"</a:t>
            </a:r>
            <a:endParaRPr lang="en-US" sz="1600" b="0" dirty="0">
              <a:solidFill>
                <a:srgbClr val="D4D4D4"/>
              </a:solidFill>
              <a:effectLst/>
              <a:latin typeface="Consolas" panose="020B0609020204030204" pitchFamily="49" charset="0"/>
            </a:endParaRPr>
          </a:p>
          <a:p>
            <a:r>
              <a:rPr lang="en-US" sz="1600" b="0" dirty="0">
                <a:solidFill>
                  <a:srgbClr val="6A9955"/>
                </a:solidFill>
                <a:effectLst/>
                <a:latin typeface="Consolas" panose="020B0609020204030204" pitchFamily="49" charset="0"/>
              </a:rPr>
              <a:t>#endregion Parsing Moves</a:t>
            </a:r>
            <a:endParaRPr lang="en-US" sz="1600" b="0" dirty="0">
              <a:solidFill>
                <a:srgbClr val="D4D4D4"/>
              </a:solidFill>
              <a:effectLst/>
              <a:latin typeface="Consolas" panose="020B0609020204030204" pitchFamily="49"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292564225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smtClean="0"/>
              <a:pPr/>
              <a:t>25</a:t>
            </a:fld>
            <a:endParaRPr lang="en-US"/>
          </a:p>
        </p:txBody>
      </p:sp>
      <p:sp>
        <p:nvSpPr>
          <p:cNvPr id="3" name="Date Placeholder 2">
            <a:extLst>
              <a:ext uri="{FF2B5EF4-FFF2-40B4-BE49-F238E27FC236}">
                <a16:creationId xmlns:a16="http://schemas.microsoft.com/office/drawing/2014/main" id="{3F5CF34F-AAAC-430A-B32E-0E692172CC07}"/>
              </a:ext>
            </a:extLst>
          </p:cNvPr>
          <p:cNvSpPr>
            <a:spLocks noGrp="1"/>
          </p:cNvSpPr>
          <p:nvPr>
            <p:ph type="dt" idx="12"/>
          </p:nvPr>
        </p:nvSpPr>
        <p:spPr/>
        <p:txBody>
          <a:bodyPr/>
          <a:lstStyle/>
          <a:p>
            <a:fld id="{592BAB5C-9CDE-47A0-89B0-1BD39C8B7942}" type="datetime1">
              <a:rPr lang="en-US" smtClean="0"/>
              <a:t>9/7/2022</a:t>
            </a:fld>
            <a:endParaRPr lang="en-US"/>
          </a:p>
        </p:txBody>
      </p:sp>
      <p:sp>
        <p:nvSpPr>
          <p:cNvPr id="8" name="Slide Image Placeholder 7">
            <a:extLst>
              <a:ext uri="{FF2B5EF4-FFF2-40B4-BE49-F238E27FC236}">
                <a16:creationId xmlns:a16="http://schemas.microsoft.com/office/drawing/2014/main" id="{654651DE-103E-4094-B964-7B0DFE8C6CAE}"/>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C3520F82-A4D0-447A-A8E5-3467A10ECFD1}"/>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5" name="Header Placeholder 4">
            <a:extLst>
              <a:ext uri="{FF2B5EF4-FFF2-40B4-BE49-F238E27FC236}">
                <a16:creationId xmlns:a16="http://schemas.microsoft.com/office/drawing/2014/main" id="{8EE692BC-11D2-4F9E-8DF7-B5F3979836BF}"/>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17529832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r>
              <a:rPr lang="en-US"/>
              <a:t>Link to lab: </a:t>
            </a:r>
          </a:p>
          <a:p>
            <a:r>
              <a:rPr lang="en-US"/>
              <a:t>##########</a:t>
            </a:r>
          </a:p>
        </p:txBody>
      </p:sp>
      <p:sp>
        <p:nvSpPr>
          <p:cNvPr id="4" name="Slide Number Placeholder 3"/>
          <p:cNvSpPr>
            <a:spLocks noGrp="1"/>
          </p:cNvSpPr>
          <p:nvPr>
            <p:ph type="sldNum" sz="quarter" idx="10"/>
          </p:nvPr>
        </p:nvSpPr>
        <p:spPr/>
        <p:txBody>
          <a:bodyPr/>
          <a:lstStyle/>
          <a:p>
            <a:fld id="{B4008EB6-D09E-4580-8CD6-DDB14511944F}" type="slidenum">
              <a:rPr lang="en-US"/>
              <a:pPr/>
              <a:t>26</a:t>
            </a:fld>
            <a:endParaRPr lang="en-US"/>
          </a:p>
        </p:txBody>
      </p:sp>
      <p:sp>
        <p:nvSpPr>
          <p:cNvPr id="5" name="Footer Placeholder 4"/>
          <p:cNvSpPr>
            <a:spLocks noGrp="1"/>
          </p:cNvSpPr>
          <p:nvPr>
            <p:ph type="ftr" sz="quarter" idx="11"/>
          </p:nvPr>
        </p:nvSpPr>
        <p:spPr/>
        <p:txBody>
          <a:bodyPr/>
          <a:lstStyle/>
          <a:p>
            <a:endParaRPr lang="en-US"/>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2804542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lstStyle/>
          <a:p>
            <a:fld id="{EC87E0CF-87F6-4B58-B8B8-DCAB2DAAF3CA}" type="slidenum">
              <a:rPr lang="en-US"/>
              <a:pPr/>
              <a:t>27</a:t>
            </a:fld>
            <a:endParaRPr lang="en-US"/>
          </a:p>
        </p:txBody>
      </p:sp>
      <p:sp>
        <p:nvSpPr>
          <p:cNvPr id="10" name="Slide Image Placeholder 9">
            <a:extLst>
              <a:ext uri="{FF2B5EF4-FFF2-40B4-BE49-F238E27FC236}">
                <a16:creationId xmlns:a16="http://schemas.microsoft.com/office/drawing/2014/main" id="{78F88C93-2AC6-4259-8E72-48689E75DD8E}"/>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5875227C-7667-4D34-AC4C-D2C34D66B61D}"/>
              </a:ext>
            </a:extLst>
          </p:cNvPr>
          <p:cNvSpPr>
            <a:spLocks noGrp="1"/>
          </p:cNvSpPr>
          <p:nvPr>
            <p:ph type="body" idx="1"/>
          </p:nvPr>
        </p:nvSpPr>
        <p:spPr/>
        <p:txBody>
          <a:bodyPr/>
          <a:lstStyle/>
          <a:p>
            <a:endParaRPr lang="en-US"/>
          </a:p>
        </p:txBody>
      </p:sp>
      <p:sp>
        <p:nvSpPr>
          <p:cNvPr id="2" name="Date Placeholder 1">
            <a:extLst>
              <a:ext uri="{FF2B5EF4-FFF2-40B4-BE49-F238E27FC236}">
                <a16:creationId xmlns:a16="http://schemas.microsoft.com/office/drawing/2014/main" id="{CF2BF15B-46B3-461E-B4BD-0EA1A9EAF87F}"/>
              </a:ext>
            </a:extLst>
          </p:cNvPr>
          <p:cNvSpPr>
            <a:spLocks noGrp="1"/>
          </p:cNvSpPr>
          <p:nvPr>
            <p:ph type="dt" idx="15"/>
          </p:nvPr>
        </p:nvSpPr>
        <p:spPr>
          <a:xfrm>
            <a:off x="3884613" y="1"/>
            <a:ext cx="2971800" cy="458788"/>
          </a:xfrm>
          <a:prstGeom prst="rect">
            <a:avLst/>
          </a:prstGeom>
        </p:spPr>
        <p:txBody>
          <a:bodyPr/>
          <a:lstStyle/>
          <a:p>
            <a:fld id="{FEF7E070-ACE9-4688-9DF6-05A4C1EB9BC3}" type="datetime8">
              <a:rPr lang="en-US"/>
              <a:t>9/7/2022 10:21 AM</a:t>
            </a:fld>
            <a:endParaRPr lang="en-US"/>
          </a:p>
        </p:txBody>
      </p:sp>
    </p:spTree>
    <p:extLst>
      <p:ext uri="{BB962C8B-B14F-4D97-AF65-F5344CB8AC3E}">
        <p14:creationId xmlns:p14="http://schemas.microsoft.com/office/powerpoint/2010/main" val="1507187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765" b="0" i="0" u="none" strike="noStrike" kern="1200" cap="none" spc="0" normalizeH="0" baseline="0" noProof="0">
                <a:ln>
                  <a:noFill/>
                </a:ln>
                <a:solidFill>
                  <a:prstClr val="black"/>
                </a:solidFill>
                <a:effectLst/>
                <a:uLnTx/>
                <a:uFillTx/>
                <a:latin typeface="Calibri"/>
                <a:ea typeface="+mn-ea"/>
                <a:cs typeface="+mn-cs"/>
              </a:rPr>
              <a:pPr marL="0" marR="0" lvl="0" indent="0" algn="l" defTabSz="914460" rtl="0" eaLnBrk="1" fontAlgn="auto" latinLnBrk="0" hangingPunct="1">
                <a:lnSpc>
                  <a:spcPct val="100000"/>
                </a:lnSpc>
                <a:spcBef>
                  <a:spcPts val="0"/>
                </a:spcBef>
                <a:spcAft>
                  <a:spcPts val="0"/>
                </a:spcAft>
                <a:buClrTx/>
                <a:buSzTx/>
                <a:buFontTx/>
                <a:buNone/>
                <a:tabLst/>
                <a:defRPr/>
              </a:pPr>
              <a:t>3</a:t>
            </a:fld>
            <a:endParaRPr kumimoji="0" lang="en-US" sz="1765" b="0" i="0" u="none" strike="noStrike" kern="1200" cap="none" spc="0" normalizeH="0" baseline="0" noProof="0">
              <a:ln>
                <a:noFill/>
              </a:ln>
              <a:solidFill>
                <a:prstClr val="black"/>
              </a:solidFill>
              <a:effectLst/>
              <a:uLnTx/>
              <a:uFillTx/>
              <a:latin typeface="Calibri"/>
              <a:ea typeface="+mn-ea"/>
              <a:cs typeface="+mn-cs"/>
            </a:endParaRPr>
          </a:p>
        </p:txBody>
      </p:sp>
      <p:sp>
        <p:nvSpPr>
          <p:cNvPr id="6" name="Date Placeholder 5">
            <a:extLst>
              <a:ext uri="{FF2B5EF4-FFF2-40B4-BE49-F238E27FC236}">
                <a16:creationId xmlns:a16="http://schemas.microsoft.com/office/drawing/2014/main" id="{B5F0A125-1411-481C-8C57-BA8508D6EF94}"/>
              </a:ext>
            </a:extLst>
          </p:cNvPr>
          <p:cNvSpPr>
            <a:spLocks noGrp="1"/>
          </p:cNvSpPr>
          <p:nvPr>
            <p:ph type="dt" idx="12"/>
          </p:nvPr>
        </p:nvSpPr>
        <p:spPr/>
        <p:txBody>
          <a:bodyPr/>
          <a:lstStyle/>
          <a:p>
            <a:pPr marL="0" marR="0" lvl="0" indent="0" algn="r" defTabSz="914460" rtl="0" eaLnBrk="1" fontAlgn="auto" latinLnBrk="0" hangingPunct="1">
              <a:lnSpc>
                <a:spcPct val="100000"/>
              </a:lnSpc>
              <a:spcBef>
                <a:spcPts val="0"/>
              </a:spcBef>
              <a:spcAft>
                <a:spcPts val="0"/>
              </a:spcAft>
              <a:buClrTx/>
              <a:buSzTx/>
              <a:buFontTx/>
              <a:buNone/>
              <a:tabLst/>
              <a:defRPr/>
            </a:pPr>
            <a:fld id="{520EDEF9-34DC-43EF-A96E-E4BC67A143AE}" type="datetime1">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60" rtl="0" eaLnBrk="1" fontAlgn="auto" latinLnBrk="0" hangingPunct="1">
                <a:lnSpc>
                  <a:spcPct val="100000"/>
                </a:lnSpc>
                <a:spcBef>
                  <a:spcPts val="0"/>
                </a:spcBef>
                <a:spcAft>
                  <a:spcPts val="0"/>
                </a:spcAft>
                <a:buClrTx/>
                <a:buSzTx/>
                <a:buFontTx/>
                <a:buNone/>
                <a:tabLst/>
                <a:defRPr/>
              </a:pPr>
              <a:t>9/7/2022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0" name="Slide Image Placeholder 9">
            <a:extLst>
              <a:ext uri="{FF2B5EF4-FFF2-40B4-BE49-F238E27FC236}">
                <a16:creationId xmlns:a16="http://schemas.microsoft.com/office/drawing/2014/main" id="{E2E78E2F-5A11-492B-863A-333FCB8BF99A}"/>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F562AF71-297A-4E14-905B-9BC87AF9311A}"/>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2" name="Header Placeholder 1">
            <a:extLst>
              <a:ext uri="{FF2B5EF4-FFF2-40B4-BE49-F238E27FC236}">
                <a16:creationId xmlns:a16="http://schemas.microsoft.com/office/drawing/2014/main" id="{EE816882-27D1-47C1-B2DF-390182831B42}"/>
              </a:ext>
            </a:extLst>
          </p:cNvPr>
          <p:cNvSpPr>
            <a:spLocks noGrp="1"/>
          </p:cNvSpPr>
          <p:nvPr>
            <p:ph type="hdr" sz="quarter" idx="13"/>
          </p:nvPr>
        </p:nvSpPr>
        <p:spPr>
          <a:xfrm>
            <a:off x="0" y="0"/>
            <a:ext cx="2971800" cy="458788"/>
          </a:xfrm>
          <a:prstGeom prst="rect">
            <a:avLst/>
          </a:prstGeom>
        </p:spPr>
        <p:txBody>
          <a:bodyPr/>
          <a:lstStyle/>
          <a:p>
            <a:pPr marL="0" marR="0" lvl="0" indent="0" algn="l" defTabSz="914460" rtl="0" eaLnBrk="1" fontAlgn="auto" latinLnBrk="0" hangingPunct="1">
              <a:lnSpc>
                <a:spcPct val="100000"/>
              </a:lnSpc>
              <a:spcBef>
                <a:spcPts val="0"/>
              </a:spcBef>
              <a:spcAft>
                <a:spcPts val="0"/>
              </a:spcAft>
              <a:buClrTx/>
              <a:buSzTx/>
              <a:buFontTx/>
              <a:buNone/>
              <a:tabLst/>
              <a:defRPr/>
            </a:pPr>
            <a:r>
              <a:rPr kumimoji="0" lang="en-US" sz="1765" b="0" i="0" u="none" strike="noStrike" kern="1200" cap="none" spc="0" normalizeH="0" baseline="0" noProof="0">
                <a:ln>
                  <a:noFill/>
                </a:ln>
                <a:solidFill>
                  <a:prstClr val="black"/>
                </a:solidFill>
                <a:effectLst/>
                <a:uLnTx/>
                <a:uFillTx/>
                <a:latin typeface="Calibri"/>
                <a:ea typeface="+mn-ea"/>
                <a:cs typeface="+mn-cs"/>
              </a:rPr>
              <a:t>[[HEADER]]</a:t>
            </a:r>
          </a:p>
        </p:txBody>
      </p:sp>
    </p:spTree>
    <p:extLst>
      <p:ext uri="{BB962C8B-B14F-4D97-AF65-F5344CB8AC3E}">
        <p14:creationId xmlns:p14="http://schemas.microsoft.com/office/powerpoint/2010/main" val="1285128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a:xfrm>
            <a:off x="5909309" y="8685213"/>
            <a:ext cx="947103" cy="457200"/>
          </a:xfrm>
          <a:prstGeom prst="rect">
            <a:avLst/>
          </a:prstGeom>
        </p:spPr>
        <p:txBody>
          <a:bodyPr anchor="ctr"/>
          <a:lstStyle/>
          <a:p>
            <a:pPr algn="ctr"/>
            <a:fld id="{B4008EB6-D09E-4580-8CD6-DDB14511944F}" type="slidenum">
              <a:rPr lang="en-US" sz="1000">
                <a:latin typeface="Segoe UI Light" panose="020B0502040204020203" pitchFamily="34" charset="0"/>
                <a:cs typeface="Segoe UI Light" panose="020B0502040204020203" pitchFamily="34" charset="0"/>
              </a:rPr>
              <a:pPr algn="ctr"/>
              <a:t>4</a:t>
            </a:fld>
            <a:endParaRPr lang="en-US" sz="1000">
              <a:latin typeface="Segoe UI Light" panose="020B0502040204020203" pitchFamily="34" charset="0"/>
              <a:cs typeface="Segoe UI Light" panose="020B0502040204020203" pitchFamily="34" charset="0"/>
            </a:endParaRPr>
          </a:p>
        </p:txBody>
      </p:sp>
      <p:sp>
        <p:nvSpPr>
          <p:cNvPr id="2" name="Date Placeholder 1">
            <a:extLst>
              <a:ext uri="{FF2B5EF4-FFF2-40B4-BE49-F238E27FC236}">
                <a16:creationId xmlns:a16="http://schemas.microsoft.com/office/drawing/2014/main" id="{9E5055FA-07D8-4DA6-AC32-4413A421166A}"/>
              </a:ext>
            </a:extLst>
          </p:cNvPr>
          <p:cNvSpPr>
            <a:spLocks noGrp="1"/>
          </p:cNvSpPr>
          <p:nvPr>
            <p:ph type="dt" idx="14"/>
          </p:nvPr>
        </p:nvSpPr>
        <p:spPr>
          <a:xfrm>
            <a:off x="3884613" y="1"/>
            <a:ext cx="2971800" cy="458788"/>
          </a:xfrm>
          <a:prstGeom prst="rect">
            <a:avLst/>
          </a:prstGeom>
        </p:spPr>
        <p:txBody>
          <a:bodyPr/>
          <a:lstStyle/>
          <a:p>
            <a:fld id="{D452F1B2-5A1B-401B-80FA-F451C4A333CD}" type="datetime8">
              <a:rPr lang="en-US" sz="1000">
                <a:latin typeface="Segoe UI Light" panose="020B0502040204020203" pitchFamily="34" charset="0"/>
                <a:cs typeface="Segoe UI Light" panose="020B0502040204020203" pitchFamily="34" charset="0"/>
              </a:rPr>
              <a:pPr/>
              <a:t>9/7/2022 10:21 AM</a:t>
            </a:fld>
            <a:endParaRPr lang="en-US" sz="1000">
              <a:latin typeface="Segoe UI Light" panose="020B0502040204020203" pitchFamily="34" charset="0"/>
              <a:cs typeface="Segoe UI Light" panose="020B0502040204020203" pitchFamily="34" charset="0"/>
            </a:endParaRPr>
          </a:p>
        </p:txBody>
      </p:sp>
      <p:sp>
        <p:nvSpPr>
          <p:cNvPr id="6" name="Slide Image Placeholder 5">
            <a:extLst>
              <a:ext uri="{FF2B5EF4-FFF2-40B4-BE49-F238E27FC236}">
                <a16:creationId xmlns:a16="http://schemas.microsoft.com/office/drawing/2014/main" id="{33502380-9092-4FF3-B02C-A2938DCFEE50}"/>
              </a:ext>
            </a:extLst>
          </p:cNvPr>
          <p:cNvSpPr>
            <a:spLocks noGrp="1" noRot="1" noChangeAspect="1"/>
          </p:cNvSpPr>
          <p:nvPr>
            <p:ph type="sldImg"/>
          </p:nvPr>
        </p:nvSpPr>
        <p:spPr/>
      </p:sp>
      <p:sp>
        <p:nvSpPr>
          <p:cNvPr id="8" name="Notes Placeholder 7">
            <a:extLst>
              <a:ext uri="{FF2B5EF4-FFF2-40B4-BE49-F238E27FC236}">
                <a16:creationId xmlns:a16="http://schemas.microsoft.com/office/drawing/2014/main" id="{19988937-EEB7-4434-8C3A-2875505BEEB5}"/>
              </a:ext>
            </a:extLst>
          </p:cNvPr>
          <p:cNvSpPr>
            <a:spLocks noGrp="1"/>
          </p:cNvSpPr>
          <p:nvPr>
            <p:ph type="body" idx="1"/>
          </p:nvPr>
        </p:nvSpPr>
        <p:spPr/>
        <p:txBody>
          <a:bodyPr/>
          <a:lstStyle/>
          <a:p>
            <a:endParaRPr lang="en-US" sz="1000"/>
          </a:p>
        </p:txBody>
      </p:sp>
    </p:spTree>
    <p:extLst>
      <p:ext uri="{BB962C8B-B14F-4D97-AF65-F5344CB8AC3E}">
        <p14:creationId xmlns:p14="http://schemas.microsoft.com/office/powerpoint/2010/main" val="25255321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3004" lvl="1" indent="-105840"/>
            <a:r>
              <a:rPr lang="en-US"/>
              <a:t>Implicit = Automatic</a:t>
            </a:r>
          </a:p>
          <a:p>
            <a:pPr marL="107164" lvl="1" indent="0">
              <a:buNone/>
            </a:pPr>
            <a:r>
              <a:rPr lang="en-US"/>
              <a:t>Non-declarative</a:t>
            </a:r>
          </a:p>
          <a:p>
            <a:pPr marL="213004" lvl="1" indent="-105840"/>
            <a:r>
              <a:rPr lang="en-US"/>
              <a:t>Note that this is the </a:t>
            </a:r>
            <a:r>
              <a:rPr lang="en-US" b="1"/>
              <a:t>default behavior</a:t>
            </a:r>
            <a:r>
              <a:rPr lang="en-US"/>
              <a:t>, you show them how to override this default on a later slide. </a:t>
            </a:r>
          </a:p>
          <a:p>
            <a:pPr lvl="1"/>
            <a:r>
              <a:rPr lang="en-US"/>
              <a:t>The data type of a variable is determined by the .NET types of the values provided</a:t>
            </a:r>
          </a:p>
          <a:p>
            <a:pPr lvl="1"/>
            <a:r>
              <a:rPr lang="en-US"/>
              <a:t>Variables are not limited to a particular type of object and can be reused to store any data</a:t>
            </a:r>
          </a:p>
          <a:p>
            <a:endParaRPr lang="en-US"/>
          </a:p>
          <a:p>
            <a:r>
              <a:rPr lang="en-US"/>
              <a:t>##########</a:t>
            </a:r>
          </a:p>
        </p:txBody>
      </p:sp>
      <p:sp>
        <p:nvSpPr>
          <p:cNvPr id="4" name="Date Placeholder 3"/>
          <p:cNvSpPr>
            <a:spLocks noGrp="1"/>
          </p:cNvSpPr>
          <p:nvPr>
            <p:ph type="dt" idx="1"/>
          </p:nvPr>
        </p:nvSpPr>
        <p:spPr/>
        <p:txBody>
          <a:bodyPr/>
          <a:lstStyle/>
          <a:p>
            <a:fld id="{B6BA3B78-ABC6-4CEE-B32B-D6BE60B4E9E4}" type="datetime1">
              <a:rPr lang="en-US" smtClean="0"/>
              <a:t>9/7/2022</a:t>
            </a:fld>
            <a:endParaRPr lang="en-US"/>
          </a:p>
        </p:txBody>
      </p:sp>
    </p:spTree>
    <p:extLst>
      <p:ext uri="{BB962C8B-B14F-4D97-AF65-F5344CB8AC3E}">
        <p14:creationId xmlns:p14="http://schemas.microsoft.com/office/powerpoint/2010/main" val="3766056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a:t>This slide and demo is showing that </a:t>
            </a:r>
          </a:p>
          <a:p>
            <a:pPr marL="384454" lvl="1" indent="-171450">
              <a:buFont typeface="Arial" panose="020B0604020202020204" pitchFamily="34" charset="0"/>
              <a:buChar char="•"/>
            </a:pPr>
            <a:r>
              <a:rPr lang="en-US"/>
              <a:t>by forcing $Salary to be an int, the results work as intended instead of by changing $Bonus into a string, like the default behavior would be</a:t>
            </a:r>
          </a:p>
          <a:p>
            <a:pPr marL="384454" lvl="1" indent="-171450">
              <a:buFont typeface="Arial" panose="020B0604020202020204" pitchFamily="34" charset="0"/>
              <a:buChar char="•"/>
            </a:pPr>
            <a:r>
              <a:rPr lang="en-US"/>
              <a:t>$Salary doesn’t actually change, it is still a string, but the value was converted that single time when being used</a:t>
            </a:r>
          </a:p>
          <a:p>
            <a:pPr marL="171450" lvl="0" indent="-171450">
              <a:buFont typeface="Arial" panose="020B0604020202020204" pitchFamily="34" charset="0"/>
              <a:buChar char="•"/>
            </a:pPr>
            <a:r>
              <a:rPr lang="en-US"/>
              <a:t>Remember that [int] is a </a:t>
            </a:r>
            <a:r>
              <a:rPr lang="en-US" b="1"/>
              <a:t>type accelerator</a:t>
            </a:r>
            <a:r>
              <a:rPr lang="en-US"/>
              <a:t>, explained later, so the full name must be used for some stuff. </a:t>
            </a:r>
          </a:p>
          <a:p>
            <a:pPr marL="384454" lvl="1" indent="-171450">
              <a:buFont typeface="Arial" panose="020B0604020202020204" pitchFamily="34" charset="0"/>
              <a:buChar char="•"/>
            </a:pPr>
            <a:r>
              <a:rPr lang="en-US"/>
              <a:t>Probably not worth bringing up yet. </a:t>
            </a:r>
          </a:p>
          <a:p>
            <a:pPr marL="0" lvl="0" indent="0">
              <a:buFont typeface="Arial" panose="020B0604020202020204" pitchFamily="34" charset="0"/>
              <a:buNone/>
            </a:pPr>
            <a:endParaRPr lang="en-US"/>
          </a:p>
          <a:p>
            <a:pPr marL="0" lvl="0" indent="0">
              <a:buFont typeface="Arial" panose="020B0604020202020204" pitchFamily="34" charset="0"/>
              <a:buNone/>
            </a:pPr>
            <a:r>
              <a:rPr lang="en-US" u="sng"/>
              <a:t>EX. With full name</a:t>
            </a:r>
          </a:p>
          <a:p>
            <a:pPr marL="213004" marR="0" lvl="1" indent="0" algn="l" defTabSz="91446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a:latin typeface="Lucida Console" panose="020B0609040504020204" pitchFamily="49" charset="0"/>
              </a:rPr>
              <a:t>(</a:t>
            </a:r>
            <a:r>
              <a:rPr lang="en-US" sz="1800">
                <a:solidFill>
                  <a:srgbClr val="696969"/>
                </a:solidFill>
                <a:latin typeface="Lucida Console" panose="020B0609040504020204" pitchFamily="49" charset="0"/>
              </a:rPr>
              <a:t>[</a:t>
            </a:r>
            <a:r>
              <a:rPr lang="en-US" sz="1800" err="1">
                <a:solidFill>
                  <a:srgbClr val="006161"/>
                </a:solidFill>
                <a:latin typeface="Lucida Console" panose="020B0609040504020204" pitchFamily="49" charset="0"/>
              </a:rPr>
              <a:t>System.ServiceProcess.ServiceControllerStatus</a:t>
            </a:r>
            <a:r>
              <a:rPr lang="en-US" sz="1800">
                <a:solidFill>
                  <a:srgbClr val="696969"/>
                </a:solidFill>
                <a:latin typeface="Lucida Console" panose="020B0609040504020204" pitchFamily="49" charset="0"/>
              </a:rPr>
              <a:t>]</a:t>
            </a:r>
            <a:r>
              <a:rPr lang="en-US" sz="1800">
                <a:solidFill>
                  <a:srgbClr val="8B0000"/>
                </a:solidFill>
                <a:latin typeface="Lucida Console" panose="020B0609040504020204" pitchFamily="49" charset="0"/>
              </a:rPr>
              <a:t>“Running"</a:t>
            </a:r>
            <a:r>
              <a:rPr lang="en-US" sz="1800">
                <a:solidFill>
                  <a:prstClr val="black"/>
                </a:solidFill>
                <a:latin typeface="Lucida Console" panose="020B0609040504020204" pitchFamily="49" charset="0"/>
              </a:rPr>
              <a:t>)</a:t>
            </a:r>
            <a:r>
              <a:rPr lang="en-US" sz="1800">
                <a:solidFill>
                  <a:srgbClr val="696969"/>
                </a:solidFill>
                <a:latin typeface="Lucida Console" panose="020B0609040504020204" pitchFamily="49" charset="0"/>
              </a:rPr>
              <a:t>.</a:t>
            </a:r>
            <a:r>
              <a:rPr lang="en-US" sz="1800" err="1">
                <a:solidFill>
                  <a:prstClr val="black"/>
                </a:solidFill>
                <a:latin typeface="Lucida Console" panose="020B0609040504020204" pitchFamily="49" charset="0"/>
              </a:rPr>
              <a:t>GetType</a:t>
            </a:r>
            <a:r>
              <a:rPr lang="en-US" sz="1800">
                <a:solidFill>
                  <a:prstClr val="black"/>
                </a:solidFill>
                <a:latin typeface="Lucida Console" panose="020B0609040504020204" pitchFamily="49" charset="0"/>
              </a:rPr>
              <a:t>()</a:t>
            </a:r>
            <a:r>
              <a:rPr lang="en-US" sz="1800">
                <a:solidFill>
                  <a:srgbClr val="696969"/>
                </a:solidFill>
                <a:latin typeface="Lucida Console" panose="020B0609040504020204" pitchFamily="49" charset="0"/>
              </a:rPr>
              <a:t>.</a:t>
            </a:r>
            <a:r>
              <a:rPr lang="en-US" sz="1800" err="1">
                <a:solidFill>
                  <a:prstClr val="black"/>
                </a:solidFill>
                <a:latin typeface="Lucida Console" panose="020B0609040504020204" pitchFamily="49" charset="0"/>
              </a:rPr>
              <a:t>FullName</a:t>
            </a:r>
            <a:endParaRPr lang="en-US" sz="1800">
              <a:solidFill>
                <a:prstClr val="black"/>
              </a:solidFill>
              <a:latin typeface="Lucida Console" panose="020B0609040504020204" pitchFamily="49" charset="0"/>
            </a:endParaRPr>
          </a:p>
          <a:p>
            <a:pPr marL="0" marR="0" lvl="0" indent="0" algn="l" defTabSz="91446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a:solidFill>
                  <a:prstClr val="black"/>
                </a:solidFill>
                <a:latin typeface="Lucida Console" panose="020B0609040504020204" pitchFamily="49" charset="0"/>
              </a:rPr>
              <a:t> </a:t>
            </a:r>
          </a:p>
          <a:p>
            <a:pPr marL="0" marR="0" lvl="0" indent="0" algn="l" defTabSz="91446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a:solidFill>
                <a:prstClr val="black"/>
              </a:solidFill>
              <a:latin typeface="Lucida Console" panose="020B0609040504020204" pitchFamily="49" charset="0"/>
            </a:endParaRPr>
          </a:p>
          <a:p>
            <a:pPr marL="213004" marR="0" lvl="1" indent="0" algn="l" defTabSz="91446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NewSalary</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[system.</a:t>
            </a:r>
            <a:r>
              <a:rPr lang="en-US" sz="1800">
                <a:solidFill>
                  <a:srgbClr val="8FBC8F"/>
                </a:solidFill>
                <a:latin typeface="Lucida Console" panose="020B0609040504020204" pitchFamily="49" charset="0"/>
              </a:rPr>
              <a:t>int32</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$Salary</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$Bonus</a:t>
            </a:r>
          </a:p>
          <a:p>
            <a:pPr marL="213004" marR="0" lvl="1" indent="0" algn="l" defTabSz="91446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a:solidFill>
                  <a:srgbClr val="FF4500"/>
                </a:solidFill>
                <a:latin typeface="Lucida Console" panose="020B0609040504020204" pitchFamily="49" charset="0"/>
              </a:rPr>
              <a:t># same as</a:t>
            </a:r>
          </a:p>
          <a:p>
            <a:pPr marL="213004" marR="0" lvl="1" indent="0" algn="l" defTabSz="91446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NewSalary</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int32</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$Salary</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$Bonus</a:t>
            </a:r>
          </a:p>
          <a:p>
            <a:pPr marL="213004" marR="0" lvl="1" indent="0" algn="l" defTabSz="91446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a:solidFill>
                  <a:srgbClr val="FF4500"/>
                </a:solidFill>
                <a:latin typeface="Lucida Console" panose="020B0609040504020204" pitchFamily="49" charset="0"/>
              </a:rPr>
              <a:t># same as using accelerator</a:t>
            </a:r>
          </a:p>
          <a:p>
            <a:pPr marL="213004" marR="0" lvl="1" indent="0" algn="l" defTabSz="91446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NewSalary</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int</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$Salary</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$Bonus</a:t>
            </a:r>
            <a:endParaRPr lang="en-US" sz="1800">
              <a:solidFill>
                <a:prstClr val="black"/>
              </a:solidFill>
              <a:latin typeface="Lucida Console" panose="020B0609040504020204" pitchFamily="49" charset="0"/>
            </a:endParaRPr>
          </a:p>
          <a:p>
            <a:pPr marL="213004" marR="0" lvl="1" indent="0" algn="l" defTabSz="91446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800">
              <a:solidFill>
                <a:prstClr val="black"/>
              </a:solidFill>
              <a:latin typeface="Lucida Console" panose="020B0609040504020204" pitchFamily="49" charset="0"/>
            </a:endParaRPr>
          </a:p>
          <a:p>
            <a:endParaRPr lang="en-US"/>
          </a:p>
          <a:p>
            <a:r>
              <a:rPr lang="en-US"/>
              <a:t>##########</a:t>
            </a:r>
          </a:p>
        </p:txBody>
      </p:sp>
      <p:sp>
        <p:nvSpPr>
          <p:cNvPr id="4" name="Date Placeholder 3"/>
          <p:cNvSpPr>
            <a:spLocks noGrp="1"/>
          </p:cNvSpPr>
          <p:nvPr>
            <p:ph type="dt" idx="1"/>
          </p:nvPr>
        </p:nvSpPr>
        <p:spPr/>
        <p:txBody>
          <a:bodyPr/>
          <a:lstStyle/>
          <a:p>
            <a:fld id="{49262F42-3D6D-4DC2-96B3-E7561157DA94}" type="datetime1">
              <a:rPr lang="en-US" smtClean="0"/>
              <a:t>9/7/2022</a:t>
            </a:fld>
            <a:endParaRPr lang="en-US"/>
          </a:p>
        </p:txBody>
      </p:sp>
    </p:spTree>
    <p:extLst>
      <p:ext uri="{BB962C8B-B14F-4D97-AF65-F5344CB8AC3E}">
        <p14:creationId xmlns:p14="http://schemas.microsoft.com/office/powerpoint/2010/main" val="19293127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F475C4C8-7DEA-455A-9336-A4C7DB3AE516}" type="slidenum">
              <a:rPr lang="en-US"/>
              <a:pPr/>
              <a:t>7</a:t>
            </a:fld>
            <a:endParaRPr lang="en-US"/>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fld id="{997C9337-20C5-41EF-80F6-63D1F94ABC0C}" type="datetime1">
              <a:rPr lang="en-US"/>
              <a:t>9/7/2022</a:t>
            </a:fld>
            <a:endParaRPr lang="en-US"/>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3600" b="1" i="0" dirty="0">
                <a:effectLst/>
                <a:latin typeface="Segoe UI VSS (Regular)"/>
              </a:rPr>
              <a:t>Location this can be run: </a:t>
            </a:r>
            <a:r>
              <a:rPr lang="en-US" sz="3600" b="0" i="0" dirty="0">
                <a:effectLst/>
                <a:latin typeface="Segoe UI VSS (Regular)"/>
              </a:rPr>
              <a:t>Local Machine</a:t>
            </a:r>
            <a:br>
              <a:rPr lang="en-US" sz="3600" dirty="0"/>
            </a:br>
            <a:r>
              <a:rPr lang="en-US" sz="3600" b="1" i="0" dirty="0">
                <a:effectLst/>
                <a:latin typeface="Segoe UI VSS (Regular)"/>
              </a:rPr>
              <a:t>Consider Demoing the following:</a:t>
            </a:r>
            <a:endParaRPr lang="en-US" sz="1600" dirty="0">
              <a:solidFill>
                <a:srgbClr val="006400"/>
              </a:solidFill>
              <a:latin typeface="Lucida Console" panose="020B0609040504020204" pitchFamily="49" charset="0"/>
            </a:endParaRPr>
          </a:p>
          <a:p>
            <a:endParaRPr lang="en-US" sz="1600" dirty="0">
              <a:solidFill>
                <a:srgbClr val="006400"/>
              </a:solidFill>
              <a:latin typeface="Lucida Console" panose="020B0609040504020204" pitchFamily="49" charset="0"/>
            </a:endParaRPr>
          </a:p>
          <a:p>
            <a:pPr marL="285750" indent="-285750">
              <a:buFont typeface="Arial" panose="020B0604020202020204" pitchFamily="34" charset="0"/>
              <a:buChar char="•"/>
            </a:pPr>
            <a:r>
              <a:rPr lang="en-US" sz="1600" dirty="0">
                <a:solidFill>
                  <a:srgbClr val="006400"/>
                </a:solidFill>
                <a:latin typeface="Lucida Console" panose="020B0609040504020204" pitchFamily="49" charset="0"/>
              </a:rPr>
              <a:t>Implicit type conversions</a:t>
            </a:r>
          </a:p>
          <a:p>
            <a:pPr marL="285750" indent="-285750">
              <a:buFont typeface="Arial" panose="020B0604020202020204" pitchFamily="34" charset="0"/>
              <a:buChar char="•"/>
            </a:pPr>
            <a:r>
              <a:rPr lang="en-US" sz="1600" dirty="0">
                <a:solidFill>
                  <a:srgbClr val="006400"/>
                </a:solidFill>
                <a:latin typeface="Lucida Console" panose="020B0609040504020204" pitchFamily="49" charset="0"/>
              </a:rPr>
              <a:t>Type casting</a:t>
            </a:r>
          </a:p>
          <a:p>
            <a:pPr marL="285750" indent="-285750">
              <a:buFont typeface="Arial" panose="020B0604020202020204" pitchFamily="34" charset="0"/>
              <a:buChar char="•"/>
            </a:pPr>
            <a:endParaRPr lang="en-US" sz="1600" dirty="0">
              <a:solidFill>
                <a:srgbClr val="006400"/>
              </a:solidFill>
              <a:latin typeface="Lucida Console" panose="020B0609040504020204" pitchFamily="49" charset="0"/>
            </a:endParaRPr>
          </a:p>
          <a:p>
            <a:pPr marL="285750" indent="-285750">
              <a:buFont typeface="Arial" panose="020B0604020202020204" pitchFamily="34" charset="0"/>
              <a:buChar char="•"/>
            </a:pPr>
            <a:endParaRPr lang="en-US" sz="1600" dirty="0">
              <a:solidFill>
                <a:srgbClr val="006400"/>
              </a:solidFill>
              <a:latin typeface="Lucida Console" panose="020B0609040504020204" pitchFamily="49" charset="0"/>
            </a:endParaRPr>
          </a:p>
          <a:p>
            <a:pPr marL="0" marR="0" lvl="0" indent="0" algn="l" defTabSz="91446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600" b="1" dirty="0">
                <a:solidFill>
                  <a:srgbClr val="006400"/>
                </a:solidFill>
                <a:latin typeface="Lucida Console" panose="020B0609040504020204" pitchFamily="49" charset="0"/>
              </a:rPr>
              <a:t>Implicit type conversions:</a:t>
            </a:r>
          </a:p>
          <a:p>
            <a:pPr marL="0" indent="0">
              <a:buFont typeface="Arial" panose="020B0604020202020204" pitchFamily="34" charset="0"/>
              <a:buNone/>
            </a:pPr>
            <a:endParaRPr lang="en-US" sz="1600" dirty="0">
              <a:solidFill>
                <a:srgbClr val="006400"/>
              </a:solidFill>
              <a:latin typeface="Lucida Console" panose="020B0609040504020204" pitchFamily="49" charset="0"/>
            </a:endParaRPr>
          </a:p>
          <a:p>
            <a:r>
              <a:rPr lang="en-US" sz="1800" dirty="0">
                <a:solidFill>
                  <a:srgbClr val="006400"/>
                </a:solidFill>
                <a:latin typeface="Lucida Console" panose="020B0609040504020204" pitchFamily="49" charset="0"/>
              </a:rPr>
              <a:t>#Bonus is converted to string</a:t>
            </a:r>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$Salary</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'1000'</a:t>
            </a:r>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$Bonus</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100</a:t>
            </a:r>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NewSalary</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$Salary</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$Bonus</a:t>
            </a:r>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NewSalary</a:t>
            </a:r>
            <a:r>
              <a:rPr lang="en-US" sz="1800" dirty="0">
                <a:solidFill>
                  <a:prstClr val="black"/>
                </a:solidFill>
                <a:latin typeface="Lucida Console" panose="020B0609040504020204" pitchFamily="49" charset="0"/>
              </a:rPr>
              <a:t> </a:t>
            </a:r>
          </a:p>
          <a:p>
            <a:endParaRPr lang="en-US" sz="1800" dirty="0">
              <a:solidFill>
                <a:prstClr val="black"/>
              </a:solidFill>
              <a:latin typeface="Lucida Console" panose="020B0609040504020204" pitchFamily="49" charset="0"/>
            </a:endParaRPr>
          </a:p>
          <a:p>
            <a:r>
              <a:rPr lang="en-US" sz="1800" dirty="0">
                <a:solidFill>
                  <a:srgbClr val="006400"/>
                </a:solidFill>
                <a:latin typeface="Lucida Console" panose="020B0609040504020204" pitchFamily="49" charset="0"/>
              </a:rPr>
              <a:t>#Salary is converted to int</a:t>
            </a:r>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$Salary</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'1000'</a:t>
            </a:r>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$Bonus</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100</a:t>
            </a:r>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NewSalary</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$Bonus</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$Salary</a:t>
            </a:r>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NewSalary</a:t>
            </a:r>
            <a:r>
              <a:rPr lang="en-US" sz="1800" dirty="0">
                <a:solidFill>
                  <a:prstClr val="black"/>
                </a:solidFill>
                <a:latin typeface="Lucida Console" panose="020B0609040504020204" pitchFamily="49" charset="0"/>
              </a:rPr>
              <a:t> </a:t>
            </a:r>
          </a:p>
          <a:p>
            <a:endParaRPr lang="en-US" sz="1800" dirty="0">
              <a:solidFill>
                <a:prstClr val="black"/>
              </a:solidFill>
              <a:latin typeface="Lucida Console" panose="020B0609040504020204" pitchFamily="49" charset="0"/>
            </a:endParaRPr>
          </a:p>
          <a:p>
            <a:r>
              <a:rPr lang="en-US" sz="1800" dirty="0">
                <a:solidFill>
                  <a:srgbClr val="006400"/>
                </a:solidFill>
                <a:latin typeface="Lucida Console" panose="020B0609040504020204" pitchFamily="49" charset="0"/>
              </a:rPr>
              <a:t>#Salary is typecast to an int, then used for the addition</a:t>
            </a:r>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$Salary</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'1000’</a:t>
            </a:r>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$Bonus</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100</a:t>
            </a:r>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NewSalary</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srgbClr val="006161"/>
                </a:solidFill>
                <a:latin typeface="Lucida Console" panose="020B0609040504020204" pitchFamily="49" charset="0"/>
              </a:rPr>
              <a:t>int</a:t>
            </a:r>
            <a:r>
              <a:rPr lang="en-US" sz="1800" dirty="0">
                <a:solidFill>
                  <a:srgbClr val="696969"/>
                </a:solidFill>
                <a:latin typeface="Lucida Console" panose="020B0609040504020204" pitchFamily="49" charset="0"/>
              </a:rPr>
              <a:t>]</a:t>
            </a:r>
            <a:r>
              <a:rPr lang="en-US" sz="1800" dirty="0">
                <a:solidFill>
                  <a:srgbClr val="A82D00"/>
                </a:solidFill>
                <a:latin typeface="Lucida Console" panose="020B0609040504020204" pitchFamily="49" charset="0"/>
              </a:rPr>
              <a:t>$Salary</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A82D00"/>
                </a:solidFill>
                <a:latin typeface="Lucida Console" panose="020B0609040504020204" pitchFamily="49" charset="0"/>
              </a:rPr>
              <a:t>$Bonus</a:t>
            </a:r>
            <a:endParaRPr lang="en-US" sz="1800" dirty="0">
              <a:solidFill>
                <a:prstClr val="black"/>
              </a:solidFill>
              <a:latin typeface="Lucida Console" panose="020B0609040504020204" pitchFamily="49" charset="0"/>
            </a:endParaRPr>
          </a:p>
          <a:p>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Salary</a:t>
            </a:r>
            <a:r>
              <a:rPr lang="en-US" sz="1800" dirty="0" err="1">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GetType</a:t>
            </a:r>
            <a:r>
              <a:rPr lang="en-US" sz="1800" dirty="0">
                <a:solidFill>
                  <a:prstClr val="black"/>
                </a:solidFill>
                <a:latin typeface="Lucida Console" panose="020B0609040504020204" pitchFamily="49" charset="0"/>
              </a:rPr>
              <a:t>()</a:t>
            </a:r>
            <a:r>
              <a:rPr lang="en-US" sz="1800" dirty="0">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FullName</a:t>
            </a:r>
            <a:r>
              <a:rPr lang="en-US" sz="1800" dirty="0">
                <a:solidFill>
                  <a:prstClr val="black"/>
                </a:solidFill>
                <a:latin typeface="Lucida Console" panose="020B0609040504020204" pitchFamily="49" charset="0"/>
              </a:rPr>
              <a:t> </a:t>
            </a:r>
            <a:r>
              <a:rPr lang="en-US" sz="1800" dirty="0">
                <a:solidFill>
                  <a:srgbClr val="006400"/>
                </a:solidFill>
                <a:latin typeface="Lucida Console" panose="020B0609040504020204" pitchFamily="49" charset="0"/>
              </a:rPr>
              <a:t>#salary is still a string</a:t>
            </a:r>
            <a:endParaRPr lang="en-US" sz="1800" dirty="0">
              <a:solidFill>
                <a:prstClr val="black"/>
              </a:solidFill>
              <a:latin typeface="Lucida Console" panose="020B0609040504020204" pitchFamily="49" charset="0"/>
            </a:endParaRPr>
          </a:p>
          <a:p>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NewSalary</a:t>
            </a:r>
            <a:r>
              <a:rPr lang="en-US" sz="1800" dirty="0">
                <a:solidFill>
                  <a:srgbClr val="A82D00"/>
                </a:solidFill>
                <a:latin typeface="Lucida Console" panose="020B0609040504020204" pitchFamily="49" charset="0"/>
              </a:rPr>
              <a:t> </a:t>
            </a:r>
          </a:p>
          <a:p>
            <a:pPr lvl="0" defTabSz="914460">
              <a:lnSpc>
                <a:spcPct val="90000"/>
              </a:lnSpc>
              <a:spcAft>
                <a:spcPts val="333"/>
              </a:spcAft>
              <a:defRPr/>
            </a:pPr>
            <a:endParaRPr lang="nl-NL" sz="882" dirty="0">
              <a:solidFill>
                <a:prstClr val="black"/>
              </a:solidFill>
              <a:latin typeface="Segoe UI Light" pitchFamily="34" charset="0"/>
            </a:endParaRPr>
          </a:p>
          <a:p>
            <a:pPr lvl="0" defTabSz="914460">
              <a:lnSpc>
                <a:spcPct val="90000"/>
              </a:lnSpc>
              <a:spcAft>
                <a:spcPts val="333"/>
              </a:spcAft>
              <a:defRPr/>
            </a:pPr>
            <a:endParaRPr lang="nl-NL" sz="882" dirty="0">
              <a:solidFill>
                <a:prstClr val="black"/>
              </a:solidFill>
              <a:latin typeface="Segoe UI Light" pitchFamily="34" charset="0"/>
            </a:endParaRPr>
          </a:p>
          <a:p>
            <a:pPr marL="0" marR="0" lvl="0" indent="0" algn="l" defTabSz="914460" rtl="0" eaLnBrk="1" fontAlgn="auto" latinLnBrk="0" hangingPunct="1">
              <a:lnSpc>
                <a:spcPct val="90000"/>
              </a:lnSpc>
              <a:spcBef>
                <a:spcPts val="0"/>
              </a:spcBef>
              <a:spcAft>
                <a:spcPts val="333"/>
              </a:spcAft>
              <a:buClrTx/>
              <a:buSzTx/>
              <a:buFontTx/>
              <a:buNone/>
              <a:tabLst/>
              <a:defRPr/>
            </a:pPr>
            <a:r>
              <a:rPr lang="en-US" sz="900" b="1" dirty="0">
                <a:solidFill>
                  <a:srgbClr val="006400"/>
                </a:solidFill>
                <a:latin typeface="Lucida Console" panose="020B0609040504020204" pitchFamily="49" charset="0"/>
              </a:rPr>
              <a:t>Type casting:</a:t>
            </a:r>
            <a:endParaRPr lang="nl-NL" sz="882" dirty="0">
              <a:solidFill>
                <a:prstClr val="black"/>
              </a:solidFill>
              <a:latin typeface="Segoe UI Light" pitchFamily="34" charset="0"/>
            </a:endParaRPr>
          </a:p>
          <a:p>
            <a:r>
              <a:rPr lang="en-US" sz="1800" dirty="0">
                <a:solidFill>
                  <a:srgbClr val="006400"/>
                </a:solidFill>
                <a:latin typeface="Lucida Console" panose="020B0609040504020204" pitchFamily="49" charset="0"/>
              </a:rPr>
              <a:t>#Type casting demos</a:t>
            </a:r>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$Number</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"5"</a:t>
            </a:r>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$Number</a:t>
            </a:r>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Number</a:t>
            </a:r>
            <a:r>
              <a:rPr lang="en-US" sz="1800" dirty="0" err="1">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GetType</a:t>
            </a:r>
            <a:r>
              <a:rPr lang="en-US" sz="1800" dirty="0">
                <a:solidFill>
                  <a:prstClr val="black"/>
                </a:solidFill>
                <a:latin typeface="Lucida Console" panose="020B0609040504020204" pitchFamily="49" charset="0"/>
              </a:rPr>
              <a:t>()</a:t>
            </a:r>
          </a:p>
          <a:p>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$Number</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srgbClr val="006161"/>
                </a:solidFill>
                <a:latin typeface="Lucida Console" panose="020B0609040504020204" pitchFamily="49" charset="0"/>
              </a:rPr>
              <a:t>int</a:t>
            </a:r>
            <a:r>
              <a:rPr lang="en-US" sz="1800" dirty="0">
                <a:solidFill>
                  <a:srgbClr val="696969"/>
                </a:solidFill>
                <a:latin typeface="Lucida Console" panose="020B0609040504020204" pitchFamily="49" charset="0"/>
              </a:rPr>
              <a:t>]</a:t>
            </a:r>
            <a:r>
              <a:rPr lang="en-US" sz="1800" dirty="0">
                <a:solidFill>
                  <a:srgbClr val="8B0000"/>
                </a:solidFill>
                <a:latin typeface="Lucida Console" panose="020B0609040504020204" pitchFamily="49" charset="0"/>
              </a:rPr>
              <a:t>"5"</a:t>
            </a:r>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$Number</a:t>
            </a:r>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Number</a:t>
            </a:r>
            <a:r>
              <a:rPr lang="en-US" sz="1800" dirty="0" err="1">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GetType</a:t>
            </a:r>
            <a:r>
              <a:rPr lang="en-US" sz="1800" dirty="0">
                <a:solidFill>
                  <a:prstClr val="black"/>
                </a:solidFill>
                <a:latin typeface="Lucida Console" panose="020B0609040504020204" pitchFamily="49" charset="0"/>
              </a:rPr>
              <a:t>()</a:t>
            </a:r>
          </a:p>
          <a:p>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$r</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Read-Host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"Give me a number"</a:t>
            </a:r>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r</a:t>
            </a:r>
            <a:r>
              <a:rPr lang="en-US" sz="1800" dirty="0" err="1">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GetType</a:t>
            </a:r>
            <a:r>
              <a:rPr lang="en-US" sz="1800" dirty="0">
                <a:solidFill>
                  <a:prstClr val="black"/>
                </a:solidFill>
                <a:latin typeface="Lucida Console" panose="020B0609040504020204" pitchFamily="49" charset="0"/>
              </a:rPr>
              <a:t>()</a:t>
            </a:r>
            <a:r>
              <a:rPr lang="en-US" sz="1800" dirty="0">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Fullname</a:t>
            </a:r>
            <a:endParaRPr lang="en-US" sz="1800" dirty="0">
              <a:solidFill>
                <a:prstClr val="black"/>
              </a:solidFill>
              <a:latin typeface="Lucida Console" panose="020B0609040504020204" pitchFamily="49" charset="0"/>
            </a:endParaRPr>
          </a:p>
          <a:p>
            <a:endParaRPr lang="en-US" sz="1800" dirty="0">
              <a:solidFill>
                <a:prstClr val="black"/>
              </a:solidFill>
              <a:latin typeface="Lucida Console" panose="020B0609040504020204" pitchFamily="49" charset="0"/>
            </a:endParaRPr>
          </a:p>
          <a:p>
            <a:r>
              <a:rPr lang="en-US" sz="1800" dirty="0">
                <a:solidFill>
                  <a:srgbClr val="006400"/>
                </a:solidFill>
                <a:latin typeface="Lucida Console" panose="020B0609040504020204" pitchFamily="49" charset="0"/>
              </a:rPr>
              <a:t>#Try this with both a number and word to see the error</a:t>
            </a:r>
            <a:endParaRPr lang="en-US" sz="1800" dirty="0">
              <a:solidFill>
                <a:prstClr val="black"/>
              </a:solidFill>
              <a:latin typeface="Lucida Console" panose="020B0609040504020204" pitchFamily="49" charset="0"/>
            </a:endParaRPr>
          </a:p>
          <a:p>
            <a:r>
              <a:rPr lang="en-US" sz="1800" dirty="0">
                <a:solidFill>
                  <a:srgbClr val="A82D00"/>
                </a:solidFill>
                <a:latin typeface="Lucida Console" panose="020B0609040504020204" pitchFamily="49" charset="0"/>
              </a:rPr>
              <a:t>$r</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srgbClr val="006161"/>
                </a:solidFill>
                <a:latin typeface="Lucida Console" panose="020B0609040504020204" pitchFamily="49" charset="0"/>
              </a:rPr>
              <a:t>int</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a:t>
            </a:r>
            <a:r>
              <a:rPr lang="en-US" sz="1800" dirty="0">
                <a:solidFill>
                  <a:srgbClr val="0000FF"/>
                </a:solidFill>
                <a:latin typeface="Lucida Console" panose="020B0609040504020204" pitchFamily="49" charset="0"/>
              </a:rPr>
              <a:t>Read-Host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"Give me a number"</a:t>
            </a:r>
            <a:r>
              <a:rPr lang="en-US" sz="1800" dirty="0">
                <a:solidFill>
                  <a:prstClr val="black"/>
                </a:solidFill>
                <a:latin typeface="Lucida Console" panose="020B0609040504020204" pitchFamily="49" charset="0"/>
              </a:rPr>
              <a:t>)</a:t>
            </a:r>
          </a:p>
          <a:p>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r</a:t>
            </a:r>
            <a:r>
              <a:rPr lang="en-US" sz="1800" dirty="0" err="1">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GetType</a:t>
            </a:r>
            <a:r>
              <a:rPr lang="en-US" sz="1800" dirty="0">
                <a:solidFill>
                  <a:prstClr val="black"/>
                </a:solidFill>
                <a:latin typeface="Lucida Console" panose="020B0609040504020204" pitchFamily="49" charset="0"/>
              </a:rPr>
              <a:t>()</a:t>
            </a:r>
            <a:r>
              <a:rPr lang="en-US" sz="1800" dirty="0">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Fullname</a:t>
            </a:r>
            <a:r>
              <a:rPr lang="en-US" sz="1800" dirty="0">
                <a:solidFill>
                  <a:prstClr val="black"/>
                </a:solidFill>
                <a:latin typeface="Lucida Console" panose="020B0609040504020204" pitchFamily="49" charset="0"/>
              </a:rPr>
              <a:t> </a:t>
            </a:r>
          </a:p>
          <a:p>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#using full names</a:t>
            </a:r>
          </a:p>
          <a:p>
            <a:pPr marL="0" marR="0" lvl="0" indent="0" algn="l" defTabSz="914460" rtl="0" eaLnBrk="1" fontAlgn="auto" latinLnBrk="0" hangingPunct="1">
              <a:lnSpc>
                <a:spcPct val="100000"/>
              </a:lnSpc>
              <a:spcBef>
                <a:spcPts val="0"/>
              </a:spcBef>
              <a:spcAft>
                <a:spcPts val="0"/>
              </a:spcAft>
              <a:buClrTx/>
              <a:buSzTx/>
              <a:buFontTx/>
              <a:buNone/>
              <a:tabLst/>
              <a:defRPr/>
            </a:pPr>
            <a:r>
              <a:rPr lang="en-US" sz="1800" dirty="0">
                <a:latin typeface="Lucida Console" panose="020B0609040504020204" pitchFamily="49" charset="0"/>
              </a:rPr>
              <a:t>(</a:t>
            </a:r>
            <a:r>
              <a:rPr lang="en-US" sz="1800" dirty="0">
                <a:solidFill>
                  <a:srgbClr val="696969"/>
                </a:solidFill>
                <a:latin typeface="Lucida Console" panose="020B0609040504020204" pitchFamily="49" charset="0"/>
              </a:rPr>
              <a:t>[</a:t>
            </a:r>
            <a:r>
              <a:rPr lang="en-US" sz="1800" dirty="0" err="1">
                <a:solidFill>
                  <a:srgbClr val="006161"/>
                </a:solidFill>
                <a:latin typeface="Lucida Console" panose="020B0609040504020204" pitchFamily="49" charset="0"/>
              </a:rPr>
              <a:t>System.ServiceProcess.ServiceControllerStatus</a:t>
            </a:r>
            <a:r>
              <a:rPr lang="en-US" sz="1800" dirty="0">
                <a:solidFill>
                  <a:srgbClr val="696969"/>
                </a:solidFill>
                <a:latin typeface="Lucida Console" panose="020B0609040504020204" pitchFamily="49" charset="0"/>
              </a:rPr>
              <a:t>]</a:t>
            </a:r>
            <a:r>
              <a:rPr lang="en-US" sz="1800" dirty="0">
                <a:solidFill>
                  <a:srgbClr val="8B0000"/>
                </a:solidFill>
                <a:latin typeface="Lucida Console" panose="020B0609040504020204" pitchFamily="49" charset="0"/>
              </a:rPr>
              <a:t>"running"</a:t>
            </a:r>
            <a:r>
              <a:rPr lang="en-US" sz="1800" dirty="0">
                <a:solidFill>
                  <a:prstClr val="black"/>
                </a:solidFill>
                <a:latin typeface="Lucida Console" panose="020B0609040504020204" pitchFamily="49" charset="0"/>
              </a:rPr>
              <a:t>)</a:t>
            </a:r>
            <a:r>
              <a:rPr lang="en-US" sz="1800" dirty="0">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GetType</a:t>
            </a:r>
            <a:r>
              <a:rPr lang="en-US" sz="1800" dirty="0">
                <a:solidFill>
                  <a:prstClr val="black"/>
                </a:solidFill>
                <a:latin typeface="Lucida Console" panose="020B0609040504020204" pitchFamily="49" charset="0"/>
              </a:rPr>
              <a:t>()</a:t>
            </a:r>
            <a:r>
              <a:rPr lang="en-US" sz="1800" dirty="0">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FullName</a:t>
            </a:r>
            <a:r>
              <a:rPr lang="en-US" sz="1800" dirty="0">
                <a:solidFill>
                  <a:prstClr val="black"/>
                </a:solidFill>
                <a:latin typeface="Lucida Console" panose="020B0609040504020204" pitchFamily="49" charset="0"/>
              </a:rPr>
              <a:t> </a:t>
            </a:r>
          </a:p>
          <a:p>
            <a:pPr marL="0" marR="0" lvl="0" indent="0" algn="l" defTabSz="914460" rtl="0" eaLnBrk="1" fontAlgn="auto" latinLnBrk="0" hangingPunct="1">
              <a:lnSpc>
                <a:spcPct val="100000"/>
              </a:lnSpc>
              <a:spcBef>
                <a:spcPts val="0"/>
              </a:spcBef>
              <a:spcAft>
                <a:spcPts val="0"/>
              </a:spcAft>
              <a:buClrTx/>
              <a:buSzTx/>
              <a:buFontTx/>
              <a:buNone/>
              <a:tabLst/>
              <a:defRPr/>
            </a:pPr>
            <a:endParaRPr lang="en-US" sz="1800" dirty="0">
              <a:solidFill>
                <a:prstClr val="black"/>
              </a:solidFill>
              <a:latin typeface="Lucida Console" panose="020B0609040504020204" pitchFamily="49" charset="0"/>
            </a:endParaRPr>
          </a:p>
          <a:p>
            <a:pPr marL="0" marR="0" lvl="0" indent="0" algn="l" defTabSz="91446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solidFill>
                  <a:srgbClr val="FF4500"/>
                </a:solidFill>
                <a:latin typeface="Lucida Console" panose="020B0609040504020204" pitchFamily="49" charset="0"/>
              </a:rPr>
              <a:t>$</a:t>
            </a:r>
            <a:r>
              <a:rPr lang="en-US" sz="1800" dirty="0" err="1">
                <a:solidFill>
                  <a:srgbClr val="FF4500"/>
                </a:solidFill>
                <a:latin typeface="Lucida Console" panose="020B0609040504020204" pitchFamily="49" charset="0"/>
              </a:rPr>
              <a:t>NewSalary</a:t>
            </a:r>
            <a:r>
              <a:rPr lang="en-US" sz="1800" dirty="0">
                <a:solidFill>
                  <a:srgbClr val="F5F5F5"/>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srgbClr val="F5F5F5"/>
                </a:solidFill>
                <a:latin typeface="Lucida Console" panose="020B0609040504020204" pitchFamily="49" charset="0"/>
              </a:rPr>
              <a:t> </a:t>
            </a:r>
            <a:r>
              <a:rPr lang="en-US" sz="1800" dirty="0">
                <a:solidFill>
                  <a:srgbClr val="D3D3D3"/>
                </a:solidFill>
                <a:latin typeface="Lucida Console" panose="020B0609040504020204" pitchFamily="49" charset="0"/>
              </a:rPr>
              <a:t>[system.</a:t>
            </a:r>
            <a:r>
              <a:rPr lang="en-US" sz="1800" dirty="0">
                <a:solidFill>
                  <a:srgbClr val="8FBC8F"/>
                </a:solidFill>
                <a:latin typeface="Lucida Console" panose="020B0609040504020204" pitchFamily="49" charset="0"/>
              </a:rPr>
              <a:t>int32</a:t>
            </a:r>
            <a:r>
              <a:rPr lang="en-US" sz="1800" dirty="0">
                <a:solidFill>
                  <a:srgbClr val="D3D3D3"/>
                </a:solidFill>
                <a:latin typeface="Lucida Console" panose="020B0609040504020204" pitchFamily="49" charset="0"/>
              </a:rPr>
              <a:t>]</a:t>
            </a:r>
            <a:r>
              <a:rPr lang="en-US" sz="1800" dirty="0">
                <a:solidFill>
                  <a:srgbClr val="FF4500"/>
                </a:solidFill>
                <a:latin typeface="Lucida Console" panose="020B0609040504020204" pitchFamily="49" charset="0"/>
              </a:rPr>
              <a:t>$Salary</a:t>
            </a:r>
            <a:r>
              <a:rPr lang="en-US" sz="1800" dirty="0">
                <a:solidFill>
                  <a:srgbClr val="F5F5F5"/>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srgbClr val="F5F5F5"/>
                </a:solidFill>
                <a:latin typeface="Lucida Console" panose="020B0609040504020204" pitchFamily="49" charset="0"/>
              </a:rPr>
              <a:t> </a:t>
            </a:r>
            <a:r>
              <a:rPr lang="en-US" sz="1800" dirty="0">
                <a:solidFill>
                  <a:srgbClr val="FF4500"/>
                </a:solidFill>
                <a:latin typeface="Lucida Console" panose="020B0609040504020204" pitchFamily="49" charset="0"/>
              </a:rPr>
              <a:t>$Bonus</a:t>
            </a:r>
          </a:p>
          <a:p>
            <a:pPr marL="0" marR="0" lvl="0" indent="0" algn="l" defTabSz="91446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solidFill>
                  <a:srgbClr val="FF4500"/>
                </a:solidFill>
                <a:latin typeface="Lucida Console" panose="020B0609040504020204" pitchFamily="49" charset="0"/>
              </a:rPr>
              <a:t># same as</a:t>
            </a:r>
          </a:p>
          <a:p>
            <a:pPr marL="0" marR="0" lvl="0" indent="0" algn="l" defTabSz="91446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solidFill>
                  <a:srgbClr val="FF4500"/>
                </a:solidFill>
                <a:latin typeface="Lucida Console" panose="020B0609040504020204" pitchFamily="49" charset="0"/>
              </a:rPr>
              <a:t>$</a:t>
            </a:r>
            <a:r>
              <a:rPr lang="en-US" sz="1800" dirty="0" err="1">
                <a:solidFill>
                  <a:srgbClr val="FF4500"/>
                </a:solidFill>
                <a:latin typeface="Lucida Console" panose="020B0609040504020204" pitchFamily="49" charset="0"/>
              </a:rPr>
              <a:t>NewSalary</a:t>
            </a:r>
            <a:r>
              <a:rPr lang="en-US" sz="1800" dirty="0">
                <a:solidFill>
                  <a:srgbClr val="F5F5F5"/>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srgbClr val="F5F5F5"/>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srgbClr val="8FBC8F"/>
                </a:solidFill>
                <a:latin typeface="Lucida Console" panose="020B0609040504020204" pitchFamily="49" charset="0"/>
              </a:rPr>
              <a:t>int32</a:t>
            </a:r>
            <a:r>
              <a:rPr lang="en-US" sz="1800" dirty="0">
                <a:solidFill>
                  <a:srgbClr val="D3D3D3"/>
                </a:solidFill>
                <a:latin typeface="Lucida Console" panose="020B0609040504020204" pitchFamily="49" charset="0"/>
              </a:rPr>
              <a:t>]</a:t>
            </a:r>
            <a:r>
              <a:rPr lang="en-US" sz="1800" dirty="0">
                <a:solidFill>
                  <a:srgbClr val="FF4500"/>
                </a:solidFill>
                <a:latin typeface="Lucida Console" panose="020B0609040504020204" pitchFamily="49" charset="0"/>
              </a:rPr>
              <a:t>$Salary</a:t>
            </a:r>
            <a:r>
              <a:rPr lang="en-US" sz="1800" dirty="0">
                <a:solidFill>
                  <a:srgbClr val="F5F5F5"/>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srgbClr val="F5F5F5"/>
                </a:solidFill>
                <a:latin typeface="Lucida Console" panose="020B0609040504020204" pitchFamily="49" charset="0"/>
              </a:rPr>
              <a:t> </a:t>
            </a:r>
            <a:r>
              <a:rPr lang="en-US" sz="1800" dirty="0">
                <a:solidFill>
                  <a:srgbClr val="FF4500"/>
                </a:solidFill>
                <a:latin typeface="Lucida Console" panose="020B0609040504020204" pitchFamily="49" charset="0"/>
              </a:rPr>
              <a:t>$Bonus</a:t>
            </a:r>
          </a:p>
          <a:p>
            <a:pPr marL="0" marR="0" lvl="0" indent="0" algn="l" defTabSz="91446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solidFill>
                  <a:srgbClr val="FF4500"/>
                </a:solidFill>
                <a:latin typeface="Lucida Console" panose="020B0609040504020204" pitchFamily="49" charset="0"/>
              </a:rPr>
              <a:t># same as using accelerator</a:t>
            </a:r>
          </a:p>
          <a:p>
            <a:pPr marL="0" marR="0" lvl="0" indent="0" algn="l" defTabSz="91446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800" dirty="0">
                <a:solidFill>
                  <a:srgbClr val="FF4500"/>
                </a:solidFill>
                <a:latin typeface="Lucida Console" panose="020B0609040504020204" pitchFamily="49" charset="0"/>
              </a:rPr>
              <a:t>$</a:t>
            </a:r>
            <a:r>
              <a:rPr lang="en-US" sz="1800" dirty="0" err="1">
                <a:solidFill>
                  <a:srgbClr val="FF4500"/>
                </a:solidFill>
                <a:latin typeface="Lucida Console" panose="020B0609040504020204" pitchFamily="49" charset="0"/>
              </a:rPr>
              <a:t>NewSalary</a:t>
            </a:r>
            <a:r>
              <a:rPr lang="en-US" sz="1800" dirty="0">
                <a:solidFill>
                  <a:srgbClr val="F5F5F5"/>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srgbClr val="F5F5F5"/>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srgbClr val="8FBC8F"/>
                </a:solidFill>
                <a:latin typeface="Lucida Console" panose="020B0609040504020204" pitchFamily="49" charset="0"/>
              </a:rPr>
              <a:t>int</a:t>
            </a:r>
            <a:r>
              <a:rPr lang="en-US" sz="1800" dirty="0">
                <a:solidFill>
                  <a:srgbClr val="D3D3D3"/>
                </a:solidFill>
                <a:latin typeface="Lucida Console" panose="020B0609040504020204" pitchFamily="49" charset="0"/>
              </a:rPr>
              <a:t>]</a:t>
            </a:r>
            <a:r>
              <a:rPr lang="en-US" sz="1800" dirty="0">
                <a:solidFill>
                  <a:srgbClr val="FF4500"/>
                </a:solidFill>
                <a:latin typeface="Lucida Console" panose="020B0609040504020204" pitchFamily="49" charset="0"/>
              </a:rPr>
              <a:t>$Salary</a:t>
            </a:r>
            <a:r>
              <a:rPr lang="en-US" sz="1800" dirty="0">
                <a:solidFill>
                  <a:srgbClr val="F5F5F5"/>
                </a:solidFill>
                <a:latin typeface="Lucida Console" panose="020B0609040504020204" pitchFamily="49" charset="0"/>
              </a:rPr>
              <a:t> </a:t>
            </a:r>
            <a:r>
              <a:rPr lang="en-US" sz="1800" dirty="0">
                <a:solidFill>
                  <a:srgbClr val="D3D3D3"/>
                </a:solidFill>
                <a:latin typeface="Lucida Console" panose="020B0609040504020204" pitchFamily="49" charset="0"/>
              </a:rPr>
              <a:t>+</a:t>
            </a:r>
            <a:r>
              <a:rPr lang="en-US" sz="1800" dirty="0">
                <a:solidFill>
                  <a:srgbClr val="F5F5F5"/>
                </a:solidFill>
                <a:latin typeface="Lucida Console" panose="020B0609040504020204" pitchFamily="49" charset="0"/>
              </a:rPr>
              <a:t> </a:t>
            </a:r>
            <a:r>
              <a:rPr lang="en-US" sz="1800" dirty="0">
                <a:solidFill>
                  <a:srgbClr val="FF4500"/>
                </a:solidFill>
                <a:latin typeface="Lucida Console" panose="020B0609040504020204" pitchFamily="49" charset="0"/>
              </a:rPr>
              <a:t>$Bonus</a:t>
            </a:r>
            <a:endParaRPr lang="en-US" sz="1800" dirty="0">
              <a:solidFill>
                <a:prstClr val="black"/>
              </a:solidFill>
              <a:latin typeface="Lucida Console" panose="020B0609040504020204" pitchFamily="49"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41189531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Notice that $var2 forces “123” to convert to an int</a:t>
            </a:r>
          </a:p>
          <a:p>
            <a:pPr marL="171450" indent="-171450">
              <a:buFont typeface="Arial" panose="020B0604020202020204" pitchFamily="34" charset="0"/>
              <a:buChar char="•"/>
            </a:pPr>
            <a:r>
              <a:rPr lang="en-US" dirty="0"/>
              <a:t>$var2 fails to convert “</a:t>
            </a:r>
            <a:r>
              <a:rPr lang="en-US" dirty="0" err="1"/>
              <a:t>OneTwoThree</a:t>
            </a:r>
            <a:r>
              <a:rPr lang="en-US" dirty="0"/>
              <a:t>” and throws an error</a:t>
            </a:r>
          </a:p>
          <a:p>
            <a:pPr marL="171450" lvl="0" indent="-171450">
              <a:buFont typeface="Arial" panose="020B0604020202020204" pitchFamily="34" charset="0"/>
              <a:buChar char="•"/>
            </a:pPr>
            <a:r>
              <a:rPr lang="en-US" dirty="0"/>
              <a:t>Remember that [int] is a </a:t>
            </a:r>
            <a:r>
              <a:rPr lang="en-US" b="1" dirty="0"/>
              <a:t>type accelerator</a:t>
            </a:r>
            <a:r>
              <a:rPr lang="en-US" dirty="0"/>
              <a:t>, explained later, so the full name must be used for some stuff. </a:t>
            </a:r>
          </a:p>
          <a:p>
            <a:pPr marL="384454" lvl="1" indent="-171450">
              <a:buFont typeface="Arial" panose="020B0604020202020204" pitchFamily="34" charset="0"/>
              <a:buChar char="•"/>
            </a:pPr>
            <a:r>
              <a:rPr lang="en-US" dirty="0"/>
              <a:t>Probably not worth bringing up yet. </a:t>
            </a:r>
          </a:p>
          <a:p>
            <a:pPr marL="213004" lvl="1" indent="0">
              <a:buFont typeface="Arial" panose="020B0604020202020204" pitchFamily="34" charset="0"/>
              <a:buNone/>
            </a:pPr>
            <a:r>
              <a:rPr lang="en-US" dirty="0"/>
              <a:t>EX. With full name</a:t>
            </a:r>
          </a:p>
          <a:p>
            <a:r>
              <a:rPr lang="en-US" sz="1800" dirty="0">
                <a:solidFill>
                  <a:srgbClr val="696969"/>
                </a:solidFill>
                <a:latin typeface="Lucida Console" panose="020B0609040504020204" pitchFamily="49" charset="0"/>
              </a:rPr>
              <a:t>    [</a:t>
            </a:r>
            <a:r>
              <a:rPr lang="en-US" sz="1800" dirty="0" err="1">
                <a:solidFill>
                  <a:srgbClr val="006161"/>
                </a:solidFill>
                <a:latin typeface="Lucida Console" panose="020B0609040504020204" pitchFamily="49" charset="0"/>
              </a:rPr>
              <a:t>System.ServiceProcess.ServiceControllerStatus</a:t>
            </a:r>
            <a:r>
              <a:rPr lang="en-US" sz="1800" dirty="0">
                <a:solidFill>
                  <a:srgbClr val="696969"/>
                </a:solidFill>
                <a:latin typeface="Lucida Console" panose="020B0609040504020204" pitchFamily="49" charset="0"/>
              </a:rPr>
              <a:t>]</a:t>
            </a:r>
            <a:r>
              <a:rPr lang="en-US" sz="1800" dirty="0">
                <a:solidFill>
                  <a:srgbClr val="A82D00"/>
                </a:solidFill>
                <a:latin typeface="Lucida Console" panose="020B0609040504020204" pitchFamily="49" charset="0"/>
              </a:rPr>
              <a:t>$status</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"running" </a:t>
            </a:r>
            <a:endParaRPr lang="en-US" dirty="0"/>
          </a:p>
          <a:p>
            <a:pPr marL="107164" lvl="1" indent="0">
              <a:buNone/>
            </a:pPr>
            <a:r>
              <a:rPr lang="en-US" sz="1000" dirty="0">
                <a:solidFill>
                  <a:srgbClr val="D3D3D3"/>
                </a:solidFill>
                <a:latin typeface="Lucida Console" panose="020B0609040504020204" pitchFamily="49" charset="0"/>
              </a:rPr>
              <a:t>[System.</a:t>
            </a:r>
            <a:r>
              <a:rPr lang="en-US" sz="1000" dirty="0">
                <a:solidFill>
                  <a:srgbClr val="8FBC8F"/>
                </a:solidFill>
                <a:latin typeface="Lucida Console" panose="020B0609040504020204" pitchFamily="49" charset="0"/>
              </a:rPr>
              <a:t>Int32</a:t>
            </a:r>
            <a:r>
              <a:rPr lang="en-US" sz="1000" dirty="0">
                <a:solidFill>
                  <a:srgbClr val="D3D3D3"/>
                </a:solidFill>
                <a:latin typeface="Lucida Console" panose="020B0609040504020204" pitchFamily="49" charset="0"/>
              </a:rPr>
              <a:t>]</a:t>
            </a:r>
            <a:r>
              <a:rPr lang="en-US" sz="1000" dirty="0">
                <a:solidFill>
                  <a:srgbClr val="FF4500"/>
                </a:solidFill>
                <a:latin typeface="Lucida Console" panose="020B0609040504020204" pitchFamily="49" charset="0"/>
              </a:rPr>
              <a:t>$Var2</a:t>
            </a:r>
            <a:r>
              <a:rPr lang="en-US" sz="1000" dirty="0">
                <a:solidFill>
                  <a:srgbClr val="F5F5F5"/>
                </a:solidFill>
                <a:latin typeface="Lucida Console" panose="020B0609040504020204" pitchFamily="49" charset="0"/>
              </a:rPr>
              <a:t> </a:t>
            </a:r>
            <a:r>
              <a:rPr lang="en-US" sz="1000" dirty="0">
                <a:solidFill>
                  <a:srgbClr val="D3D3D3"/>
                </a:solidFill>
                <a:latin typeface="Lucida Console" panose="020B0609040504020204" pitchFamily="49" charset="0"/>
              </a:rPr>
              <a:t>=</a:t>
            </a:r>
            <a:r>
              <a:rPr lang="en-US" sz="1000" dirty="0">
                <a:solidFill>
                  <a:srgbClr val="F5F5F5"/>
                </a:solidFill>
                <a:latin typeface="Lucida Console" panose="020B0609040504020204" pitchFamily="49" charset="0"/>
              </a:rPr>
              <a:t> </a:t>
            </a:r>
            <a:r>
              <a:rPr lang="en-US" sz="1000" dirty="0">
                <a:solidFill>
                  <a:srgbClr val="FFE4C4"/>
                </a:solidFill>
                <a:latin typeface="Lucida Console" panose="020B0609040504020204" pitchFamily="49" charset="0"/>
              </a:rPr>
              <a:t>123</a:t>
            </a:r>
            <a:endParaRPr lang="en-US" sz="1000" dirty="0">
              <a:solidFill>
                <a:srgbClr val="DB7093"/>
              </a:solidFill>
              <a:latin typeface="Lucida Console" panose="020B0609040504020204" pitchFamily="49" charset="0"/>
            </a:endParaRPr>
          </a:p>
          <a:p>
            <a:pPr marL="213004" marR="0" lvl="1" indent="0" algn="l" defTabSz="91446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000" dirty="0">
                <a:solidFill>
                  <a:srgbClr val="D3D3D3"/>
                </a:solidFill>
                <a:latin typeface="Lucida Console" panose="020B0609040504020204" pitchFamily="49" charset="0"/>
              </a:rPr>
              <a:t>[</a:t>
            </a:r>
            <a:r>
              <a:rPr lang="en-US" sz="1000" dirty="0" err="1">
                <a:solidFill>
                  <a:srgbClr val="D3D3D3"/>
                </a:solidFill>
                <a:latin typeface="Lucida Console" panose="020B0609040504020204" pitchFamily="49" charset="0"/>
              </a:rPr>
              <a:t>System.</a:t>
            </a:r>
            <a:r>
              <a:rPr lang="en-US" sz="1000" dirty="0" err="1">
                <a:solidFill>
                  <a:srgbClr val="8FBC8F"/>
                </a:solidFill>
                <a:latin typeface="Lucida Console" panose="020B0609040504020204" pitchFamily="49" charset="0"/>
              </a:rPr>
              <a:t>Int</a:t>
            </a:r>
            <a:r>
              <a:rPr lang="en-US" sz="1000" dirty="0">
                <a:solidFill>
                  <a:srgbClr val="D3D3D3"/>
                </a:solidFill>
                <a:latin typeface="Lucida Console" panose="020B0609040504020204" pitchFamily="49" charset="0"/>
              </a:rPr>
              <a:t>]</a:t>
            </a:r>
            <a:r>
              <a:rPr lang="en-US" sz="1000" dirty="0">
                <a:solidFill>
                  <a:srgbClr val="FF4500"/>
                </a:solidFill>
                <a:latin typeface="Lucida Console" panose="020B0609040504020204" pitchFamily="49" charset="0"/>
              </a:rPr>
              <a:t>$Var2</a:t>
            </a:r>
            <a:r>
              <a:rPr lang="en-US" sz="1000" dirty="0">
                <a:solidFill>
                  <a:srgbClr val="F5F5F5"/>
                </a:solidFill>
                <a:latin typeface="Lucida Console" panose="020B0609040504020204" pitchFamily="49" charset="0"/>
              </a:rPr>
              <a:t> </a:t>
            </a:r>
            <a:r>
              <a:rPr lang="en-US" sz="1000" dirty="0">
                <a:solidFill>
                  <a:srgbClr val="D3D3D3"/>
                </a:solidFill>
                <a:latin typeface="Lucida Console" panose="020B0609040504020204" pitchFamily="49" charset="0"/>
              </a:rPr>
              <a:t>=</a:t>
            </a:r>
            <a:r>
              <a:rPr lang="en-US" sz="1000" dirty="0">
                <a:solidFill>
                  <a:srgbClr val="F5F5F5"/>
                </a:solidFill>
                <a:latin typeface="Lucida Console" panose="020B0609040504020204" pitchFamily="49" charset="0"/>
              </a:rPr>
              <a:t> </a:t>
            </a:r>
            <a:r>
              <a:rPr lang="en-US" sz="1000" dirty="0">
                <a:solidFill>
                  <a:srgbClr val="FFE4C4"/>
                </a:solidFill>
                <a:latin typeface="Lucida Console" panose="020B0609040504020204" pitchFamily="49" charset="0"/>
              </a:rPr>
              <a:t>123</a:t>
            </a:r>
            <a:endParaRPr lang="en-US" sz="1000" dirty="0">
              <a:solidFill>
                <a:srgbClr val="DB7093"/>
              </a:solidFill>
              <a:latin typeface="Lucida Console" panose="020B0609040504020204" pitchFamily="49" charset="0"/>
            </a:endParaRP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r>
              <a:rPr lang="en-US" dirty="0"/>
              <a:t>##########</a:t>
            </a:r>
          </a:p>
        </p:txBody>
      </p:sp>
      <p:sp>
        <p:nvSpPr>
          <p:cNvPr id="4" name="Date Placeholder 3"/>
          <p:cNvSpPr>
            <a:spLocks noGrp="1"/>
          </p:cNvSpPr>
          <p:nvPr>
            <p:ph type="dt" idx="1"/>
          </p:nvPr>
        </p:nvSpPr>
        <p:spPr/>
        <p:txBody>
          <a:bodyPr/>
          <a:lstStyle/>
          <a:p>
            <a:fld id="{A8FF2281-1A3B-49FA-BE05-79AF715C7A50}" type="datetime1">
              <a:rPr lang="en-US" smtClean="0"/>
              <a:t>9/7/2022</a:t>
            </a:fld>
            <a:endParaRPr lang="en-US"/>
          </a:p>
        </p:txBody>
      </p:sp>
    </p:spTree>
    <p:extLst>
      <p:ext uri="{BB962C8B-B14F-4D97-AF65-F5344CB8AC3E}">
        <p14:creationId xmlns:p14="http://schemas.microsoft.com/office/powerpoint/2010/main" val="21711456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demoing the following: </a:t>
            </a:r>
          </a:p>
          <a:p>
            <a:r>
              <a:rPr lang="en-US" dirty="0"/>
              <a:t> </a:t>
            </a:r>
            <a:endParaRPr lang="en-US" sz="1800" dirty="0">
              <a:latin typeface="Lucida Console" panose="020B0609040504020204" pitchFamily="49" charset="0"/>
            </a:endParaRPr>
          </a:p>
          <a:p>
            <a:r>
              <a:rPr lang="en-US" sz="1800" dirty="0">
                <a:solidFill>
                  <a:srgbClr val="00008B"/>
                </a:solidFill>
                <a:latin typeface="Lucida Console" panose="020B0609040504020204" pitchFamily="49" charset="0"/>
              </a:rPr>
              <a:t>function</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Text-</a:t>
            </a:r>
            <a:r>
              <a:rPr lang="en-US" sz="1800" dirty="0" err="1">
                <a:solidFill>
                  <a:srgbClr val="8A2BE2"/>
                </a:solidFill>
                <a:latin typeface="Lucida Console" panose="020B0609040504020204" pitchFamily="49" charset="0"/>
              </a:rPr>
              <a:t>ParamsTypes</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00008B"/>
                </a:solidFill>
                <a:latin typeface="Lucida Console" panose="020B0609040504020204" pitchFamily="49" charset="0"/>
              </a:rPr>
              <a:t>param</a:t>
            </a:r>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srgbClr val="006161"/>
                </a:solidFill>
                <a:latin typeface="Lucida Console" panose="020B0609040504020204" pitchFamily="49" charset="0"/>
              </a:rPr>
              <a:t>Int</a:t>
            </a:r>
            <a:r>
              <a:rPr lang="en-US" sz="1800" dirty="0">
                <a:solidFill>
                  <a:srgbClr val="696969"/>
                </a:solidFill>
                <a:latin typeface="Lucida Console" panose="020B0609040504020204" pitchFamily="49" charset="0"/>
              </a:rPr>
              <a:t>]</a:t>
            </a:r>
            <a:r>
              <a:rPr lang="en-US" sz="1800" dirty="0">
                <a:solidFill>
                  <a:srgbClr val="A82D00"/>
                </a:solidFill>
                <a:latin typeface="Lucida Console" panose="020B0609040504020204" pitchFamily="49" charset="0"/>
              </a:rPr>
              <a:t>$Number</a:t>
            </a:r>
            <a:r>
              <a:rPr lang="en-US" sz="1800" dirty="0">
                <a:solidFill>
                  <a:srgbClr val="696969"/>
                </a:solidFill>
                <a:latin typeface="Lucida Console" panose="020B0609040504020204" pitchFamily="49" charset="0"/>
              </a:rPr>
              <a:t>,</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r>
              <a:rPr lang="en-US" sz="1800" dirty="0">
                <a:solidFill>
                  <a:srgbClr val="696969"/>
                </a:solidFill>
                <a:latin typeface="Lucida Console" panose="020B0609040504020204" pitchFamily="49" charset="0"/>
              </a:rPr>
              <a:t>[</a:t>
            </a:r>
            <a:r>
              <a:rPr lang="en-US" sz="1800" dirty="0">
                <a:solidFill>
                  <a:srgbClr val="006161"/>
                </a:solidFill>
                <a:latin typeface="Lucida Console" panose="020B0609040504020204" pitchFamily="49" charset="0"/>
              </a:rPr>
              <a:t>string</a:t>
            </a:r>
            <a:r>
              <a:rPr lang="en-US" sz="1800" dirty="0">
                <a:solidFill>
                  <a:srgbClr val="696969"/>
                </a:solidFill>
                <a:latin typeface="Lucida Console" panose="020B0609040504020204" pitchFamily="49" charset="0"/>
              </a:rPr>
              <a:t>]</a:t>
            </a:r>
            <a:r>
              <a:rPr lang="en-US" sz="1800" dirty="0">
                <a:solidFill>
                  <a:srgbClr val="A82D00"/>
                </a:solidFill>
                <a:latin typeface="Lucida Console" panose="020B0609040504020204" pitchFamily="49" charset="0"/>
              </a:rPr>
              <a:t>$Text</a:t>
            </a:r>
            <a:r>
              <a:rPr lang="en-US" sz="1800" dirty="0">
                <a:solidFill>
                  <a:prstClr val="black"/>
                </a:solidFill>
                <a:latin typeface="Lucida Console" panose="020B0609040504020204" pitchFamily="49" charset="0"/>
              </a:rPr>
              <a:t>)</a:t>
            </a:r>
          </a:p>
          <a:p>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Write-Host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"Number has a value of: </a:t>
            </a:r>
            <a:r>
              <a:rPr lang="en-US" sz="1800" dirty="0">
                <a:solidFill>
                  <a:srgbClr val="A82D00"/>
                </a:solidFill>
                <a:latin typeface="Lucida Console" panose="020B0609040504020204" pitchFamily="49" charset="0"/>
              </a:rPr>
              <a:t>$Number</a:t>
            </a:r>
            <a:r>
              <a:rPr lang="en-US" sz="1800" dirty="0">
                <a:solidFill>
                  <a:srgbClr val="8B0000"/>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a:t>
            </a:r>
            <a:r>
              <a:rPr lang="en-US" sz="1800" dirty="0" err="1">
                <a:solidFill>
                  <a:srgbClr val="000080"/>
                </a:solidFill>
                <a:latin typeface="Lucida Console" panose="020B0609040504020204" pitchFamily="49" charset="0"/>
              </a:rPr>
              <a:t>ForegroundColor</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Yellow</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write-host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"Number has a type of: </a:t>
            </a:r>
            <a:r>
              <a:rPr lang="en-US" sz="1800" dirty="0">
                <a:solidFill>
                  <a:prstClr val="black"/>
                </a:solidFill>
                <a:latin typeface="Lucida Console" panose="020B0609040504020204" pitchFamily="49" charset="0"/>
              </a:rPr>
              <a:t>$(</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Number</a:t>
            </a:r>
            <a:r>
              <a:rPr lang="en-US" sz="1800" dirty="0" err="1">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GetType</a:t>
            </a:r>
            <a:r>
              <a:rPr lang="en-US" sz="1800" dirty="0">
                <a:solidFill>
                  <a:prstClr val="black"/>
                </a:solidFill>
                <a:latin typeface="Lucida Console" panose="020B0609040504020204" pitchFamily="49" charset="0"/>
              </a:rPr>
              <a:t>()</a:t>
            </a:r>
            <a:r>
              <a:rPr lang="en-US" sz="1800" dirty="0">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FullName</a:t>
            </a:r>
            <a:r>
              <a:rPr lang="en-US" sz="1800" dirty="0">
                <a:solidFill>
                  <a:prstClr val="black"/>
                </a:solidFill>
                <a:latin typeface="Lucida Console" panose="020B0609040504020204" pitchFamily="49" charset="0"/>
              </a:rPr>
              <a:t>)</a:t>
            </a:r>
            <a:r>
              <a:rPr lang="en-US" sz="1800" dirty="0">
                <a:solidFill>
                  <a:srgbClr val="8B0000"/>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a:t>
            </a:r>
            <a:r>
              <a:rPr lang="en-US" sz="1800" dirty="0" err="1">
                <a:solidFill>
                  <a:srgbClr val="000080"/>
                </a:solidFill>
                <a:latin typeface="Lucida Console" panose="020B0609040504020204" pitchFamily="49" charset="0"/>
              </a:rPr>
              <a:t>ForegroundColor</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Yellow</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Write-Host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"Text has a value of: </a:t>
            </a:r>
            <a:r>
              <a:rPr lang="en-US" sz="1800" dirty="0">
                <a:solidFill>
                  <a:srgbClr val="A82D00"/>
                </a:solidFill>
                <a:latin typeface="Lucida Console" panose="020B0609040504020204" pitchFamily="49" charset="0"/>
              </a:rPr>
              <a:t>$Text</a:t>
            </a:r>
            <a:r>
              <a:rPr lang="en-US" sz="1800" dirty="0">
                <a:solidFill>
                  <a:srgbClr val="8B0000"/>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a:t>
            </a:r>
            <a:r>
              <a:rPr lang="en-US" sz="1800" dirty="0" err="1">
                <a:solidFill>
                  <a:srgbClr val="000080"/>
                </a:solidFill>
                <a:latin typeface="Lucida Console" panose="020B0609040504020204" pitchFamily="49" charset="0"/>
              </a:rPr>
              <a:t>ForegroundColor</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Cyan</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r>
              <a:rPr lang="en-US" sz="1800" dirty="0">
                <a:solidFill>
                  <a:srgbClr val="0000FF"/>
                </a:solidFill>
                <a:latin typeface="Lucida Console" panose="020B0609040504020204" pitchFamily="49" charset="0"/>
              </a:rPr>
              <a:t>Write-Host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"Text has a type of: </a:t>
            </a:r>
            <a:r>
              <a:rPr lang="en-US" sz="1800" dirty="0">
                <a:solidFill>
                  <a:prstClr val="black"/>
                </a:solidFill>
                <a:latin typeface="Lucida Console" panose="020B0609040504020204" pitchFamily="49" charset="0"/>
              </a:rPr>
              <a:t>$(</a:t>
            </a:r>
            <a:r>
              <a:rPr lang="en-US" sz="1800" dirty="0">
                <a:solidFill>
                  <a:srgbClr val="A82D00"/>
                </a:solidFill>
                <a:latin typeface="Lucida Console" panose="020B0609040504020204" pitchFamily="49" charset="0"/>
              </a:rPr>
              <a:t>$</a:t>
            </a:r>
            <a:r>
              <a:rPr lang="en-US" sz="1800" dirty="0" err="1">
                <a:solidFill>
                  <a:srgbClr val="A82D00"/>
                </a:solidFill>
                <a:latin typeface="Lucida Console" panose="020B0609040504020204" pitchFamily="49" charset="0"/>
              </a:rPr>
              <a:t>Text</a:t>
            </a:r>
            <a:r>
              <a:rPr lang="en-US" sz="1800" dirty="0" err="1">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GetType</a:t>
            </a:r>
            <a:r>
              <a:rPr lang="en-US" sz="1800" dirty="0">
                <a:solidFill>
                  <a:prstClr val="black"/>
                </a:solidFill>
                <a:latin typeface="Lucida Console" panose="020B0609040504020204" pitchFamily="49" charset="0"/>
              </a:rPr>
              <a:t>()</a:t>
            </a:r>
            <a:r>
              <a:rPr lang="en-US" sz="1800" dirty="0">
                <a:solidFill>
                  <a:srgbClr val="696969"/>
                </a:solidFill>
                <a:latin typeface="Lucida Console" panose="020B0609040504020204" pitchFamily="49" charset="0"/>
              </a:rPr>
              <a:t>.</a:t>
            </a:r>
            <a:r>
              <a:rPr lang="en-US" sz="1800" dirty="0" err="1">
                <a:solidFill>
                  <a:prstClr val="black"/>
                </a:solidFill>
                <a:latin typeface="Lucida Console" panose="020B0609040504020204" pitchFamily="49" charset="0"/>
              </a:rPr>
              <a:t>FullName</a:t>
            </a:r>
            <a:r>
              <a:rPr lang="en-US" sz="1800" dirty="0">
                <a:solidFill>
                  <a:prstClr val="black"/>
                </a:solidFill>
                <a:latin typeface="Lucida Console" panose="020B0609040504020204" pitchFamily="49" charset="0"/>
              </a:rPr>
              <a:t>)</a:t>
            </a:r>
            <a:r>
              <a:rPr lang="en-US" sz="1800" dirty="0">
                <a:solidFill>
                  <a:srgbClr val="8B0000"/>
                </a:solidFill>
                <a:latin typeface="Lucida Console" panose="020B0609040504020204" pitchFamily="49" charset="0"/>
              </a:rPr>
              <a:t>"</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a:t>
            </a:r>
            <a:r>
              <a:rPr lang="en-US" sz="1800" dirty="0" err="1">
                <a:solidFill>
                  <a:srgbClr val="000080"/>
                </a:solidFill>
                <a:latin typeface="Lucida Console" panose="020B0609040504020204" pitchFamily="49" charset="0"/>
              </a:rPr>
              <a:t>ForegroundColor</a:t>
            </a:r>
            <a:r>
              <a:rPr lang="en-US" sz="1800" dirty="0">
                <a:solidFill>
                  <a:prstClr val="black"/>
                </a:solidFill>
                <a:latin typeface="Lucida Console" panose="020B0609040504020204" pitchFamily="49" charset="0"/>
              </a:rPr>
              <a:t> </a:t>
            </a:r>
            <a:r>
              <a:rPr lang="en-US" sz="1800" dirty="0">
                <a:solidFill>
                  <a:srgbClr val="8A2BE2"/>
                </a:solidFill>
                <a:latin typeface="Lucida Console" panose="020B0609040504020204" pitchFamily="49" charset="0"/>
              </a:rPr>
              <a:t>Cyan</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a:t>
            </a:r>
          </a:p>
          <a:p>
            <a:endParaRPr lang="en-US" sz="1800" dirty="0">
              <a:solidFill>
                <a:prstClr val="black"/>
              </a:solidFill>
              <a:latin typeface="Lucida Console" panose="020B0609040504020204" pitchFamily="49" charset="0"/>
            </a:endParaRPr>
          </a:p>
          <a:p>
            <a:r>
              <a:rPr lang="en-US" sz="1800" dirty="0">
                <a:solidFill>
                  <a:srgbClr val="0000FF"/>
                </a:solidFill>
                <a:latin typeface="Lucida Console" panose="020B0609040504020204" pitchFamily="49" charset="0"/>
              </a:rPr>
              <a:t>Text-</a:t>
            </a:r>
            <a:r>
              <a:rPr lang="en-US" sz="1800" dirty="0" err="1">
                <a:solidFill>
                  <a:srgbClr val="0000FF"/>
                </a:solidFill>
                <a:latin typeface="Lucida Console" panose="020B0609040504020204" pitchFamily="49" charset="0"/>
              </a:rPr>
              <a:t>ParamsTypes</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-Number</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"123"</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-Text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"123"</a:t>
            </a:r>
            <a:endParaRPr lang="en-US" sz="1800" dirty="0">
              <a:solidFill>
                <a:prstClr val="black"/>
              </a:solidFill>
              <a:latin typeface="Lucida Console" panose="020B0609040504020204" pitchFamily="49" charset="0"/>
            </a:endParaRPr>
          </a:p>
          <a:p>
            <a:r>
              <a:rPr lang="en-US" sz="1800" dirty="0">
                <a:solidFill>
                  <a:srgbClr val="0000FF"/>
                </a:solidFill>
                <a:latin typeface="Lucida Console" panose="020B0609040504020204" pitchFamily="49" charset="0"/>
              </a:rPr>
              <a:t>Text-</a:t>
            </a:r>
            <a:r>
              <a:rPr lang="en-US" sz="1800" dirty="0" err="1">
                <a:solidFill>
                  <a:srgbClr val="0000FF"/>
                </a:solidFill>
                <a:latin typeface="Lucida Console" panose="020B0609040504020204" pitchFamily="49" charset="0"/>
              </a:rPr>
              <a:t>ParamsTypes</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-Number</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123</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-Text</a:t>
            </a:r>
            <a:r>
              <a:rPr lang="en-US" sz="1800" dirty="0">
                <a:solidFill>
                  <a:prstClr val="black"/>
                </a:solidFill>
                <a:latin typeface="Lucida Console" panose="020B0609040504020204" pitchFamily="49" charset="0"/>
              </a:rPr>
              <a:t> </a:t>
            </a:r>
            <a:r>
              <a:rPr lang="en-US" sz="1800" dirty="0">
                <a:solidFill>
                  <a:srgbClr val="800080"/>
                </a:solidFill>
                <a:latin typeface="Lucida Console" panose="020B0609040504020204" pitchFamily="49" charset="0"/>
              </a:rPr>
              <a:t>123</a:t>
            </a:r>
            <a:endParaRPr lang="en-US" sz="1800" dirty="0">
              <a:solidFill>
                <a:prstClr val="black"/>
              </a:solidFill>
              <a:latin typeface="Lucida Console" panose="020B0609040504020204" pitchFamily="49" charset="0"/>
            </a:endParaRPr>
          </a:p>
          <a:p>
            <a:r>
              <a:rPr lang="en-US" sz="1800" dirty="0">
                <a:solidFill>
                  <a:srgbClr val="0000FF"/>
                </a:solidFill>
                <a:latin typeface="Lucida Console" panose="020B0609040504020204" pitchFamily="49" charset="0"/>
              </a:rPr>
              <a:t>Text-</a:t>
            </a:r>
            <a:r>
              <a:rPr lang="en-US" sz="1800" dirty="0" err="1">
                <a:solidFill>
                  <a:srgbClr val="0000FF"/>
                </a:solidFill>
                <a:latin typeface="Lucida Console" panose="020B0609040504020204" pitchFamily="49" charset="0"/>
              </a:rPr>
              <a:t>ParamsTypes</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-Number</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"One"</a:t>
            </a:r>
            <a:r>
              <a:rPr lang="en-US" sz="1800" dirty="0">
                <a:solidFill>
                  <a:prstClr val="black"/>
                </a:solidFill>
                <a:latin typeface="Lucida Console" panose="020B0609040504020204" pitchFamily="49" charset="0"/>
              </a:rPr>
              <a:t> </a:t>
            </a:r>
            <a:r>
              <a:rPr lang="en-US" sz="1800" dirty="0">
                <a:solidFill>
                  <a:srgbClr val="000080"/>
                </a:solidFill>
                <a:latin typeface="Lucida Console" panose="020B0609040504020204" pitchFamily="49" charset="0"/>
              </a:rPr>
              <a:t>-Text</a:t>
            </a:r>
            <a:r>
              <a:rPr lang="en-US" sz="1800" dirty="0">
                <a:solidFill>
                  <a:prstClr val="black"/>
                </a:solidFill>
                <a:latin typeface="Lucida Console" panose="020B0609040504020204" pitchFamily="49" charset="0"/>
              </a:rPr>
              <a:t> </a:t>
            </a:r>
            <a:r>
              <a:rPr lang="en-US" sz="1800" dirty="0">
                <a:solidFill>
                  <a:srgbClr val="8B0000"/>
                </a:solidFill>
                <a:latin typeface="Lucida Console" panose="020B0609040504020204" pitchFamily="49" charset="0"/>
              </a:rPr>
              <a:t>"Two"</a:t>
            </a:r>
            <a:endParaRPr lang="en-US" sz="1800" dirty="0">
              <a:solidFill>
                <a:prstClr val="black"/>
              </a:solidFill>
              <a:latin typeface="Lucida Console" panose="020B0609040504020204" pitchFamily="49" charset="0"/>
            </a:endParaRPr>
          </a:p>
          <a:p>
            <a:r>
              <a:rPr lang="en-US" sz="1800" dirty="0">
                <a:solidFill>
                  <a:prstClr val="black"/>
                </a:solidFill>
                <a:latin typeface="Lucida Console" panose="020B0609040504020204" pitchFamily="49" charset="0"/>
              </a:rPr>
              <a:t> </a:t>
            </a:r>
          </a:p>
          <a:p>
            <a:endParaRPr lang="en-US" sz="1800" dirty="0"/>
          </a:p>
          <a:p>
            <a:r>
              <a:rPr lang="en-US" sz="1800" dirty="0"/>
              <a:t>##########</a:t>
            </a:r>
          </a:p>
          <a:p>
            <a:endParaRPr lang="en-US" sz="1800" dirty="0">
              <a:solidFill>
                <a:prstClr val="black"/>
              </a:solidFill>
              <a:latin typeface="Lucida Console" panose="020B0609040504020204" pitchFamily="49" charset="0"/>
            </a:endParaRPr>
          </a:p>
          <a:p>
            <a:endParaRPr lang="en-US" dirty="0"/>
          </a:p>
        </p:txBody>
      </p:sp>
      <p:sp>
        <p:nvSpPr>
          <p:cNvPr id="4" name="Date Placeholder 3"/>
          <p:cNvSpPr>
            <a:spLocks noGrp="1"/>
          </p:cNvSpPr>
          <p:nvPr>
            <p:ph type="dt" idx="1"/>
          </p:nvPr>
        </p:nvSpPr>
        <p:spPr/>
        <p:txBody>
          <a:bodyPr/>
          <a:lstStyle/>
          <a:p>
            <a:fld id="{BF4F426D-4794-4B34-9FBA-77FBDB995A4F}" type="datetime1">
              <a:rPr lang="en-US" smtClean="0"/>
              <a:t>9/7/2022</a:t>
            </a:fld>
            <a:endParaRPr lang="en-US"/>
          </a:p>
        </p:txBody>
      </p:sp>
    </p:spTree>
    <p:extLst>
      <p:ext uri="{BB962C8B-B14F-4D97-AF65-F5344CB8AC3E}">
        <p14:creationId xmlns:p14="http://schemas.microsoft.com/office/powerpoint/2010/main" val="22888353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688A36C-BC63-4BAF-B681-46924F4FEF7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E6B00F91-76AF-4D03-A6BF-A8C5D64009A9}"/>
              </a:ext>
              <a:ext uri="{C183D7F6-B498-43B3-948B-1728B52AA6E4}">
                <adec:decorative xmlns:adec="http://schemas.microsoft.com/office/drawing/2017/decorative" val="0"/>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 Select Logo</a:t>
            </a:r>
          </a:p>
        </p:txBody>
      </p:sp>
    </p:spTree>
    <p:extLst>
      <p:ext uri="{BB962C8B-B14F-4D97-AF65-F5344CB8AC3E}">
        <p14:creationId xmlns:p14="http://schemas.microsoft.com/office/powerpoint/2010/main" val="1617186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33094743"/>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49875510"/>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7056050"/>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2718568"/>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671210127"/>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119567773"/>
      </p:ext>
    </p:extLst>
  </p:cSld>
  <p:clrMapOvr>
    <a:masterClrMapping/>
  </p:clrMapOvr>
  <p:hf sldNum="0" hdr="0" ftr="0" dt="0"/>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Color">
    <p:bg>
      <p:bgPr>
        <a:solidFill>
          <a:srgbClr val="737373"/>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598417878"/>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p>
        </p:txBody>
      </p:sp>
    </p:spTree>
    <p:extLst>
      <p:ext uri="{BB962C8B-B14F-4D97-AF65-F5344CB8AC3E}">
        <p14:creationId xmlns:p14="http://schemas.microsoft.com/office/powerpoint/2010/main" val="2154841781"/>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482198073"/>
      </p:ext>
    </p:extLst>
  </p:cSld>
  <p:clrMapOvr>
    <a:masterClrMapping/>
  </p:clrMapOvr>
  <p:hf sldNum="0" hdr="0" ftr="0" dt="0"/>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262BA849-E620-4C30-BACF-8D6B5D158257}"/>
              </a:ext>
              <a:ext uri="{C183D7F6-B498-43B3-948B-1728B52AA6E4}">
                <adec:decorative xmlns:adec="http://schemas.microsoft.com/office/drawing/2017/decorative" val="1"/>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6" name="1 Title">
            <a:extLst>
              <a:ext uri="{FF2B5EF4-FFF2-40B4-BE49-F238E27FC236}">
                <a16:creationId xmlns:a16="http://schemas.microsoft.com/office/drawing/2014/main" id="{BD9B88E4-190C-4F7B-81CC-01238B1F36BF}"/>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530606199"/>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B21D95A3-707B-494A-8F6A-B2065D3E09E2}"/>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0442A5CB-2756-47D2-94A4-25B9E27E02AB}"/>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1FA97999-5655-43B5-8C83-B51E643EF449}"/>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Tree>
    <p:extLst>
      <p:ext uri="{BB962C8B-B14F-4D97-AF65-F5344CB8AC3E}">
        <p14:creationId xmlns:p14="http://schemas.microsoft.com/office/powerpoint/2010/main" val="129213162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19231957"/>
      </p:ext>
    </p:extLst>
  </p:cSld>
  <p:clrMapOvr>
    <a:masterClrMapping/>
  </p:clrMapOvr>
  <p:hf sldNum="0" hdr="0" ftr="0" dt="0"/>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55864394"/>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5" name="2 Subtitle">
            <a:extLst>
              <a:ext uri="{FF2B5EF4-FFF2-40B4-BE49-F238E27FC236}">
                <a16:creationId xmlns:a16="http://schemas.microsoft.com/office/drawing/2014/main" id="{9347F9EC-F1BB-42CE-A353-EFF001250A0F}"/>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960395583"/>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43FA5608-4C5E-4C7D-8DAE-08A3B02645A1}"/>
              </a:ext>
            </a:extLst>
          </p:cNvPr>
          <p:cNvSpPr>
            <a:spLocks noGrp="1"/>
          </p:cNvSpPr>
          <p:nvPr>
            <p:ph type="title" hasCustomPrompt="1"/>
          </p:nvPr>
        </p:nvSpPr>
        <p:spPr>
          <a:xfrm>
            <a:off x="663258"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37438160"/>
      </p:ext>
    </p:extLst>
  </p:cSld>
  <p:clrMapOvr>
    <a:masterClrMapping/>
  </p:clrMapOvr>
  <p:hf sldNum="0" hdr="0" ftr="0" dt="0"/>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E6E6E6"/>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51112722"/>
      </p:ext>
    </p:extLst>
  </p:cSld>
  <p:clrMapOvr>
    <a:masterClrMapping/>
  </p:clrMapOvr>
  <p:hf sldNum="0" hdr="0" ftr="0" dt="0"/>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1"/>
            <a:ext cx="12191682" cy="4672013"/>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97032348"/>
      </p:ext>
    </p:extLst>
  </p:cSld>
  <p:clrMapOvr>
    <a:masterClrMapping/>
  </p:clrMapOvr>
  <p:hf sldNum="0" hdr="0" ftr="0" dt="0"/>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E6E6E6"/>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206009137"/>
      </p:ext>
    </p:extLst>
  </p:cSld>
  <p:clrMapOvr>
    <a:masterClrMapping/>
  </p:clrMapOvr>
  <p:hf sldNum="0" hdr="0" ftr="0" dt="0"/>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48019059"/>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AFCFF5C5-9399-4727-A79B-706F8A010D5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E6E6E6"/>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38004511"/>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03253600"/>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47E9D3B8-4995-4497-883C-57B842669D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304540571"/>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094A59E2-8D7A-4B5E-94D4-C0D9922BF500}"/>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E6E6E6"/>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866957286"/>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77029430"/>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F9EAAEB7-AABE-452B-8FFC-D112B4818EC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E6E6E6"/>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095886701"/>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C23B6F60-A422-4774-A893-F6F72F7B22D6}"/>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557610904"/>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F2C19A0-A7BB-4DAA-8F3E-C8260891FB7D}"/>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E6E6E6"/>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52DFC09F-D5CA-4DF7-8673-A157E8B3F8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855317612"/>
      </p:ext>
    </p:extLst>
  </p:cSld>
  <p:clrMapOvr>
    <a:masterClrMapping/>
  </p:clrMapOvr>
  <p:hf sldNum="0" hdr="0" ftr="0" dt="0"/>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0DEC932C-684F-41D2-BCA8-8869DE0524D9}"/>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6" name="Text Placeholder 2">
            <a:extLst>
              <a:ext uri="{FF2B5EF4-FFF2-40B4-BE49-F238E27FC236}">
                <a16:creationId xmlns:a16="http://schemas.microsoft.com/office/drawing/2014/main" id="{758BC28E-7238-471F-9FCB-2F750E178DB5}"/>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842177259"/>
      </p:ext>
    </p:extLst>
  </p:cSld>
  <p:clrMapOvr>
    <a:masterClrMapping/>
  </p:clrMapOvr>
  <p:hf sldNum="0" hdr="0" ftr="0" dt="0"/>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rgbClr val="E6E6E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rgbClr val="000000"/>
                </a:solidFill>
              </a:defRPr>
            </a:lvl1pPr>
          </a:lstStyle>
          <a:p>
            <a:r>
              <a:rPr lang="en-US"/>
              <a:t>Title</a:t>
            </a:r>
          </a:p>
        </p:txBody>
      </p:sp>
      <p:sp>
        <p:nvSpPr>
          <p:cNvPr id="5" name="2 Text Placeholder">
            <a:extLst>
              <a:ext uri="{FF2B5EF4-FFF2-40B4-BE49-F238E27FC236}">
                <a16:creationId xmlns:a16="http://schemas.microsoft.com/office/drawing/2014/main" id="{206E366F-7522-4E1B-A403-30AD9B1B27B9}"/>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025118225"/>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rgbClr val="41424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18DE0510-3D61-47C9-A3C6-965784AA920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490357745"/>
      </p:ext>
    </p:extLst>
  </p:cSld>
  <p:clrMapOvr>
    <a:masterClrMapping/>
  </p:clrMapOvr>
  <p:hf sldNum="0" hdr="0" ftr="0" dt="0"/>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24322234"/>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FEFC21FB-8EFB-4F7C-80D3-C6600B5FDCB9}"/>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22160028"/>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a:noFill/>
        </p:spPr>
        <p:txBody>
          <a:bodyPr bIns="45720" anchor="b">
            <a:noAutofit/>
          </a:bodyPr>
          <a:lstStyle>
            <a:lvl1pPr algn="l">
              <a:defRPr sz="3600">
                <a:solidFill>
                  <a:srgbClr val="000000"/>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Lst>
          </p:cNvPr>
          <p:cNvSpPr>
            <a:spLocks noGrp="1"/>
          </p:cNvSpPr>
          <p:nvPr>
            <p:ph type="pic" sz="quarter" idx="17" hasCustomPrompt="1"/>
          </p:nvPr>
        </p:nvSpPr>
        <p:spPr>
          <a:xfrm>
            <a:off x="5333682" y="3524"/>
            <a:ext cx="6858000" cy="6858000"/>
          </a:xfrm>
          <a:solidFill>
            <a:schemeClr val="bg1"/>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a:extLst>
              <a:ext uri="{FF2B5EF4-FFF2-40B4-BE49-F238E27FC236}">
                <a16:creationId xmlns:a16="http://schemas.microsoft.com/office/drawing/2014/main" id="{7E765150-9B8A-4E90-9E2E-0FE3601E617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3531458597"/>
      </p:ext>
    </p:extLst>
  </p:cSld>
  <p:clrMapOvr>
    <a:masterClrMapping/>
  </p:clrMapOvr>
  <p:hf sldNum="0" hdr="0" ftr="0" dt="0"/>
  <p:extLst>
    <p:ext uri="{DCECCB84-F9BA-43D5-87BE-67443E8EF086}">
      <p15:sldGuideLst xmlns:p15="http://schemas.microsoft.com/office/powerpoint/2012/main">
        <p15:guide id="8" orient="horz" pos="2160">
          <p15:clr>
            <a:srgbClr val="FFFFFF"/>
          </p15:clr>
        </p15:guide>
        <p15:guide id="9" pos="413">
          <p15:clr>
            <a:srgbClr val="FFFFFF"/>
          </p15:clr>
        </p15:guide>
        <p15:guide id="10" pos="3155">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9667697"/>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color">
    <p:bg>
      <p:bgPr>
        <a:solidFill>
          <a:srgbClr val="E6E6E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13805889"/>
      </p:ext>
    </p:extLst>
  </p:cSld>
  <p:clrMapOvr>
    <a:masterClrMapping/>
  </p:clrMapOvr>
  <p:hf sldNum="0"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Copyright_old">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1115813274"/>
      </p:ext>
    </p:extLst>
  </p:cSld>
  <p:clrMapOvr>
    <a:masterClrMapping/>
  </p:clrMapOvr>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losing logo slide">
    <p:bg>
      <p:bgPr>
        <a:solidFill>
          <a:srgbClr val="E6E6E6"/>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sp>
        <p:nvSpPr>
          <p:cNvPr id="9" name="Text Box 3" descr="This is a copyright notice that should be included on the final slide.">
            <a:extLst>
              <a:ext uri="{FF2B5EF4-FFF2-40B4-BE49-F238E27FC236}">
                <a16:creationId xmlns:a16="http://schemas.microsoft.com/office/drawing/2014/main" id="{7AD92277-6098-4206-B386-69952695A2E1}"/>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rgbClr val="000000"/>
                </a:solidFill>
                <a:cs typeface="Segoe UI" pitchFamily="34" charset="0"/>
              </a:rPr>
              <a:t>© Copyright Microsoft Corporation. All rights reserved. </a:t>
            </a:r>
          </a:p>
        </p:txBody>
      </p:sp>
      <p:pic>
        <p:nvPicPr>
          <p:cNvPr id="10" name="Picture 9">
            <a:extLst>
              <a:ext uri="{FF2B5EF4-FFF2-40B4-BE49-F238E27FC236}">
                <a16:creationId xmlns:a16="http://schemas.microsoft.com/office/drawing/2014/main" id="{39CFB6CB-1976-4EE2-955F-8B81CCB05A6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1784777540"/>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504713805"/>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Copyright">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7FB61A39-2341-4794-A747-8B1863AE2BC8}"/>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396730619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7B2B8873-2FD0-4CA6-96D3-EB6C96791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61524"/>
          </a:xfrm>
          <a:solidFill>
            <a:srgbClr val="E6E6E6"/>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17861325"/>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Slide">
    <p:bg>
      <p:bgPr>
        <a:solidFill>
          <a:srgbClr val="E6E6E6"/>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rgbClr val="000000"/>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rgbClr val="000000"/>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a:extLst>
              <a:ext uri="{FF2B5EF4-FFF2-40B4-BE49-F238E27FC236}">
                <a16:creationId xmlns:a16="http://schemas.microsoft.com/office/drawing/2014/main" id="{13DA2EB4-5DF2-403D-BFDD-4C2B21B71DB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7096" y="304800"/>
            <a:ext cx="2058616" cy="924737"/>
          </a:xfrm>
          <a:prstGeom prst="rect">
            <a:avLst/>
          </a:prstGeom>
        </p:spPr>
      </p:pic>
    </p:spTree>
    <p:extLst>
      <p:ext uri="{BB962C8B-B14F-4D97-AF65-F5344CB8AC3E}">
        <p14:creationId xmlns:p14="http://schemas.microsoft.com/office/powerpoint/2010/main" val="499929857"/>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9B4ADFB7-6E01-4D7D-8D44-0FC68CECDD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986401151"/>
      </p:ext>
    </p:extLst>
  </p:cSld>
  <p:clrMapOvr>
    <a:masterClrMapping/>
  </p:clrMapOvr>
  <p:hf sldNum="0" hdr="0" ftr="0" dt="0"/>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385688184"/>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085007516"/>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ags" Target="../tags/tag2.xml"/><Relationship Id="rId50" Type="http://schemas.openxmlformats.org/officeDocument/2006/relationships/tags" Target="../tags/tag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tags" Target="../tags/tag3.xml"/><Relationship Id="rId8" Type="http://schemas.openxmlformats.org/officeDocument/2006/relationships/slideLayout" Target="../slideLayouts/slideLayout8.xml"/><Relationship Id="rId51"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1"/>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a:extLst>
              <a:ext uri="{FF2B5EF4-FFF2-40B4-BE49-F238E27FC236}">
                <a16:creationId xmlns:a16="http://schemas.microsoft.com/office/drawing/2014/main" id="{E97C987E-6476-40C2-BAC6-7FBEF25233F3}"/>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hidden="1">
            <a:extLst>
              <a:ext uri="{FF2B5EF4-FFF2-40B4-BE49-F238E27FC236}">
                <a16:creationId xmlns:a16="http://schemas.microsoft.com/office/drawing/2014/main" id="{D1AA79B0-C3B6-4DDF-97F7-FA69F72E18DA}"/>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97117461"/>
      </p:ext>
    </p:extLst>
  </p:cSld>
  <p:clrMap bg1="lt1" tx1="dk1" bg2="lt2" tx2="dk2" accent1="accent1" accent2="accent2" accent3="accent3" accent4="accent4" accent5="accent5" accent6="accent6" hlink="hlink" folHlink="folHlink"/>
  <p:sldLayoutIdLst>
    <p:sldLayoutId id="2147483668" r:id="rId1"/>
    <p:sldLayoutId id="2147483663" r:id="rId2"/>
    <p:sldLayoutId id="2147483653" r:id="rId3"/>
    <p:sldLayoutId id="2147483684" r:id="rId4"/>
    <p:sldLayoutId id="2147483675" r:id="rId5"/>
    <p:sldLayoutId id="2147483669" r:id="rId6"/>
    <p:sldLayoutId id="2147483657" r:id="rId7"/>
    <p:sldLayoutId id="2147483692" r:id="rId8"/>
    <p:sldLayoutId id="2147483685" r:id="rId9"/>
    <p:sldLayoutId id="2147483680" r:id="rId10"/>
    <p:sldLayoutId id="2147483670" r:id="rId11"/>
    <p:sldLayoutId id="2147483658" r:id="rId12"/>
    <p:sldLayoutId id="2147483649" r:id="rId13"/>
    <p:sldLayoutId id="2147483686" r:id="rId14"/>
    <p:sldLayoutId id="2147483676" r:id="rId15"/>
    <p:sldLayoutId id="2147483664" r:id="rId16"/>
    <p:sldLayoutId id="2147483659" r:id="rId17"/>
    <p:sldLayoutId id="2147483650" r:id="rId18"/>
    <p:sldLayoutId id="2147483681" r:id="rId19"/>
    <p:sldLayoutId id="2147483665" r:id="rId20"/>
    <p:sldLayoutId id="2147483654" r:id="rId21"/>
    <p:sldLayoutId id="2147483687" r:id="rId22"/>
    <p:sldLayoutId id="2147483677" r:id="rId23"/>
    <p:sldLayoutId id="2147483671" r:id="rId24"/>
    <p:sldLayoutId id="2147483660" r:id="rId25"/>
    <p:sldLayoutId id="2147483651" r:id="rId26"/>
    <p:sldLayoutId id="2147483688" r:id="rId27"/>
    <p:sldLayoutId id="2147483678" r:id="rId28"/>
    <p:sldLayoutId id="2147483666" r:id="rId29"/>
    <p:sldLayoutId id="2147483689" r:id="rId30"/>
    <p:sldLayoutId id="2147483682" r:id="rId31"/>
    <p:sldLayoutId id="2147483672" r:id="rId32"/>
    <p:sldLayoutId id="2147483661" r:id="rId33"/>
    <p:sldLayoutId id="2147483655" r:id="rId34"/>
    <p:sldLayoutId id="2147483690" r:id="rId35"/>
    <p:sldLayoutId id="2147483679" r:id="rId36"/>
    <p:sldLayoutId id="2147483673" r:id="rId37"/>
    <p:sldLayoutId id="2147483662" r:id="rId38"/>
    <p:sldLayoutId id="2147483652" r:id="rId39"/>
    <p:sldLayoutId id="2147483674" r:id="rId40"/>
    <p:sldLayoutId id="2147483667" r:id="rId41"/>
    <p:sldLayoutId id="2147483656" r:id="rId42"/>
    <p:sldLayoutId id="2147483691" r:id="rId43"/>
    <p:sldLayoutId id="2147483683" r:id="rId44"/>
    <p:sldLayoutId id="2147483693" r:id="rId45"/>
  </p:sldLayoutIdLst>
  <p:hf sldNum="0" hdr="0" ftr="0" dt="0"/>
  <p:txStyles>
    <p:titleStyle>
      <a:lvl1pPr algn="l" defTabSz="932742" rtl="0" eaLnBrk="1" latinLnBrk="0" hangingPunct="1">
        <a:lnSpc>
          <a:spcPts val="3620"/>
        </a:lnSpc>
        <a:spcBef>
          <a:spcPct val="0"/>
        </a:spcBef>
        <a:buNone/>
        <a:defRPr lang="en-GB" sz="3200" b="0" kern="1200" cap="none" spc="-50" baseline="0" dirty="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8.xml"/><Relationship Id="rId1" Type="http://schemas.openxmlformats.org/officeDocument/2006/relationships/tags" Target="../tags/tag17.xml"/><Relationship Id="rId5" Type="http://schemas.openxmlformats.org/officeDocument/2006/relationships/image" Target="../media/image4.jpe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9.jpeg"/><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7.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4.xml"/><Relationship Id="rId7" Type="http://schemas.openxmlformats.org/officeDocument/2006/relationships/diagramColors" Target="../diagrams/colors7.xml"/><Relationship Id="rId2" Type="http://schemas.openxmlformats.org/officeDocument/2006/relationships/slideLayout" Target="../slideLayouts/slideLayout8.xml"/><Relationship Id="rId1" Type="http://schemas.openxmlformats.org/officeDocument/2006/relationships/tags" Target="../tags/tag22.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8.xml"/><Relationship Id="rId1" Type="http://schemas.openxmlformats.org/officeDocument/2006/relationships/tags" Target="../tags/tag23.xml"/></Relationships>
</file>

<file path=ppt/slides/_rels/slide16.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16.xml"/><Relationship Id="rId7" Type="http://schemas.openxmlformats.org/officeDocument/2006/relationships/diagramColors" Target="../diagrams/colors8.xml"/><Relationship Id="rId2" Type="http://schemas.openxmlformats.org/officeDocument/2006/relationships/slideLayout" Target="../slideLayouts/slideLayout8.xml"/><Relationship Id="rId1" Type="http://schemas.openxmlformats.org/officeDocument/2006/relationships/tags" Target="../tags/tag24.xml"/><Relationship Id="rId6" Type="http://schemas.openxmlformats.org/officeDocument/2006/relationships/diagramQuickStyle" Target="../diagrams/quickStyle8.xml"/><Relationship Id="rId11" Type="http://schemas.openxmlformats.org/officeDocument/2006/relationships/image" Target="../media/image12.png"/><Relationship Id="rId5" Type="http://schemas.openxmlformats.org/officeDocument/2006/relationships/diagramLayout" Target="../diagrams/layout8.xml"/><Relationship Id="rId10" Type="http://schemas.openxmlformats.org/officeDocument/2006/relationships/image" Target="../media/image11.png"/><Relationship Id="rId4" Type="http://schemas.openxmlformats.org/officeDocument/2006/relationships/diagramData" Target="../diagrams/data8.xml"/><Relationship Id="rId9"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4.jpe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9.jpe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7.xml"/><Relationship Id="rId1" Type="http://schemas.openxmlformats.org/officeDocument/2006/relationships/tags" Target="../tags/tag29.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5.xml"/><Relationship Id="rId1" Type="http://schemas.openxmlformats.org/officeDocument/2006/relationships/tags" Target="../tags/tag7.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9.xml"/><Relationship Id="rId3" Type="http://schemas.openxmlformats.org/officeDocument/2006/relationships/slideLayout" Target="../slideLayouts/slideLayout8.xml"/><Relationship Id="rId7" Type="http://schemas.openxmlformats.org/officeDocument/2006/relationships/diagramQuickStyle" Target="../diagrams/quickStyle9.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diagramLayout" Target="../diagrams/layout9.xml"/><Relationship Id="rId5" Type="http://schemas.openxmlformats.org/officeDocument/2006/relationships/diagramData" Target="../diagrams/data9.xml"/><Relationship Id="rId4" Type="http://schemas.openxmlformats.org/officeDocument/2006/relationships/notesSlide" Target="../notesSlides/notesSlide20.xml"/><Relationship Id="rId9" Type="http://schemas.microsoft.com/office/2007/relationships/diagramDrawing" Target="../diagrams/drawing9.xml"/></Relationships>
</file>

<file path=ppt/slides/_rels/slide21.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21.xml"/><Relationship Id="rId7" Type="http://schemas.openxmlformats.org/officeDocument/2006/relationships/diagramColors" Target="../diagrams/colors10.xml"/><Relationship Id="rId2" Type="http://schemas.openxmlformats.org/officeDocument/2006/relationships/slideLayout" Target="../slideLayouts/slideLayout8.xml"/><Relationship Id="rId1" Type="http://schemas.openxmlformats.org/officeDocument/2006/relationships/tags" Target="../tags/tag32.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8.xml"/><Relationship Id="rId1" Type="http://schemas.openxmlformats.org/officeDocument/2006/relationships/tags" Target="../tags/tag3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4.jpeg"/><Relationship Id="rId4"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9.jpeg"/><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17.png"/><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3.xml"/><Relationship Id="rId1" Type="http://schemas.openxmlformats.org/officeDocument/2006/relationships/tags" Target="../tags/tag40.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3.xml"/><Relationship Id="rId7" Type="http://schemas.openxmlformats.org/officeDocument/2006/relationships/diagramColors" Target="../diagrams/colors1.xml"/><Relationship Id="rId2" Type="http://schemas.openxmlformats.org/officeDocument/2006/relationships/slideLayout" Target="../slideLayouts/slideLayout36.xml"/><Relationship Id="rId1" Type="http://schemas.openxmlformats.org/officeDocument/2006/relationships/tags" Target="../tags/tag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7.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8.xml"/><Relationship Id="rId7" Type="http://schemas.openxmlformats.org/officeDocument/2006/relationships/diagramQuickStyle" Target="../diagrams/quickStyle2.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notesSlide" Target="../notesSlides/notesSlide5.xml"/><Relationship Id="rId9" Type="http://schemas.microsoft.com/office/2007/relationships/diagramDrawing" Target="../diagrams/drawing2.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notesSlide" Target="../notesSlides/notesSlide6.xml"/><Relationship Id="rId7" Type="http://schemas.openxmlformats.org/officeDocument/2006/relationships/diagramColors" Target="../diagrams/colors3.xml"/><Relationship Id="rId2" Type="http://schemas.openxmlformats.org/officeDocument/2006/relationships/slideLayout" Target="../slideLayouts/slideLayout8.xml"/><Relationship Id="rId1" Type="http://schemas.openxmlformats.org/officeDocument/2006/relationships/tags" Target="../tags/tag1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tags" Target="../tags/tag14.xml"/><Relationship Id="rId1" Type="http://schemas.openxmlformats.org/officeDocument/2006/relationships/tags" Target="../tags/tag13.xml"/><Relationship Id="rId5" Type="http://schemas.openxmlformats.org/officeDocument/2006/relationships/image" Target="../media/image4.jpe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notesSlide" Target="../notesSlides/notesSlide8.xml"/><Relationship Id="rId7" Type="http://schemas.openxmlformats.org/officeDocument/2006/relationships/diagramColors" Target="../diagrams/colors4.xml"/><Relationship Id="rId2" Type="http://schemas.openxmlformats.org/officeDocument/2006/relationships/slideLayout" Target="../slideLayouts/slideLayout8.xml"/><Relationship Id="rId1" Type="http://schemas.openxmlformats.org/officeDocument/2006/relationships/tags" Target="../tags/tag15.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9.xml"/><Relationship Id="rId7" Type="http://schemas.openxmlformats.org/officeDocument/2006/relationships/diagramColors" Target="../diagrams/colors5.xml"/><Relationship Id="rId2" Type="http://schemas.openxmlformats.org/officeDocument/2006/relationships/slideLayout" Target="../slideLayouts/slideLayout8.xml"/><Relationship Id="rId1" Type="http://schemas.openxmlformats.org/officeDocument/2006/relationships/tags" Target="../tags/tag16.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t>Working with Types</a:t>
            </a:r>
          </a:p>
        </p:txBody>
      </p:sp>
      <p:sp>
        <p:nvSpPr>
          <p:cNvPr id="2" name="Subtitle 1">
            <a:extLst>
              <a:ext uri="{FF2B5EF4-FFF2-40B4-BE49-F238E27FC236}">
                <a16:creationId xmlns:a16="http://schemas.microsoft.com/office/drawing/2014/main" id="{9BBD0AD2-E115-495B-83B9-2B2289870BF9}"/>
              </a:ext>
            </a:extLst>
          </p:cNvPr>
          <p:cNvSpPr>
            <a:spLocks noGrp="1"/>
          </p:cNvSpPr>
          <p:nvPr>
            <p:ph type="subTitle" idx="1"/>
          </p:nvPr>
        </p:nvSpPr>
        <p:spPr/>
        <p:txBody>
          <a:bodyPr>
            <a:normAutofit lnSpcReduction="10000"/>
          </a:bodyPr>
          <a:lstStyle/>
          <a:p>
            <a:endParaRPr lang="en-NL"/>
          </a:p>
        </p:txBody>
      </p:sp>
    </p:spTree>
    <p:custDataLst>
      <p:tags r:id="rId1"/>
    </p:custDataLst>
    <p:extLst>
      <p:ext uri="{BB962C8B-B14F-4D97-AF65-F5344CB8AC3E}">
        <p14:creationId xmlns:p14="http://schemas.microsoft.com/office/powerpoint/2010/main" val="1133975666"/>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D8DD1-4EF0-4BA6-A0B5-637554F517A6}"/>
              </a:ext>
            </a:extLst>
          </p:cNvPr>
          <p:cNvSpPr>
            <a:spLocks noGrp="1"/>
          </p:cNvSpPr>
          <p:nvPr>
            <p:ph type="title"/>
          </p:nvPr>
        </p:nvSpPr>
        <p:spPr/>
        <p:txBody>
          <a:bodyPr/>
          <a:lstStyle/>
          <a:p>
            <a:r>
              <a:rPr lang="en-US"/>
              <a:t>Type Accelerators</a:t>
            </a:r>
          </a:p>
        </p:txBody>
      </p:sp>
      <p:graphicFrame>
        <p:nvGraphicFramePr>
          <p:cNvPr id="5" name="Content Placeholder 4" descr="PowerShell is built on the .NET framework&#10;Type Accelerators are aliases for .NET classes&#10;">
            <a:extLst>
              <a:ext uri="{FF2B5EF4-FFF2-40B4-BE49-F238E27FC236}">
                <a16:creationId xmlns:a16="http://schemas.microsoft.com/office/drawing/2014/main" id="{21FD11F0-F1A0-4D49-AA71-9FE284BE1886}"/>
              </a:ext>
            </a:extLst>
          </p:cNvPr>
          <p:cNvGraphicFramePr>
            <a:graphicFrameLocks noGrp="1"/>
          </p:cNvGraphicFramePr>
          <p:nvPr>
            <p:ph sz="quarter" idx="13"/>
            <p:extLst>
              <p:ext uri="{D42A27DB-BD31-4B8C-83A1-F6EECF244321}">
                <p14:modId xmlns:p14="http://schemas.microsoft.com/office/powerpoint/2010/main" val="3811393257"/>
              </p:ext>
            </p:extLst>
          </p:nvPr>
        </p:nvGraphicFramePr>
        <p:xfrm>
          <a:off x="655637" y="1066801"/>
          <a:ext cx="10393363" cy="1371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Table 4">
            <a:extLst>
              <a:ext uri="{FF2B5EF4-FFF2-40B4-BE49-F238E27FC236}">
                <a16:creationId xmlns:a16="http://schemas.microsoft.com/office/drawing/2014/main" id="{B1450725-9EE9-41B6-9A28-41C0E653C3C1}"/>
              </a:ext>
            </a:extLst>
          </p:cNvPr>
          <p:cNvGraphicFramePr>
            <a:graphicFrameLocks noGrp="1"/>
          </p:cNvGraphicFramePr>
          <p:nvPr>
            <p:extLst>
              <p:ext uri="{D42A27DB-BD31-4B8C-83A1-F6EECF244321}">
                <p14:modId xmlns:p14="http://schemas.microsoft.com/office/powerpoint/2010/main" val="2931485377"/>
              </p:ext>
            </p:extLst>
          </p:nvPr>
        </p:nvGraphicFramePr>
        <p:xfrm>
          <a:off x="1790700" y="2593489"/>
          <a:ext cx="8610600" cy="39624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322666488"/>
                    </a:ext>
                  </a:extLst>
                </a:gridCol>
                <a:gridCol w="5562600">
                  <a:extLst>
                    <a:ext uri="{9D8B030D-6E8A-4147-A177-3AD203B41FA5}">
                      <a16:colId xmlns:a16="http://schemas.microsoft.com/office/drawing/2014/main" val="2932294377"/>
                    </a:ext>
                  </a:extLst>
                </a:gridCol>
              </a:tblGrid>
              <a:tr h="370840">
                <a:tc>
                  <a:txBody>
                    <a:bodyPr/>
                    <a:lstStyle/>
                    <a:p>
                      <a:r>
                        <a:rPr lang="en-US" sz="2000"/>
                        <a:t>PowerShell Accelerator</a:t>
                      </a:r>
                    </a:p>
                  </a:txBody>
                  <a:tcPr>
                    <a:solidFill>
                      <a:schemeClr val="accent2">
                        <a:lumMod val="75000"/>
                      </a:schemeClr>
                    </a:solidFill>
                  </a:tcPr>
                </a:tc>
                <a:tc>
                  <a:txBody>
                    <a:bodyPr/>
                    <a:lstStyle/>
                    <a:p>
                      <a:r>
                        <a:rPr lang="en-US" sz="2000"/>
                        <a:t>.NET Class Name</a:t>
                      </a:r>
                    </a:p>
                  </a:txBody>
                  <a:tcPr>
                    <a:solidFill>
                      <a:schemeClr val="accent2">
                        <a:lumMod val="75000"/>
                      </a:schemeClr>
                    </a:solidFill>
                  </a:tcPr>
                </a:tc>
                <a:extLst>
                  <a:ext uri="{0D108BD9-81ED-4DB2-BD59-A6C34878D82A}">
                    <a16:rowId xmlns:a16="http://schemas.microsoft.com/office/drawing/2014/main" val="3007154545"/>
                  </a:ext>
                </a:extLst>
              </a:tr>
              <a:tr h="370840">
                <a:tc>
                  <a:txBody>
                    <a:bodyPr/>
                    <a:lstStyle/>
                    <a:p>
                      <a:r>
                        <a:rPr lang="en-US" sz="2000" b="1"/>
                        <a:t>PSObject</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a:effectLst/>
                        </a:rPr>
                        <a:t>System.Management.Automation.PSObject</a:t>
                      </a:r>
                    </a:p>
                  </a:txBody>
                  <a:tcPr/>
                </a:tc>
                <a:extLst>
                  <a:ext uri="{0D108BD9-81ED-4DB2-BD59-A6C34878D82A}">
                    <a16:rowId xmlns:a16="http://schemas.microsoft.com/office/drawing/2014/main" val="2574080112"/>
                  </a:ext>
                </a:extLst>
              </a:tr>
              <a:tr h="370840">
                <a:tc>
                  <a:txBody>
                    <a:bodyPr/>
                    <a:lstStyle/>
                    <a:p>
                      <a:r>
                        <a:rPr lang="en-US" sz="2000" b="1"/>
                        <a:t>PSCustomObject</a:t>
                      </a:r>
                    </a:p>
                  </a:txBody>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2000">
                          <a:effectLst/>
                        </a:rPr>
                        <a:t>System.Management.Automation.PSObject</a:t>
                      </a:r>
                    </a:p>
                  </a:txBody>
                  <a:tcPr/>
                </a:tc>
                <a:extLst>
                  <a:ext uri="{0D108BD9-81ED-4DB2-BD59-A6C34878D82A}">
                    <a16:rowId xmlns:a16="http://schemas.microsoft.com/office/drawing/2014/main" val="735556584"/>
                  </a:ext>
                </a:extLst>
              </a:tr>
              <a:tr h="370840">
                <a:tc>
                  <a:txBody>
                    <a:bodyPr/>
                    <a:lstStyle/>
                    <a:p>
                      <a:r>
                        <a:rPr lang="en-US" sz="2000" b="1"/>
                        <a:t>Int</a:t>
                      </a:r>
                    </a:p>
                  </a:txBody>
                  <a:tcPr/>
                </a:tc>
                <a:tc>
                  <a:txBody>
                    <a:bodyPr/>
                    <a:lstStyle/>
                    <a:p>
                      <a:r>
                        <a:rPr lang="en-US" sz="2000"/>
                        <a:t>System.Int32</a:t>
                      </a:r>
                    </a:p>
                  </a:txBody>
                  <a:tcPr/>
                </a:tc>
                <a:extLst>
                  <a:ext uri="{0D108BD9-81ED-4DB2-BD59-A6C34878D82A}">
                    <a16:rowId xmlns:a16="http://schemas.microsoft.com/office/drawing/2014/main" val="3644686680"/>
                  </a:ext>
                </a:extLst>
              </a:tr>
              <a:tr h="370840">
                <a:tc>
                  <a:txBody>
                    <a:bodyPr/>
                    <a:lstStyle/>
                    <a:p>
                      <a:r>
                        <a:rPr lang="en-US" sz="2000" b="1"/>
                        <a:t>Long</a:t>
                      </a:r>
                    </a:p>
                  </a:txBody>
                  <a:tcPr/>
                </a:tc>
                <a:tc>
                  <a:txBody>
                    <a:bodyPr/>
                    <a:lstStyle/>
                    <a:p>
                      <a:r>
                        <a:rPr lang="en-US" sz="2000"/>
                        <a:t>System.Int64</a:t>
                      </a:r>
                    </a:p>
                  </a:txBody>
                  <a:tcPr/>
                </a:tc>
                <a:extLst>
                  <a:ext uri="{0D108BD9-81ED-4DB2-BD59-A6C34878D82A}">
                    <a16:rowId xmlns:a16="http://schemas.microsoft.com/office/drawing/2014/main" val="4055292669"/>
                  </a:ext>
                </a:extLst>
              </a:tr>
              <a:tr h="370840">
                <a:tc>
                  <a:txBody>
                    <a:bodyPr/>
                    <a:lstStyle/>
                    <a:p>
                      <a:r>
                        <a:rPr lang="en-US" sz="2000" b="1"/>
                        <a:t>Double</a:t>
                      </a:r>
                    </a:p>
                  </a:txBody>
                  <a:tcPr/>
                </a:tc>
                <a:tc>
                  <a:txBody>
                    <a:bodyPr/>
                    <a:lstStyle/>
                    <a:p>
                      <a:r>
                        <a:rPr lang="en-US" sz="2000"/>
                        <a:t>System.Double</a:t>
                      </a:r>
                    </a:p>
                  </a:txBody>
                  <a:tcPr/>
                </a:tc>
                <a:extLst>
                  <a:ext uri="{0D108BD9-81ED-4DB2-BD59-A6C34878D82A}">
                    <a16:rowId xmlns:a16="http://schemas.microsoft.com/office/drawing/2014/main" val="2769780558"/>
                  </a:ext>
                </a:extLst>
              </a:tr>
              <a:tr h="370840">
                <a:tc>
                  <a:txBody>
                    <a:bodyPr/>
                    <a:lstStyle/>
                    <a:p>
                      <a:r>
                        <a:rPr lang="en-US" sz="2000" b="1"/>
                        <a:t>String</a:t>
                      </a:r>
                    </a:p>
                  </a:txBody>
                  <a:tcPr/>
                </a:tc>
                <a:tc>
                  <a:txBody>
                    <a:bodyPr/>
                    <a:lstStyle/>
                    <a:p>
                      <a:r>
                        <a:rPr lang="en-US" sz="2000"/>
                        <a:t>System.String</a:t>
                      </a:r>
                    </a:p>
                  </a:txBody>
                  <a:tcPr/>
                </a:tc>
                <a:extLst>
                  <a:ext uri="{0D108BD9-81ED-4DB2-BD59-A6C34878D82A}">
                    <a16:rowId xmlns:a16="http://schemas.microsoft.com/office/drawing/2014/main" val="594500297"/>
                  </a:ext>
                </a:extLst>
              </a:tr>
              <a:tr h="370840">
                <a:tc>
                  <a:txBody>
                    <a:bodyPr/>
                    <a:lstStyle/>
                    <a:p>
                      <a:r>
                        <a:rPr lang="en-US" sz="2000" b="1"/>
                        <a:t>DateTime</a:t>
                      </a:r>
                    </a:p>
                  </a:txBody>
                  <a:tcPr/>
                </a:tc>
                <a:tc>
                  <a:txBody>
                    <a:bodyPr/>
                    <a:lstStyle/>
                    <a:p>
                      <a:r>
                        <a:rPr lang="en-US" sz="2000"/>
                        <a:t>System.DateTime</a:t>
                      </a:r>
                    </a:p>
                  </a:txBody>
                  <a:tcPr/>
                </a:tc>
                <a:extLst>
                  <a:ext uri="{0D108BD9-81ED-4DB2-BD59-A6C34878D82A}">
                    <a16:rowId xmlns:a16="http://schemas.microsoft.com/office/drawing/2014/main" val="563227872"/>
                  </a:ext>
                </a:extLst>
              </a:tr>
              <a:tr h="370840">
                <a:tc>
                  <a:txBody>
                    <a:bodyPr/>
                    <a:lstStyle/>
                    <a:p>
                      <a:r>
                        <a:rPr lang="en-US" sz="2000" b="1"/>
                        <a:t>PSCredential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effectLst/>
                        </a:rPr>
                        <a:t>System.Management.Automation.PSCredential</a:t>
                      </a:r>
                    </a:p>
                  </a:txBody>
                  <a:tcPr/>
                </a:tc>
                <a:extLst>
                  <a:ext uri="{0D108BD9-81ED-4DB2-BD59-A6C34878D82A}">
                    <a16:rowId xmlns:a16="http://schemas.microsoft.com/office/drawing/2014/main" val="1165126382"/>
                  </a:ext>
                </a:extLst>
              </a:tr>
              <a:tr h="370840">
                <a:tc>
                  <a:txBody>
                    <a:bodyPr/>
                    <a:lstStyle/>
                    <a:p>
                      <a:r>
                        <a:rPr lang="en-US" sz="2000" b="1">
                          <a:effectLst/>
                        </a:rPr>
                        <a:t>Xml</a:t>
                      </a:r>
                      <a:endParaRPr lang="en-US" sz="2000" b="1"/>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a:effectLst/>
                        </a:rPr>
                        <a:t>System.Xml.XmlDocument</a:t>
                      </a:r>
                    </a:p>
                  </a:txBody>
                  <a:tcPr/>
                </a:tc>
                <a:extLst>
                  <a:ext uri="{0D108BD9-81ED-4DB2-BD59-A6C34878D82A}">
                    <a16:rowId xmlns:a16="http://schemas.microsoft.com/office/drawing/2014/main" val="775618014"/>
                  </a:ext>
                </a:extLst>
              </a:tr>
            </a:tbl>
          </a:graphicData>
        </a:graphic>
      </p:graphicFrame>
    </p:spTree>
    <p:extLst>
      <p:ext uri="{BB962C8B-B14F-4D97-AF65-F5344CB8AC3E}">
        <p14:creationId xmlns:p14="http://schemas.microsoft.com/office/powerpoint/2010/main" val="3477241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Strong Typing</a:t>
            </a:r>
          </a:p>
        </p:txBody>
      </p:sp>
      <p:pic>
        <p:nvPicPr>
          <p:cNvPr id="5" name="Demo 01" descr="A person standing in front of a screen.">
            <a:extLst>
              <a:ext uri="{FF2B5EF4-FFF2-40B4-BE49-F238E27FC236}">
                <a16:creationId xmlns:a16="http://schemas.microsoft.com/office/drawing/2014/main" id="{5B00A5C1-9FA6-4339-A188-9262C2A8175C}"/>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2025601420"/>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p:pic>
    </p:spTree>
    <p:custDataLst>
      <p:tags r:id="rId1"/>
    </p:custDataLst>
    <p:extLst>
      <p:ext uri="{BB962C8B-B14F-4D97-AF65-F5344CB8AC3E}">
        <p14:creationId xmlns:p14="http://schemas.microsoft.com/office/powerpoint/2010/main" val="2341007783"/>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t>Static Members and Enums</a:t>
            </a:r>
          </a:p>
        </p:txBody>
      </p:sp>
    </p:spTree>
    <p:custDataLst>
      <p:tags r:id="rId1"/>
    </p:custDataLst>
    <p:extLst>
      <p:ext uri="{BB962C8B-B14F-4D97-AF65-F5344CB8AC3E}">
        <p14:creationId xmlns:p14="http://schemas.microsoft.com/office/powerpoint/2010/main" val="1999588564"/>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67EC-E782-47A3-B1CF-B7A538678FA7}"/>
              </a:ext>
            </a:extLst>
          </p:cNvPr>
          <p:cNvSpPr>
            <a:spLocks noGrp="1"/>
          </p:cNvSpPr>
          <p:nvPr>
            <p:ph type="title"/>
          </p:nvPr>
        </p:nvSpPr>
        <p:spPr/>
        <p:txBody>
          <a:bodyPr/>
          <a:lstStyle/>
          <a:p>
            <a:r>
              <a:rPr lang="en-US"/>
              <a:t>Static Members</a:t>
            </a:r>
          </a:p>
        </p:txBody>
      </p:sp>
      <p:sp>
        <p:nvSpPr>
          <p:cNvPr id="10" name="Code Box">
            <a:extLst>
              <a:ext uri="{FF2B5EF4-FFF2-40B4-BE49-F238E27FC236}">
                <a16:creationId xmlns:a16="http://schemas.microsoft.com/office/drawing/2014/main" id="{A44D2F81-6537-466D-955D-E49F247FA6F7}"/>
              </a:ext>
            </a:extLst>
          </p:cNvPr>
          <p:cNvSpPr/>
          <p:nvPr>
            <p:custDataLst>
              <p:tags r:id="rId1"/>
            </p:custDataLst>
          </p:nvPr>
        </p:nvSpPr>
        <p:spPr>
          <a:xfrm>
            <a:off x="640080" y="3840480"/>
            <a:ext cx="10972800" cy="2926080"/>
          </a:xfrm>
          <a:prstGeom prst="rect">
            <a:avLst/>
          </a:prstGeom>
          <a:solidFill>
            <a:srgbClr val="012456"/>
          </a:solidFill>
        </p:spPr>
        <p:txBody>
          <a:bodyPr wrap="square" tIns="91440" bIns="91440">
            <a:noAutofit/>
          </a:bodyPr>
          <a:lstStyle/>
          <a:p>
            <a:r>
              <a:rPr lang="en-US" sz="1800">
                <a:solidFill>
                  <a:srgbClr val="F5F5F5"/>
                </a:solidFill>
                <a:latin typeface="Lucida Console" panose="020B0609040504020204" pitchFamily="49" charset="0"/>
              </a:rPr>
              <a:t>PS&gt;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math</a:t>
            </a:r>
            <a:r>
              <a:rPr lang="en-US" sz="1800">
                <a:solidFill>
                  <a:srgbClr val="D3D3D3"/>
                </a:solidFill>
                <a:latin typeface="Lucida Console" panose="020B0609040504020204" pitchFamily="49" charset="0"/>
              </a:rPr>
              <a:t>] | </a:t>
            </a:r>
            <a:r>
              <a:rPr lang="en-US" sz="1800">
                <a:solidFill>
                  <a:srgbClr val="E0FFFF"/>
                </a:solidFill>
                <a:latin typeface="Lucida Console" panose="020B0609040504020204" pitchFamily="49" charset="0"/>
              </a:rPr>
              <a:t>Get-Member</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-Static </a:t>
            </a:r>
          </a:p>
          <a:p>
            <a:r>
              <a:rPr lang="en-US" sz="1800">
                <a:latin typeface="Lucida Console" panose="020B0609040504020204" pitchFamily="49" charset="0"/>
              </a:rPr>
              <a:t> </a:t>
            </a:r>
            <a:r>
              <a:rPr lang="en-US" sz="1800">
                <a:solidFill>
                  <a:srgbClr val="F5F5F5"/>
                </a:solidFill>
                <a:latin typeface="Lucida Console" panose="020B0609040504020204" pitchFamily="49" charset="0"/>
              </a:rPr>
              <a:t>TypeName: </a:t>
            </a:r>
            <a:r>
              <a:rPr lang="en-US" sz="1800" err="1">
                <a:solidFill>
                  <a:srgbClr val="F5F5F5"/>
                </a:solidFill>
                <a:latin typeface="Lucida Console" panose="020B0609040504020204" pitchFamily="49" charset="0"/>
              </a:rPr>
              <a:t>System.Math</a:t>
            </a:r>
            <a:endParaRPr lang="en-US" sz="1800">
              <a:solidFill>
                <a:srgbClr val="F5F5F5"/>
              </a:solidFill>
              <a:latin typeface="Lucida Console" panose="020B0609040504020204" pitchFamily="49" charset="0"/>
            </a:endParaRP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Name            </a:t>
            </a:r>
            <a:r>
              <a:rPr lang="en-US" sz="1800" err="1">
                <a:solidFill>
                  <a:srgbClr val="F5F5F5"/>
                </a:solidFill>
                <a:latin typeface="Lucida Console" panose="020B0609040504020204" pitchFamily="49" charset="0"/>
              </a:rPr>
              <a:t>MemberType</a:t>
            </a:r>
            <a:r>
              <a:rPr lang="en-US" sz="1800">
                <a:solidFill>
                  <a:srgbClr val="F5F5F5"/>
                </a:solidFill>
                <a:latin typeface="Lucida Console" panose="020B0609040504020204" pitchFamily="49" charset="0"/>
              </a:rPr>
              <a:t> Definition</a:t>
            </a:r>
          </a:p>
          <a:p>
            <a:r>
              <a:rPr lang="en-US" sz="1800">
                <a:solidFill>
                  <a:srgbClr val="F5F5F5"/>
                </a:solidFill>
                <a:latin typeface="Lucida Console" panose="020B0609040504020204" pitchFamily="49" charset="0"/>
              </a:rPr>
              <a:t>----            ---------- ----------</a:t>
            </a:r>
          </a:p>
          <a:p>
            <a:r>
              <a:rPr lang="en-US" sz="1800">
                <a:solidFill>
                  <a:srgbClr val="F5F5F5"/>
                </a:solidFill>
                <a:latin typeface="Lucida Console" panose="020B0609040504020204" pitchFamily="49" charset="0"/>
              </a:rPr>
              <a:t>Max             Method     static </a:t>
            </a:r>
            <a:r>
              <a:rPr lang="en-US" sz="1800" err="1">
                <a:solidFill>
                  <a:srgbClr val="F5F5F5"/>
                </a:solidFill>
                <a:latin typeface="Lucida Console" panose="020B0609040504020204" pitchFamily="49" charset="0"/>
              </a:rPr>
              <a:t>sbyte</a:t>
            </a:r>
            <a:r>
              <a:rPr lang="en-US" sz="1800">
                <a:solidFill>
                  <a:srgbClr val="F5F5F5"/>
                </a:solidFill>
                <a:latin typeface="Lucida Console" panose="020B0609040504020204" pitchFamily="49" charset="0"/>
              </a:rPr>
              <a:t> Max(</a:t>
            </a:r>
            <a:r>
              <a:rPr lang="en-US" sz="1800" err="1">
                <a:solidFill>
                  <a:srgbClr val="F5F5F5"/>
                </a:solidFill>
                <a:latin typeface="Lucida Console" panose="020B0609040504020204" pitchFamily="49" charset="0"/>
              </a:rPr>
              <a:t>sbyte</a:t>
            </a:r>
            <a:r>
              <a:rPr lang="en-US" sz="1800">
                <a:solidFill>
                  <a:srgbClr val="F5F5F5"/>
                </a:solidFill>
                <a:latin typeface="Lucida Console" panose="020B0609040504020204" pitchFamily="49" charset="0"/>
              </a:rPr>
              <a:t> val1, </a:t>
            </a:r>
            <a:r>
              <a:rPr lang="en-US" sz="1800" err="1">
                <a:solidFill>
                  <a:srgbClr val="F5F5F5"/>
                </a:solidFill>
                <a:latin typeface="Lucida Console" panose="020B0609040504020204" pitchFamily="49" charset="0"/>
              </a:rPr>
              <a:t>sbyte</a:t>
            </a:r>
            <a:r>
              <a:rPr lang="en-US" sz="1800">
                <a:solidFill>
                  <a:srgbClr val="F5F5F5"/>
                </a:solidFill>
                <a:latin typeface="Lucida Console" panose="020B0609040504020204" pitchFamily="49" charset="0"/>
              </a:rPr>
              <a:t> val2)</a:t>
            </a:r>
          </a:p>
          <a:p>
            <a:r>
              <a:rPr lang="sv-SE" sz="1800">
                <a:solidFill>
                  <a:srgbClr val="F5F5F5"/>
                </a:solidFill>
                <a:latin typeface="Lucida Console" panose="020B0609040504020204" pitchFamily="49" charset="0"/>
              </a:rPr>
              <a:t>Min             Method     static sbyte Min(sbyte val1, sbyte val2)</a:t>
            </a:r>
          </a:p>
          <a:p>
            <a:r>
              <a:rPr lang="en-US" sz="1800">
                <a:solidFill>
                  <a:srgbClr val="F5F5F5"/>
                </a:solidFill>
                <a:latin typeface="Lucida Console" panose="020B0609040504020204" pitchFamily="49" charset="0"/>
              </a:rPr>
              <a:t>Round           Method     static double Round(double value, int digits)</a:t>
            </a:r>
          </a:p>
          <a:p>
            <a:r>
              <a:rPr lang="en-US" sz="1800">
                <a:solidFill>
                  <a:srgbClr val="F5F5F5"/>
                </a:solidFill>
                <a:latin typeface="Lucida Console" panose="020B0609040504020204" pitchFamily="49" charset="0"/>
              </a:rPr>
              <a:t>E               Property   static double E {get;}</a:t>
            </a:r>
          </a:p>
          <a:p>
            <a:r>
              <a:rPr lang="en-US" sz="1800">
                <a:solidFill>
                  <a:srgbClr val="F5F5F5"/>
                </a:solidFill>
                <a:latin typeface="Lucida Console" panose="020B0609040504020204" pitchFamily="49" charset="0"/>
              </a:rPr>
              <a:t>PI              Property   static double PI {get;}</a:t>
            </a:r>
          </a:p>
        </p:txBody>
      </p:sp>
      <p:graphicFrame>
        <p:nvGraphicFramePr>
          <p:cNvPr id="5" name="Content Placeholder 4" descr="Static members are properties or methods that never change, and live on the type itself&#10;Not all .NET Framework classes can be created because they just exist as a reference libraries &#10; [Math]&#10; [Environment]&#10;Many types contain static members even if they can be created, such as [DateTime]&#10;Are listed by using the –Static parameter with the Get-Member cmdlet&#10;">
            <a:extLst>
              <a:ext uri="{FF2B5EF4-FFF2-40B4-BE49-F238E27FC236}">
                <a16:creationId xmlns:a16="http://schemas.microsoft.com/office/drawing/2014/main" id="{A84F4578-8B52-4D53-9883-582045C2918F}"/>
              </a:ext>
            </a:extLst>
          </p:cNvPr>
          <p:cNvGraphicFramePr>
            <a:graphicFrameLocks noGrp="1"/>
          </p:cNvGraphicFramePr>
          <p:nvPr>
            <p:ph sz="quarter" idx="13"/>
            <p:extLst>
              <p:ext uri="{D42A27DB-BD31-4B8C-83A1-F6EECF244321}">
                <p14:modId xmlns:p14="http://schemas.microsoft.com/office/powerpoint/2010/main" val="669882587"/>
              </p:ext>
            </p:extLst>
          </p:nvPr>
        </p:nvGraphicFramePr>
        <p:xfrm>
          <a:off x="640080" y="822960"/>
          <a:ext cx="10972800" cy="28192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Rectangle 3">
            <a:extLst>
              <a:ext uri="{FF2B5EF4-FFF2-40B4-BE49-F238E27FC236}">
                <a16:creationId xmlns:a16="http://schemas.microsoft.com/office/drawing/2014/main" id="{526C137E-92EF-427B-B254-38EBD774B579}"/>
              </a:ext>
              <a:ext uri="{C183D7F6-B498-43B3-948B-1728B52AA6E4}">
                <adec:decorative xmlns:adec="http://schemas.microsoft.com/office/drawing/2017/decorative" val="1"/>
              </a:ext>
            </a:extLst>
          </p:cNvPr>
          <p:cNvSpPr/>
          <p:nvPr/>
        </p:nvSpPr>
        <p:spPr bwMode="auto">
          <a:xfrm>
            <a:off x="4389120" y="5257800"/>
            <a:ext cx="960120" cy="1463040"/>
          </a:xfrm>
          <a:prstGeom prst="rect">
            <a:avLst/>
          </a:prstGeom>
          <a:noFill/>
          <a:ln w="3175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452105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67EC-E782-47A3-B1CF-B7A538678FA7}"/>
              </a:ext>
            </a:extLst>
          </p:cNvPr>
          <p:cNvSpPr>
            <a:spLocks noGrp="1"/>
          </p:cNvSpPr>
          <p:nvPr>
            <p:ph type="title"/>
          </p:nvPr>
        </p:nvSpPr>
        <p:spPr/>
        <p:txBody>
          <a:bodyPr/>
          <a:lstStyle/>
          <a:p>
            <a:r>
              <a:rPr lang="en-US"/>
              <a:t>Static Members</a:t>
            </a:r>
          </a:p>
        </p:txBody>
      </p:sp>
      <p:sp>
        <p:nvSpPr>
          <p:cNvPr id="3" name="Code Box">
            <a:extLst>
              <a:ext uri="{FF2B5EF4-FFF2-40B4-BE49-F238E27FC236}">
                <a16:creationId xmlns:a16="http://schemas.microsoft.com/office/drawing/2014/main" id="{D32178F2-8075-4EE5-998E-A467C3E0316A}"/>
              </a:ext>
            </a:extLst>
          </p:cNvPr>
          <p:cNvSpPr/>
          <p:nvPr>
            <p:custDataLst>
              <p:tags r:id="rId1"/>
            </p:custDataLst>
          </p:nvPr>
        </p:nvSpPr>
        <p:spPr>
          <a:xfrm>
            <a:off x="640080" y="914400"/>
            <a:ext cx="10972800" cy="5852160"/>
          </a:xfrm>
          <a:prstGeom prst="rect">
            <a:avLst/>
          </a:prstGeom>
          <a:solidFill>
            <a:srgbClr val="012456"/>
          </a:solidFill>
        </p:spPr>
        <p:txBody>
          <a:bodyPr wrap="square" tIns="91440" bIns="91440">
            <a:noAutofit/>
          </a:bodyPr>
          <a:lstStyle/>
          <a:p>
            <a:endParaRPr lang="en-AU" sz="1800">
              <a:solidFill>
                <a:schemeClr val="bg1"/>
              </a:solidFill>
              <a:latin typeface="Lucida Console" panose="020B0609040504020204" pitchFamily="49" charset="0"/>
            </a:endParaRPr>
          </a:p>
          <a:p>
            <a:r>
              <a:rPr lang="en-AU" sz="1800">
                <a:solidFill>
                  <a:schemeClr val="bg1"/>
                </a:solidFill>
                <a:latin typeface="Lucida Console" panose="020B0609040504020204" pitchFamily="49" charset="0"/>
              </a:rPr>
              <a:t>PS&gt;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math</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PI</a:t>
            </a:r>
          </a:p>
          <a:p>
            <a:r>
              <a:rPr lang="en-US" sz="1800">
                <a:solidFill>
                  <a:srgbClr val="F5F5F5"/>
                </a:solidFill>
                <a:latin typeface="Lucida Console" panose="020B0609040504020204" pitchFamily="49" charset="0"/>
              </a:rPr>
              <a:t>3.14159265358979</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math</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Round(</a:t>
            </a:r>
            <a:r>
              <a:rPr lang="en-US" sz="1800">
                <a:solidFill>
                  <a:srgbClr val="FFE4C4"/>
                </a:solidFill>
                <a:latin typeface="Lucida Console" panose="020B0609040504020204" pitchFamily="49" charset="0"/>
              </a:rPr>
              <a:t>3.14159265358979</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3</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3.142</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math</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Round(</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math</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PI</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3</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3.142</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datetime</a:t>
            </a:r>
            <a:r>
              <a:rPr lang="en-US" sz="1800">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now</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Month</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12</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datetime</a:t>
            </a:r>
            <a:r>
              <a:rPr lang="en-US" sz="1800">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DaysInMonth</a:t>
            </a:r>
            <a:r>
              <a:rPr lang="en-US" sz="1800">
                <a:solidFill>
                  <a:srgbClr val="F5F5F5"/>
                </a:solidFill>
                <a:latin typeface="Lucida Console" panose="020B0609040504020204" pitchFamily="49" charset="0"/>
              </a:rPr>
              <a:t>(</a:t>
            </a:r>
            <a:r>
              <a:rPr lang="en-US" sz="1800">
                <a:solidFill>
                  <a:srgbClr val="FFE4C4"/>
                </a:solidFill>
                <a:latin typeface="Lucida Console" panose="020B0609040504020204" pitchFamily="49" charset="0"/>
              </a:rPr>
              <a:t>2000</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2</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29</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datetime</a:t>
            </a:r>
            <a:r>
              <a:rPr lang="en-US" sz="1800">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DaysInMonth</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datetime</a:t>
            </a:r>
            <a:r>
              <a:rPr lang="en-US" sz="1800">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Now</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Year</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datetime</a:t>
            </a:r>
            <a:r>
              <a:rPr lang="en-US" sz="1800">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now</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Month</a:t>
            </a:r>
            <a:r>
              <a:rPr lang="en-US" sz="1800">
                <a:solidFill>
                  <a:srgbClr val="F5F5F5"/>
                </a:solidFill>
                <a:latin typeface="Lucida Console" panose="020B0609040504020204" pitchFamily="49" charset="0"/>
              </a:rPr>
              <a:t>)</a:t>
            </a:r>
          </a:p>
          <a:p>
            <a:r>
              <a:rPr lang="en-US" sz="1800">
                <a:solidFill>
                  <a:srgbClr val="F5F5F5"/>
                </a:solidFill>
                <a:latin typeface="Lucida Console" panose="020B0609040504020204" pitchFamily="49" charset="0"/>
              </a:rPr>
              <a:t>31</a:t>
            </a:r>
          </a:p>
        </p:txBody>
      </p:sp>
    </p:spTree>
    <p:extLst>
      <p:ext uri="{BB962C8B-B14F-4D97-AF65-F5344CB8AC3E}">
        <p14:creationId xmlns:p14="http://schemas.microsoft.com/office/powerpoint/2010/main" val="20885121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67EC-E782-47A3-B1CF-B7A538678FA7}"/>
              </a:ext>
            </a:extLst>
          </p:cNvPr>
          <p:cNvSpPr>
            <a:spLocks noGrp="1"/>
          </p:cNvSpPr>
          <p:nvPr>
            <p:ph type="title"/>
          </p:nvPr>
        </p:nvSpPr>
        <p:spPr/>
        <p:txBody>
          <a:bodyPr/>
          <a:lstStyle/>
          <a:p>
            <a:r>
              <a:rPr lang="en-US"/>
              <a:t>Enums</a:t>
            </a:r>
          </a:p>
        </p:txBody>
      </p:sp>
      <p:graphicFrame>
        <p:nvGraphicFramePr>
          <p:cNvPr id="4" name="Content Placeholder 3" descr="Enums are used to create reusable values with a friendly name&#10;Access those values with static member syntax&#10;Often used for parameter input on specific cmdlets&#10;">
            <a:extLst>
              <a:ext uri="{FF2B5EF4-FFF2-40B4-BE49-F238E27FC236}">
                <a16:creationId xmlns:a16="http://schemas.microsoft.com/office/drawing/2014/main" id="{0190A52F-D821-4934-A745-2A856504D76B}"/>
              </a:ext>
            </a:extLst>
          </p:cNvPr>
          <p:cNvGraphicFramePr>
            <a:graphicFrameLocks noGrp="1"/>
          </p:cNvGraphicFramePr>
          <p:nvPr>
            <p:ph sz="quarter" idx="13"/>
          </p:nvPr>
        </p:nvGraphicFramePr>
        <p:xfrm>
          <a:off x="640080" y="914400"/>
          <a:ext cx="3931920" cy="54864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6" name="Code Box">
            <a:extLst>
              <a:ext uri="{FF2B5EF4-FFF2-40B4-BE49-F238E27FC236}">
                <a16:creationId xmlns:a16="http://schemas.microsoft.com/office/drawing/2014/main" id="{4AD5C145-EFFA-4471-BF6E-DE0A08924F80}"/>
              </a:ext>
            </a:extLst>
          </p:cNvPr>
          <p:cNvSpPr/>
          <p:nvPr>
            <p:custDataLst>
              <p:tags r:id="rId1"/>
            </p:custDataLst>
          </p:nvPr>
        </p:nvSpPr>
        <p:spPr>
          <a:xfrm>
            <a:off x="4846320" y="914400"/>
            <a:ext cx="7040880" cy="1737360"/>
          </a:xfrm>
          <a:prstGeom prst="rect">
            <a:avLst/>
          </a:prstGeom>
          <a:solidFill>
            <a:srgbClr val="012456"/>
          </a:solidFill>
        </p:spPr>
        <p:txBody>
          <a:bodyPr wrap="square" tIns="91440" bIns="91440">
            <a:noAutofit/>
          </a:bodyPr>
          <a:lstStyle/>
          <a:p>
            <a:r>
              <a:rPr lang="en-AU" sz="1800">
                <a:solidFill>
                  <a:schemeClr val="bg1"/>
                </a:solidFill>
                <a:latin typeface="Lucida Console" panose="020B0609040504020204" pitchFamily="49" charset="0"/>
              </a:rPr>
              <a:t>PS&gt; </a:t>
            </a:r>
            <a:r>
              <a:rPr lang="en-US" sz="1800">
                <a:solidFill>
                  <a:srgbClr val="D3D3D3"/>
                </a:solidFill>
                <a:latin typeface="Lucida Console" panose="020B0609040504020204" pitchFamily="49" charset="0"/>
              </a:rPr>
              <a:t>[</a:t>
            </a:r>
            <a:r>
              <a:rPr lang="en-US" sz="1800" err="1">
                <a:solidFill>
                  <a:srgbClr val="8FBC8F"/>
                </a:solidFill>
                <a:latin typeface="Lucida Console" panose="020B0609040504020204" pitchFamily="49" charset="0"/>
              </a:rPr>
              <a:t>ConsoleColor</a:t>
            </a:r>
            <a:r>
              <a:rPr lang="en-US" sz="1800">
                <a:solidFill>
                  <a:srgbClr val="D3D3D3"/>
                </a:solidFill>
                <a:latin typeface="Lucida Console" panose="020B0609040504020204" pitchFamily="49" charset="0"/>
              </a:rPr>
              <a:t>]</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Name          </a:t>
            </a:r>
            <a:r>
              <a:rPr lang="en-US" sz="1800" err="1">
                <a:solidFill>
                  <a:srgbClr val="F5F5F5"/>
                </a:solidFill>
                <a:latin typeface="Lucida Console" panose="020B0609040504020204" pitchFamily="49" charset="0"/>
              </a:rPr>
              <a:t>BaseType</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          --------</a:t>
            </a:r>
          </a:p>
          <a:p>
            <a:r>
              <a:rPr lang="en-US" sz="1800" err="1">
                <a:solidFill>
                  <a:srgbClr val="F5F5F5"/>
                </a:solidFill>
                <a:latin typeface="Lucida Console" panose="020B0609040504020204" pitchFamily="49" charset="0"/>
              </a:rPr>
              <a:t>ConsoleColor</a:t>
            </a:r>
            <a:r>
              <a:rPr lang="en-US" sz="1800">
                <a:solidFill>
                  <a:srgbClr val="F5F5F5"/>
                </a:solidFill>
                <a:latin typeface="Lucida Console" panose="020B0609040504020204" pitchFamily="49" charset="0"/>
              </a:rPr>
              <a:t>  </a:t>
            </a:r>
            <a:r>
              <a:rPr lang="en-US" sz="1800" err="1">
                <a:solidFill>
                  <a:srgbClr val="F5F5F5"/>
                </a:solidFill>
                <a:latin typeface="Lucida Console" panose="020B0609040504020204" pitchFamily="49" charset="0"/>
              </a:rPr>
              <a:t>System.Enum</a:t>
            </a:r>
            <a:endParaRPr lang="en-US" sz="1800">
              <a:solidFill>
                <a:srgbClr val="F5F5F5"/>
              </a:solidFill>
              <a:latin typeface="Lucida Console" panose="020B0609040504020204" pitchFamily="49" charset="0"/>
            </a:endParaRPr>
          </a:p>
        </p:txBody>
      </p:sp>
      <p:pic>
        <p:nvPicPr>
          <p:cNvPr id="7" name="Picture 6" descr="The ForegroundColor parameter is an enum for the Write-Host cmdlet">
            <a:extLst>
              <a:ext uri="{FF2B5EF4-FFF2-40B4-BE49-F238E27FC236}">
                <a16:creationId xmlns:a16="http://schemas.microsoft.com/office/drawing/2014/main" id="{8823EB7B-0C9A-4536-9F23-5A890D1B0801}"/>
              </a:ext>
            </a:extLst>
          </p:cNvPr>
          <p:cNvPicPr>
            <a:picLocks noChangeAspect="1"/>
          </p:cNvPicPr>
          <p:nvPr/>
        </p:nvPicPr>
        <p:blipFill>
          <a:blip r:embed="rId9"/>
          <a:stretch>
            <a:fillRect/>
          </a:stretch>
        </p:blipFill>
        <p:spPr>
          <a:xfrm>
            <a:off x="4846320" y="2834640"/>
            <a:ext cx="7140559" cy="731583"/>
          </a:xfrm>
          <a:prstGeom prst="rect">
            <a:avLst/>
          </a:prstGeom>
          <a:ln>
            <a:noFill/>
          </a:ln>
          <a:effectLst>
            <a:outerShdw blurRad="292100" dist="139700" dir="2700000" algn="tl" rotWithShape="0">
              <a:srgbClr val="333333">
                <a:alpha val="65000"/>
              </a:srgbClr>
            </a:outerShdw>
          </a:effectLst>
        </p:spPr>
      </p:pic>
      <p:pic>
        <p:nvPicPr>
          <p:cNvPr id="9" name="Picture 8" descr="Black and Blue are enums for the ForegroundColor parameter">
            <a:extLst>
              <a:ext uri="{FF2B5EF4-FFF2-40B4-BE49-F238E27FC236}">
                <a16:creationId xmlns:a16="http://schemas.microsoft.com/office/drawing/2014/main" id="{AFFF353E-FFB1-461A-966C-54EE2CD30CBD}"/>
              </a:ext>
            </a:extLst>
          </p:cNvPr>
          <p:cNvPicPr>
            <a:picLocks noChangeAspect="1"/>
          </p:cNvPicPr>
          <p:nvPr/>
        </p:nvPicPr>
        <p:blipFill rotWithShape="1">
          <a:blip r:embed="rId10"/>
          <a:srcRect t="9097"/>
          <a:stretch/>
        </p:blipFill>
        <p:spPr>
          <a:xfrm>
            <a:off x="4846320" y="3749102"/>
            <a:ext cx="6223632" cy="914337"/>
          </a:xfrm>
          <a:prstGeom prst="rect">
            <a:avLst/>
          </a:prstGeom>
          <a:ln>
            <a:noFill/>
          </a:ln>
          <a:effectLst>
            <a:outerShdw blurRad="292100" dist="139700" dir="2700000" algn="tl" rotWithShape="0">
              <a:srgbClr val="333333">
                <a:alpha val="65000"/>
              </a:srgbClr>
            </a:outerShdw>
          </a:effectLst>
        </p:spPr>
      </p:pic>
      <p:pic>
        <p:nvPicPr>
          <p:cNvPr id="11" name="Picture 10" descr="ConsoleColor provides different color options which are enums">
            <a:extLst>
              <a:ext uri="{FF2B5EF4-FFF2-40B4-BE49-F238E27FC236}">
                <a16:creationId xmlns:a16="http://schemas.microsoft.com/office/drawing/2014/main" id="{8DCF3DD9-0499-4AC2-A8D6-1C737FE70FB7}"/>
              </a:ext>
            </a:extLst>
          </p:cNvPr>
          <p:cNvPicPr>
            <a:picLocks noChangeAspect="1"/>
          </p:cNvPicPr>
          <p:nvPr/>
        </p:nvPicPr>
        <p:blipFill rotWithShape="1">
          <a:blip r:embed="rId11"/>
          <a:srcRect t="3726"/>
          <a:stretch/>
        </p:blipFill>
        <p:spPr>
          <a:xfrm>
            <a:off x="4846320" y="4823012"/>
            <a:ext cx="5170812" cy="176066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33783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Static Members</a:t>
            </a:r>
          </a:p>
        </p:txBody>
      </p:sp>
      <p:pic>
        <p:nvPicPr>
          <p:cNvPr id="5" name="Demo 01" descr="A person standing in front of a screen.">
            <a:extLst>
              <a:ext uri="{FF2B5EF4-FFF2-40B4-BE49-F238E27FC236}">
                <a16:creationId xmlns:a16="http://schemas.microsoft.com/office/drawing/2014/main" id="{5B00A5C1-9FA6-4339-A188-9262C2A8175C}"/>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412691975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p:pic>
    </p:spTree>
    <p:custDataLst>
      <p:tags r:id="rId1"/>
    </p:custDataLst>
    <p:extLst>
      <p:ext uri="{BB962C8B-B14F-4D97-AF65-F5344CB8AC3E}">
        <p14:creationId xmlns:p14="http://schemas.microsoft.com/office/powerpoint/2010/main" val="3103722330"/>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t>Additional Info</a:t>
            </a:r>
          </a:p>
        </p:txBody>
      </p:sp>
    </p:spTree>
    <p:custDataLst>
      <p:tags r:id="rId1"/>
    </p:custDataLst>
    <p:extLst>
      <p:ext uri="{BB962C8B-B14F-4D97-AF65-F5344CB8AC3E}">
        <p14:creationId xmlns:p14="http://schemas.microsoft.com/office/powerpoint/2010/main" val="4266382042"/>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583216831"/>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67EC-E782-47A3-B1CF-B7A538678FA7}"/>
              </a:ext>
            </a:extLst>
          </p:cNvPr>
          <p:cNvSpPr>
            <a:spLocks noGrp="1"/>
          </p:cNvSpPr>
          <p:nvPr>
            <p:ph type="title"/>
          </p:nvPr>
        </p:nvSpPr>
        <p:spPr/>
        <p:txBody>
          <a:bodyPr/>
          <a:lstStyle/>
          <a:p>
            <a:r>
              <a:rPr lang="en-US"/>
              <a:t>Type Comparison</a:t>
            </a:r>
          </a:p>
        </p:txBody>
      </p:sp>
      <p:graphicFrame>
        <p:nvGraphicFramePr>
          <p:cNvPr id="11" name="Content Placeholder 10" descr="The -is and -isnot Type Comparison Operators are used to determine if an object is a specific type or not&#10;">
            <a:extLst>
              <a:ext uri="{FF2B5EF4-FFF2-40B4-BE49-F238E27FC236}">
                <a16:creationId xmlns:a16="http://schemas.microsoft.com/office/drawing/2014/main" id="{9658FC07-6B57-4748-A9FB-DD041DE3F620}"/>
              </a:ext>
            </a:extLst>
          </p:cNvPr>
          <p:cNvGraphicFramePr>
            <a:graphicFrameLocks noGrp="1"/>
          </p:cNvGraphicFramePr>
          <p:nvPr>
            <p:ph sz="quarter" idx="13"/>
            <p:extLst>
              <p:ext uri="{D42A27DB-BD31-4B8C-83A1-F6EECF244321}">
                <p14:modId xmlns:p14="http://schemas.microsoft.com/office/powerpoint/2010/main" val="2785782273"/>
              </p:ext>
            </p:extLst>
          </p:nvPr>
        </p:nvGraphicFramePr>
        <p:xfrm>
          <a:off x="640080" y="1188720"/>
          <a:ext cx="10789920" cy="13716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8" name="Code Box">
            <a:extLst>
              <a:ext uri="{FF2B5EF4-FFF2-40B4-BE49-F238E27FC236}">
                <a16:creationId xmlns:a16="http://schemas.microsoft.com/office/drawing/2014/main" id="{640D8A39-F403-4EC2-B03E-55DCE6DDF83E}"/>
              </a:ext>
            </a:extLst>
          </p:cNvPr>
          <p:cNvSpPr/>
          <p:nvPr>
            <p:custDataLst>
              <p:tags r:id="rId1"/>
            </p:custDataLst>
          </p:nvPr>
        </p:nvSpPr>
        <p:spPr>
          <a:xfrm>
            <a:off x="640077" y="3474720"/>
            <a:ext cx="4572000" cy="3200400"/>
          </a:xfrm>
          <a:prstGeom prst="rect">
            <a:avLst/>
          </a:prstGeom>
          <a:solidFill>
            <a:srgbClr val="012456"/>
          </a:solidFill>
        </p:spPr>
        <p:txBody>
          <a:bodyPr wrap="square" tIns="91440" bIns="91440">
            <a:noAutofit/>
          </a:bodyPr>
          <a:lstStyle/>
          <a:p>
            <a:r>
              <a:rPr lang="en-US" sz="1800">
                <a:solidFill>
                  <a:srgbClr val="FF4500"/>
                </a:solidFill>
                <a:latin typeface="Lucida Console" panose="020B0609040504020204" pitchFamily="49" charset="0"/>
              </a:rPr>
              <a:t>$Num</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123</a:t>
            </a:r>
            <a:endParaRPr lang="en-US" sz="1800">
              <a:solidFill>
                <a:srgbClr val="F5F5F5"/>
              </a:solidFill>
              <a:latin typeface="Lucida Console" panose="020B0609040504020204" pitchFamily="49" charset="0"/>
            </a:endParaRPr>
          </a:p>
          <a:p>
            <a:r>
              <a:rPr lang="en-US" sz="1800">
                <a:solidFill>
                  <a:srgbClr val="FF4500"/>
                </a:solidFill>
                <a:latin typeface="Lucida Console" panose="020B0609040504020204" pitchFamily="49" charset="0"/>
              </a:rPr>
              <a:t>$Str</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"ABC"</a:t>
            </a:r>
            <a:endParaRPr lang="en-US" sz="1800">
              <a:solidFill>
                <a:srgbClr val="F5F5F5"/>
              </a:solidFill>
              <a:latin typeface="Lucida Console" panose="020B0609040504020204" pitchFamily="49" charset="0"/>
            </a:endParaRPr>
          </a:p>
          <a:p>
            <a:endParaRPr lang="en-US" sz="1800">
              <a:solidFill>
                <a:srgbClr val="FF4500"/>
              </a:solidFill>
              <a:latin typeface="Lucida Console" panose="020B0609040504020204" pitchFamily="49" charset="0"/>
            </a:endParaRPr>
          </a:p>
          <a:p>
            <a:r>
              <a:rPr lang="en-AU" sz="1800">
                <a:solidFill>
                  <a:schemeClr val="bg1"/>
                </a:solidFill>
                <a:latin typeface="Lucida Console" panose="020B0609040504020204" pitchFamily="49" charset="0"/>
              </a:rPr>
              <a:t>PS&gt; </a:t>
            </a:r>
            <a:r>
              <a:rPr lang="en-US" sz="1800">
                <a:solidFill>
                  <a:srgbClr val="FF4500"/>
                </a:solidFill>
                <a:latin typeface="Lucida Console" panose="020B0609040504020204" pitchFamily="49" charset="0"/>
              </a:rPr>
              <a:t>$Num</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-is</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int</a:t>
            </a:r>
            <a:r>
              <a:rPr lang="en-US" sz="1800">
                <a:solidFill>
                  <a:srgbClr val="D3D3D3"/>
                </a:solidFill>
                <a:latin typeface="Lucida Console" panose="020B0609040504020204" pitchFamily="49" charset="0"/>
              </a:rPr>
              <a:t>]</a:t>
            </a:r>
          </a:p>
          <a:p>
            <a:r>
              <a:rPr lang="en-US" sz="1800">
                <a:solidFill>
                  <a:srgbClr val="D3D3D3"/>
                </a:solidFill>
                <a:latin typeface="Lucida Console" panose="020B0609040504020204" pitchFamily="49" charset="0"/>
              </a:rPr>
              <a:t>True</a:t>
            </a:r>
          </a:p>
          <a:p>
            <a:endParaRPr lang="en-US" sz="1800">
              <a:solidFill>
                <a:srgbClr val="F5F5F5"/>
              </a:solidFill>
              <a:latin typeface="Lucida Console" panose="020B0609040504020204" pitchFamily="49" charset="0"/>
            </a:endParaRPr>
          </a:p>
          <a:p>
            <a:r>
              <a:rPr lang="en-AU" sz="1800">
                <a:solidFill>
                  <a:schemeClr val="bg1"/>
                </a:solidFill>
                <a:latin typeface="Lucida Console" panose="020B0609040504020204" pitchFamily="49" charset="0"/>
              </a:rPr>
              <a:t>PS&gt; </a:t>
            </a:r>
            <a:r>
              <a:rPr lang="en-US" sz="1800">
                <a:solidFill>
                  <a:srgbClr val="FF4500"/>
                </a:solidFill>
                <a:latin typeface="Lucida Console" panose="020B0609040504020204" pitchFamily="49" charset="0"/>
              </a:rPr>
              <a:t>$Num</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-is</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Str</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GetType</a:t>
            </a:r>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False</a:t>
            </a:r>
          </a:p>
          <a:p>
            <a:endParaRPr lang="en-US" sz="1800">
              <a:solidFill>
                <a:srgbClr val="F5F5F5"/>
              </a:solidFill>
              <a:latin typeface="Lucida Console" panose="020B0609040504020204" pitchFamily="49" charset="0"/>
            </a:endParaRPr>
          </a:p>
          <a:p>
            <a:r>
              <a:rPr lang="en-AU" sz="1800">
                <a:solidFill>
                  <a:schemeClr val="bg1"/>
                </a:solidFill>
                <a:latin typeface="Lucida Console" panose="020B0609040504020204" pitchFamily="49" charset="0"/>
              </a:rPr>
              <a:t>PS&gt; </a:t>
            </a:r>
            <a:r>
              <a:rPr lang="en-US" sz="1800">
                <a:solidFill>
                  <a:srgbClr val="FF4500"/>
                </a:solidFill>
                <a:latin typeface="Lucida Console" panose="020B0609040504020204" pitchFamily="49" charset="0"/>
              </a:rPr>
              <a:t>$Num</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-is</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String</a:t>
            </a:r>
            <a:r>
              <a:rPr lang="en-US" sz="1800">
                <a:solidFill>
                  <a:srgbClr val="D3D3D3"/>
                </a:solidFill>
                <a:latin typeface="Lucida Console" panose="020B0609040504020204" pitchFamily="49" charset="0"/>
              </a:rPr>
              <a:t>]</a:t>
            </a:r>
          </a:p>
          <a:p>
            <a:r>
              <a:rPr lang="en-US" sz="1800">
                <a:solidFill>
                  <a:srgbClr val="F5F5F5"/>
                </a:solidFill>
                <a:latin typeface="Lucida Console" panose="020B0609040504020204" pitchFamily="49" charset="0"/>
              </a:rPr>
              <a:t>False</a:t>
            </a:r>
          </a:p>
        </p:txBody>
      </p:sp>
      <p:sp>
        <p:nvSpPr>
          <p:cNvPr id="10" name="Code Box">
            <a:extLst>
              <a:ext uri="{FF2B5EF4-FFF2-40B4-BE49-F238E27FC236}">
                <a16:creationId xmlns:a16="http://schemas.microsoft.com/office/drawing/2014/main" id="{A0BEBE0F-2E7E-458F-9685-33831A6574D7}"/>
              </a:ext>
            </a:extLst>
          </p:cNvPr>
          <p:cNvSpPr/>
          <p:nvPr>
            <p:custDataLst>
              <p:tags r:id="rId2"/>
            </p:custDataLst>
          </p:nvPr>
        </p:nvSpPr>
        <p:spPr>
          <a:xfrm>
            <a:off x="6766560" y="3474720"/>
            <a:ext cx="4572000" cy="3200400"/>
          </a:xfrm>
          <a:prstGeom prst="rect">
            <a:avLst/>
          </a:prstGeom>
          <a:solidFill>
            <a:srgbClr val="012456"/>
          </a:solidFill>
        </p:spPr>
        <p:txBody>
          <a:bodyPr wrap="square" tIns="91440" bIns="91440">
            <a:noAutofit/>
          </a:bodyPr>
          <a:lstStyle/>
          <a:p>
            <a:r>
              <a:rPr lang="en-US" sz="1800">
                <a:solidFill>
                  <a:srgbClr val="FF4500"/>
                </a:solidFill>
                <a:latin typeface="Lucida Console" panose="020B0609040504020204" pitchFamily="49" charset="0"/>
              </a:rPr>
              <a:t>$Num</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123</a:t>
            </a:r>
            <a:endParaRPr lang="en-US" sz="1800">
              <a:solidFill>
                <a:srgbClr val="F5F5F5"/>
              </a:solidFill>
              <a:latin typeface="Lucida Console" panose="020B0609040504020204" pitchFamily="49" charset="0"/>
            </a:endParaRPr>
          </a:p>
          <a:p>
            <a:r>
              <a:rPr lang="en-US" sz="1800">
                <a:solidFill>
                  <a:srgbClr val="FF4500"/>
                </a:solidFill>
                <a:latin typeface="Lucida Console" panose="020B0609040504020204" pitchFamily="49" charset="0"/>
              </a:rPr>
              <a:t>$Str</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"ABC"</a:t>
            </a:r>
            <a:endParaRPr lang="en-US" sz="1800">
              <a:solidFill>
                <a:srgbClr val="F5F5F5"/>
              </a:solidFill>
              <a:latin typeface="Lucida Console" panose="020B0609040504020204" pitchFamily="49" charset="0"/>
            </a:endParaRPr>
          </a:p>
          <a:p>
            <a:endParaRPr lang="en-US" sz="1800">
              <a:solidFill>
                <a:srgbClr val="FF4500"/>
              </a:solidFill>
              <a:latin typeface="Lucida Console" panose="020B0609040504020204" pitchFamily="49" charset="0"/>
            </a:endParaRPr>
          </a:p>
          <a:p>
            <a:r>
              <a:rPr lang="en-AU" sz="1800">
                <a:solidFill>
                  <a:schemeClr val="bg1"/>
                </a:solidFill>
                <a:latin typeface="Lucida Console" panose="020B0609040504020204" pitchFamily="49" charset="0"/>
              </a:rPr>
              <a:t>PS&gt; </a:t>
            </a:r>
            <a:r>
              <a:rPr lang="en-US" sz="1800">
                <a:solidFill>
                  <a:srgbClr val="FF4500"/>
                </a:solidFill>
                <a:latin typeface="Lucida Console" panose="020B0609040504020204" pitchFamily="49" charset="0"/>
              </a:rPr>
              <a:t>$Num</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err="1">
                <a:solidFill>
                  <a:srgbClr val="D3D3D3"/>
                </a:solidFill>
                <a:latin typeface="Lucida Console" panose="020B0609040504020204" pitchFamily="49" charset="0"/>
              </a:rPr>
              <a:t>isnot</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int</a:t>
            </a:r>
            <a:r>
              <a:rPr lang="en-US" sz="1800">
                <a:solidFill>
                  <a:srgbClr val="D3D3D3"/>
                </a:solidFill>
                <a:latin typeface="Lucida Console" panose="020B0609040504020204" pitchFamily="49" charset="0"/>
              </a:rPr>
              <a:t>]</a:t>
            </a:r>
          </a:p>
          <a:p>
            <a:r>
              <a:rPr lang="en-US" sz="1800">
                <a:solidFill>
                  <a:srgbClr val="D3D3D3"/>
                </a:solidFill>
                <a:latin typeface="Lucida Console" panose="020B0609040504020204" pitchFamily="49" charset="0"/>
              </a:rPr>
              <a:t>False</a:t>
            </a:r>
          </a:p>
          <a:p>
            <a:endParaRPr lang="en-US" sz="1800">
              <a:solidFill>
                <a:srgbClr val="F5F5F5"/>
              </a:solidFill>
              <a:latin typeface="Lucida Console" panose="020B0609040504020204" pitchFamily="49" charset="0"/>
            </a:endParaRPr>
          </a:p>
          <a:p>
            <a:r>
              <a:rPr lang="en-AU" sz="1800">
                <a:solidFill>
                  <a:schemeClr val="bg1"/>
                </a:solidFill>
                <a:latin typeface="Lucida Console" panose="020B0609040504020204" pitchFamily="49" charset="0"/>
              </a:rPr>
              <a:t>PS&gt; </a:t>
            </a:r>
            <a:r>
              <a:rPr lang="en-US" sz="1800">
                <a:solidFill>
                  <a:srgbClr val="FF4500"/>
                </a:solidFill>
                <a:latin typeface="Lucida Console" panose="020B0609040504020204" pitchFamily="49" charset="0"/>
              </a:rPr>
              <a:t>$Num</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err="1">
                <a:solidFill>
                  <a:srgbClr val="D3D3D3"/>
                </a:solidFill>
                <a:latin typeface="Lucida Console" panose="020B0609040504020204" pitchFamily="49" charset="0"/>
              </a:rPr>
              <a:t>isnot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Str</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GetType</a:t>
            </a:r>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True</a:t>
            </a:r>
          </a:p>
          <a:p>
            <a:endParaRPr lang="en-US" sz="1800">
              <a:solidFill>
                <a:srgbClr val="F5F5F5"/>
              </a:solidFill>
              <a:latin typeface="Lucida Console" panose="020B0609040504020204" pitchFamily="49" charset="0"/>
            </a:endParaRPr>
          </a:p>
          <a:p>
            <a:r>
              <a:rPr lang="en-AU" sz="1800">
                <a:solidFill>
                  <a:schemeClr val="bg1"/>
                </a:solidFill>
                <a:latin typeface="Lucida Console" panose="020B0609040504020204" pitchFamily="49" charset="0"/>
              </a:rPr>
              <a:t>PS&gt; </a:t>
            </a:r>
            <a:r>
              <a:rPr lang="en-US" sz="1800">
                <a:solidFill>
                  <a:srgbClr val="FF4500"/>
                </a:solidFill>
                <a:latin typeface="Lucida Console" panose="020B0609040504020204" pitchFamily="49" charset="0"/>
              </a:rPr>
              <a:t>$Num</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err="1">
                <a:solidFill>
                  <a:srgbClr val="D3D3D3"/>
                </a:solidFill>
                <a:latin typeface="Lucida Console" panose="020B0609040504020204" pitchFamily="49" charset="0"/>
              </a:rPr>
              <a:t>isnot</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String</a:t>
            </a:r>
            <a:r>
              <a:rPr lang="en-US" sz="1800">
                <a:solidFill>
                  <a:srgbClr val="D3D3D3"/>
                </a:solidFill>
                <a:latin typeface="Lucida Console" panose="020B0609040504020204" pitchFamily="49" charset="0"/>
              </a:rPr>
              <a:t>]</a:t>
            </a:r>
          </a:p>
          <a:p>
            <a:r>
              <a:rPr lang="en-US" sz="1800">
                <a:solidFill>
                  <a:srgbClr val="F5F5F5"/>
                </a:solidFill>
                <a:latin typeface="Lucida Console" panose="020B0609040504020204" pitchFamily="49" charset="0"/>
              </a:rPr>
              <a:t>True</a:t>
            </a:r>
          </a:p>
        </p:txBody>
      </p:sp>
    </p:spTree>
    <p:extLst>
      <p:ext uri="{BB962C8B-B14F-4D97-AF65-F5344CB8AC3E}">
        <p14:creationId xmlns:p14="http://schemas.microsoft.com/office/powerpoint/2010/main" val="1104333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67EC-E782-47A3-B1CF-B7A538678FA7}"/>
              </a:ext>
            </a:extLst>
          </p:cNvPr>
          <p:cNvSpPr>
            <a:spLocks noGrp="1"/>
          </p:cNvSpPr>
          <p:nvPr>
            <p:ph type="title"/>
          </p:nvPr>
        </p:nvSpPr>
        <p:spPr/>
        <p:txBody>
          <a:bodyPr/>
          <a:lstStyle/>
          <a:p>
            <a:r>
              <a:rPr lang="en-US"/>
              <a:t>Escape character </a:t>
            </a:r>
          </a:p>
        </p:txBody>
      </p:sp>
      <p:graphicFrame>
        <p:nvGraphicFramePr>
          <p:cNvPr id="6" name="Content Placeholder 5" descr="Backtick removes interpretation of special characters&#10;Creates a special character inside of expandable strings&#10;">
            <a:extLst>
              <a:ext uri="{FF2B5EF4-FFF2-40B4-BE49-F238E27FC236}">
                <a16:creationId xmlns:a16="http://schemas.microsoft.com/office/drawing/2014/main" id="{B5C7BA2A-11AF-4B11-975D-F63CC1FBB6EE}"/>
              </a:ext>
            </a:extLst>
          </p:cNvPr>
          <p:cNvGraphicFramePr>
            <a:graphicFrameLocks noGrp="1"/>
          </p:cNvGraphicFramePr>
          <p:nvPr>
            <p:ph sz="quarter" idx="13"/>
            <p:extLst>
              <p:ext uri="{D42A27DB-BD31-4B8C-83A1-F6EECF244321}">
                <p14:modId xmlns:p14="http://schemas.microsoft.com/office/powerpoint/2010/main" val="3829325388"/>
              </p:ext>
            </p:extLst>
          </p:nvPr>
        </p:nvGraphicFramePr>
        <p:xfrm>
          <a:off x="655638" y="940866"/>
          <a:ext cx="10880726" cy="18274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4" name="Table 5">
            <a:extLst>
              <a:ext uri="{FF2B5EF4-FFF2-40B4-BE49-F238E27FC236}">
                <a16:creationId xmlns:a16="http://schemas.microsoft.com/office/drawing/2014/main" id="{BC19FBE3-2A44-4524-A4AF-76C97C4E674B}"/>
              </a:ext>
            </a:extLst>
          </p:cNvPr>
          <p:cNvGraphicFramePr>
            <a:graphicFrameLocks noGrp="1"/>
          </p:cNvGraphicFramePr>
          <p:nvPr>
            <p:extLst>
              <p:ext uri="{D42A27DB-BD31-4B8C-83A1-F6EECF244321}">
                <p14:modId xmlns:p14="http://schemas.microsoft.com/office/powerpoint/2010/main" val="2166564507"/>
              </p:ext>
            </p:extLst>
          </p:nvPr>
        </p:nvGraphicFramePr>
        <p:xfrm>
          <a:off x="533400" y="3017520"/>
          <a:ext cx="2925764" cy="3749040"/>
        </p:xfrm>
        <a:graphic>
          <a:graphicData uri="http://schemas.openxmlformats.org/drawingml/2006/table">
            <a:tbl>
              <a:tblPr firstRow="1" bandRow="1">
                <a:tableStyleId>{21E4AEA4-8DFA-4A89-87EB-49C32662AFE0}</a:tableStyleId>
              </a:tblPr>
              <a:tblGrid>
                <a:gridCol w="478955">
                  <a:extLst>
                    <a:ext uri="{9D8B030D-6E8A-4147-A177-3AD203B41FA5}">
                      <a16:colId xmlns:a16="http://schemas.microsoft.com/office/drawing/2014/main" val="202984148"/>
                    </a:ext>
                  </a:extLst>
                </a:gridCol>
                <a:gridCol w="2446809">
                  <a:extLst>
                    <a:ext uri="{9D8B030D-6E8A-4147-A177-3AD203B41FA5}">
                      <a16:colId xmlns:a16="http://schemas.microsoft.com/office/drawing/2014/main" val="1340484839"/>
                    </a:ext>
                  </a:extLst>
                </a:gridCol>
              </a:tblGrid>
              <a:tr h="416560">
                <a:tc gridSpan="2">
                  <a:txBody>
                    <a:bodyPr/>
                    <a:lstStyle/>
                    <a:p>
                      <a:r>
                        <a:rPr lang="en-US" sz="2000"/>
                        <a:t>Escape Sequences</a:t>
                      </a:r>
                    </a:p>
                  </a:txBody>
                  <a:tcPr/>
                </a:tc>
                <a:tc hMerge="1">
                  <a:txBody>
                    <a:bodyPr/>
                    <a:lstStyle/>
                    <a:p>
                      <a:endParaRPr lang="en-US" sz="1600"/>
                    </a:p>
                  </a:txBody>
                  <a:tcPr/>
                </a:tc>
                <a:extLst>
                  <a:ext uri="{0D108BD9-81ED-4DB2-BD59-A6C34878D82A}">
                    <a16:rowId xmlns:a16="http://schemas.microsoft.com/office/drawing/2014/main" val="2237550279"/>
                  </a:ext>
                </a:extLst>
              </a:tr>
              <a:tr h="416560">
                <a:tc>
                  <a:txBody>
                    <a:bodyPr/>
                    <a:lstStyle/>
                    <a:p>
                      <a:r>
                        <a:rPr lang="en-AU" sz="2000"/>
                        <a:t> `0</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a:t>Null</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398455182"/>
                  </a:ext>
                </a:extLst>
              </a:tr>
              <a:tr h="416560">
                <a:tc>
                  <a:txBody>
                    <a:bodyPr/>
                    <a:lstStyle/>
                    <a:p>
                      <a:r>
                        <a:rPr lang="en-AU" sz="2000"/>
                        <a:t> `a</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a:t>Alert</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471172676"/>
                  </a:ext>
                </a:extLst>
              </a:tr>
              <a:tr h="416560">
                <a:tc>
                  <a:txBody>
                    <a:bodyPr/>
                    <a:lstStyle/>
                    <a:p>
                      <a:r>
                        <a:rPr lang="en-AU" sz="2000"/>
                        <a:t> `b</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a:t>Backspace</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817831951"/>
                  </a:ext>
                </a:extLst>
              </a:tr>
              <a:tr h="416560">
                <a:tc>
                  <a:txBody>
                    <a:bodyPr/>
                    <a:lstStyle/>
                    <a:p>
                      <a:r>
                        <a:rPr lang="en-AU" sz="2000"/>
                        <a:t> `f</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a:t>Form feed</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956635534"/>
                  </a:ext>
                </a:extLst>
              </a:tr>
              <a:tr h="416560">
                <a:tc>
                  <a:txBody>
                    <a:bodyPr/>
                    <a:lstStyle/>
                    <a:p>
                      <a:r>
                        <a:rPr lang="en-AU" sz="2000"/>
                        <a:t> `n</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a:t>New line</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734958040"/>
                  </a:ext>
                </a:extLst>
              </a:tr>
              <a:tr h="416560">
                <a:tc>
                  <a:txBody>
                    <a:bodyPr/>
                    <a:lstStyle/>
                    <a:p>
                      <a:r>
                        <a:rPr lang="en-AU" sz="2000"/>
                        <a:t> `r</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a:t>Carriage return</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283041313"/>
                  </a:ext>
                </a:extLst>
              </a:tr>
              <a:tr h="416560">
                <a:tc>
                  <a:txBody>
                    <a:bodyPr/>
                    <a:lstStyle/>
                    <a:p>
                      <a:r>
                        <a:rPr lang="en-AU" sz="2000"/>
                        <a:t> `t</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a:t>Horizontal tab</a:t>
                      </a:r>
                    </a:p>
                  </a:txBody>
                  <a:tcPr/>
                </a:tc>
                <a:extLst>
                  <a:ext uri="{0D108BD9-81ED-4DB2-BD59-A6C34878D82A}">
                    <a16:rowId xmlns:a16="http://schemas.microsoft.com/office/drawing/2014/main" val="3473508467"/>
                  </a:ext>
                </a:extLst>
              </a:tr>
              <a:tr h="416560">
                <a:tc>
                  <a:txBody>
                    <a:bodyPr/>
                    <a:lstStyle/>
                    <a:p>
                      <a:r>
                        <a:rPr lang="en-AU" sz="2000"/>
                        <a:t> `v</a:t>
                      </a:r>
                      <a:endParaRPr lang="en-AU" sz="2000">
                        <a:latin typeface="Segoe UI Light" panose="020B0502040204020203" pitchFamily="34" charset="0"/>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t>Vertical tab</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091416408"/>
                  </a:ext>
                </a:extLst>
              </a:tr>
            </a:tbl>
          </a:graphicData>
        </a:graphic>
      </p:graphicFrame>
      <p:sp>
        <p:nvSpPr>
          <p:cNvPr id="7" name="Code Box">
            <a:extLst>
              <a:ext uri="{FF2B5EF4-FFF2-40B4-BE49-F238E27FC236}">
                <a16:creationId xmlns:a16="http://schemas.microsoft.com/office/drawing/2014/main" id="{63C6974F-EE3B-4850-A43E-CB2826D8E395}"/>
              </a:ext>
            </a:extLst>
          </p:cNvPr>
          <p:cNvSpPr/>
          <p:nvPr>
            <p:custDataLst>
              <p:tags r:id="rId1"/>
            </p:custDataLst>
          </p:nvPr>
        </p:nvSpPr>
        <p:spPr>
          <a:xfrm>
            <a:off x="3931920" y="3017520"/>
            <a:ext cx="7772400" cy="3749040"/>
          </a:xfrm>
          <a:prstGeom prst="rect">
            <a:avLst/>
          </a:prstGeom>
          <a:solidFill>
            <a:srgbClr val="012456"/>
          </a:solidFill>
        </p:spPr>
        <p:txBody>
          <a:bodyPr wrap="square" tIns="91440" bIns="91440">
            <a:noAutofit/>
          </a:bodyPr>
          <a:lstStyle/>
          <a:p>
            <a:r>
              <a:rPr lang="en-US" sz="1800">
                <a:solidFill>
                  <a:srgbClr val="F5F5F5"/>
                </a:solidFill>
                <a:latin typeface="Lucida Console" panose="020B0609040504020204" pitchFamily="49" charset="0"/>
              </a:rPr>
              <a:t>PS&gt; </a:t>
            </a:r>
            <a:r>
              <a:rPr lang="en-US" sz="1800">
                <a:solidFill>
                  <a:srgbClr val="E0FFFF"/>
                </a:solidFill>
                <a:latin typeface="Lucida Console" panose="020B0609040504020204" pitchFamily="49" charset="0"/>
              </a:rPr>
              <a:t>Write-Host</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"`$Home is </a:t>
            </a:r>
            <a:r>
              <a:rPr lang="en-US" sz="1800">
                <a:solidFill>
                  <a:srgbClr val="FF4500"/>
                </a:solidFill>
                <a:latin typeface="Lucida Console" panose="020B0609040504020204" pitchFamily="49" charset="0"/>
              </a:rPr>
              <a:t>$Home</a:t>
            </a:r>
            <a:r>
              <a:rPr lang="en-US" sz="1800">
                <a:solidFill>
                  <a:srgbClr val="DB7093"/>
                </a:solidFill>
                <a:latin typeface="Lucida Console" panose="020B0609040504020204" pitchFamily="49" charset="0"/>
              </a:rPr>
              <a:t>"</a:t>
            </a:r>
          </a:p>
          <a:p>
            <a:r>
              <a:rPr lang="en-US" sz="1800">
                <a:solidFill>
                  <a:srgbClr val="F5F5F5"/>
                </a:solidFill>
                <a:latin typeface="Lucida Console" panose="020B0609040504020204" pitchFamily="49" charset="0"/>
              </a:rPr>
              <a:t>$Home is C:\Users\admin</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E0FFFF"/>
                </a:solidFill>
                <a:latin typeface="Lucida Console" panose="020B0609040504020204" pitchFamily="49" charset="0"/>
              </a:rPr>
              <a:t>Write-Host</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"Hello World"</a:t>
            </a:r>
            <a:r>
              <a:rPr lang="en-US" sz="1800">
                <a:solidFill>
                  <a:srgbClr val="F5F5F5"/>
                </a:solidFill>
                <a:latin typeface="Lucida Console" panose="020B0609040504020204" pitchFamily="49" charset="0"/>
              </a:rPr>
              <a:t> `</a:t>
            </a:r>
          </a:p>
          <a:p>
            <a:r>
              <a:rPr lang="en-US" sz="1800">
                <a:solidFill>
                  <a:srgbClr val="FFE4B5"/>
                </a:solidFill>
                <a:latin typeface="Lucida Console" panose="020B0609040504020204" pitchFamily="49" charset="0"/>
              </a:rPr>
              <a:t>-</a:t>
            </a:r>
            <a:r>
              <a:rPr lang="en-US" sz="1800" err="1">
                <a:solidFill>
                  <a:srgbClr val="FFE4B5"/>
                </a:solidFill>
                <a:latin typeface="Lucida Console" panose="020B0609040504020204" pitchFamily="49" charset="0"/>
              </a:rPr>
              <a:t>ForegroundColor</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Green </a:t>
            </a:r>
          </a:p>
          <a:p>
            <a:r>
              <a:rPr lang="en-US" sz="1800">
                <a:solidFill>
                  <a:srgbClr val="00FF00"/>
                </a:solidFill>
                <a:latin typeface="Lucida Console" panose="020B0609040504020204" pitchFamily="49" charset="0"/>
              </a:rPr>
              <a:t>Hello World</a:t>
            </a:r>
            <a:endParaRPr lang="en-US" sz="1800">
              <a:solidFill>
                <a:srgbClr val="F5F5F5"/>
              </a:solidFill>
              <a:latin typeface="Lucida Console" panose="020B0609040504020204" pitchFamily="49" charset="0"/>
            </a:endParaRP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W</a:t>
            </a:r>
            <a:r>
              <a:rPr lang="en-US" sz="1800">
                <a:solidFill>
                  <a:srgbClr val="E0FFFF"/>
                </a:solidFill>
                <a:latin typeface="Lucida Console" panose="020B0609040504020204" pitchFamily="49" charset="0"/>
              </a:rPr>
              <a:t>rite-Host</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a:t>
            </a:r>
            <a:r>
              <a:rPr lang="en-US" sz="1800" err="1">
                <a:solidFill>
                  <a:srgbClr val="DB7093"/>
                </a:solidFill>
                <a:latin typeface="Lucida Console" panose="020B0609040504020204" pitchFamily="49" charset="0"/>
              </a:rPr>
              <a:t>Hello`nWorld</a:t>
            </a:r>
            <a:r>
              <a:rPr lang="en-US" sz="1800">
                <a:solidFill>
                  <a:srgbClr val="DB709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a:t>
            </a:r>
            <a:r>
              <a:rPr lang="en-US" sz="1800" err="1">
                <a:solidFill>
                  <a:srgbClr val="FFE4B5"/>
                </a:solidFill>
                <a:latin typeface="Lucida Console" panose="020B0609040504020204" pitchFamily="49" charset="0"/>
              </a:rPr>
              <a:t>ForegroundColor</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Yellow</a:t>
            </a:r>
            <a:endParaRPr lang="en-US" sz="1800">
              <a:solidFill>
                <a:srgbClr val="F5F5F5"/>
              </a:solidFill>
              <a:latin typeface="Lucida Console" panose="020B0609040504020204" pitchFamily="49" charset="0"/>
            </a:endParaRPr>
          </a:p>
          <a:p>
            <a:r>
              <a:rPr lang="en-US" sz="1800">
                <a:solidFill>
                  <a:srgbClr val="FFFF00"/>
                </a:solidFill>
                <a:latin typeface="Lucida Console" panose="020B0609040504020204" pitchFamily="49" charset="0"/>
              </a:rPr>
              <a:t>Hello</a:t>
            </a:r>
          </a:p>
          <a:p>
            <a:r>
              <a:rPr lang="en-US" sz="1800">
                <a:solidFill>
                  <a:srgbClr val="FFFF00"/>
                </a:solidFill>
                <a:latin typeface="Lucida Console" panose="020B0609040504020204" pitchFamily="49" charset="0"/>
              </a:rPr>
              <a:t>World </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E0FFFF"/>
                </a:solidFill>
                <a:latin typeface="Lucida Console" panose="020B0609040504020204" pitchFamily="49" charset="0"/>
              </a:rPr>
              <a:t>Write-Host</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a:t>
            </a:r>
            <a:r>
              <a:rPr lang="en-US" sz="1800" err="1">
                <a:solidFill>
                  <a:srgbClr val="DB7093"/>
                </a:solidFill>
                <a:latin typeface="Lucida Console" panose="020B0609040504020204" pitchFamily="49" charset="0"/>
              </a:rPr>
              <a:t>Hello`tWorld</a:t>
            </a:r>
            <a:r>
              <a:rPr lang="en-US" sz="1800">
                <a:solidFill>
                  <a:srgbClr val="DB709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a:t>
            </a:r>
            <a:r>
              <a:rPr lang="en-US" sz="1800" err="1">
                <a:solidFill>
                  <a:srgbClr val="FFE4B5"/>
                </a:solidFill>
                <a:latin typeface="Lucida Console" panose="020B0609040504020204" pitchFamily="49" charset="0"/>
              </a:rPr>
              <a:t>ForegroundColor</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Cyan</a:t>
            </a:r>
            <a:endParaRPr lang="en-US" sz="1800">
              <a:solidFill>
                <a:srgbClr val="F5F5F5"/>
              </a:solidFill>
              <a:latin typeface="Lucida Console" panose="020B0609040504020204" pitchFamily="49" charset="0"/>
            </a:endParaRPr>
          </a:p>
          <a:p>
            <a:r>
              <a:rPr lang="en-US" sz="1800">
                <a:solidFill>
                  <a:srgbClr val="00FFFF"/>
                </a:solidFill>
                <a:latin typeface="Lucida Console" panose="020B0609040504020204" pitchFamily="49" charset="0"/>
              </a:rPr>
              <a:t>Hello    World</a:t>
            </a:r>
            <a:endParaRPr lang="en-US" sz="1800">
              <a:solidFill>
                <a:srgbClr val="F5F5F5"/>
              </a:solidFill>
              <a:latin typeface="Lucida Console" panose="020B0609040504020204" pitchFamily="49" charset="0"/>
            </a:endParaRPr>
          </a:p>
        </p:txBody>
      </p:sp>
    </p:spTree>
    <p:extLst>
      <p:ext uri="{BB962C8B-B14F-4D97-AF65-F5344CB8AC3E}">
        <p14:creationId xmlns:p14="http://schemas.microsoft.com/office/powerpoint/2010/main" val="2161437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67EC-E782-47A3-B1CF-B7A538678FA7}"/>
              </a:ext>
            </a:extLst>
          </p:cNvPr>
          <p:cNvSpPr>
            <a:spLocks noGrp="1"/>
          </p:cNvSpPr>
          <p:nvPr>
            <p:ph type="title"/>
          </p:nvPr>
        </p:nvSpPr>
        <p:spPr/>
        <p:txBody>
          <a:bodyPr/>
          <a:lstStyle/>
          <a:p>
            <a:r>
              <a:rPr lang="en-US"/>
              <a:t>Parsing Modes</a:t>
            </a:r>
          </a:p>
        </p:txBody>
      </p:sp>
      <p:graphicFrame>
        <p:nvGraphicFramePr>
          <p:cNvPr id="4" name="Content Placeholder 3" descr="Parsing modes allows for shortcuts, by allowing PowerShell to assume a string has been typed&#10;  Get-Service alg instead of Get-Service &quot;alg&quot;   &#10;Statements are broken into a tokens and then interpreted in two ways&#10;Tokens are interpreted as “expressions” until a command is invoked&#10;Expression mode treats everything only as specified:&#10; Literal value numbers&#10; $ causes variable calls&#10; Operators, such as arithmetic are performed&#10; Strings must be quoted&#10;Argument Mode is designed for parsing parameters for commands. &#10; All input is treated as an expandable string&#10; Force back to expression mode with special characters, such as parenthesis or quotes.&#10;">
            <a:extLst>
              <a:ext uri="{FF2B5EF4-FFF2-40B4-BE49-F238E27FC236}">
                <a16:creationId xmlns:a16="http://schemas.microsoft.com/office/drawing/2014/main" id="{AADCF0FB-3DFF-4559-8E06-B5074C6E9132}"/>
              </a:ext>
            </a:extLst>
          </p:cNvPr>
          <p:cNvGraphicFramePr>
            <a:graphicFrameLocks noGrp="1"/>
          </p:cNvGraphicFramePr>
          <p:nvPr>
            <p:ph sz="quarter" idx="13"/>
            <p:extLst>
              <p:ext uri="{D42A27DB-BD31-4B8C-83A1-F6EECF244321}">
                <p14:modId xmlns:p14="http://schemas.microsoft.com/office/powerpoint/2010/main" val="857517018"/>
              </p:ext>
            </p:extLst>
          </p:nvPr>
        </p:nvGraphicFramePr>
        <p:xfrm>
          <a:off x="228600" y="914400"/>
          <a:ext cx="11734800" cy="5867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46419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67EC-E782-47A3-B1CF-B7A538678FA7}"/>
              </a:ext>
            </a:extLst>
          </p:cNvPr>
          <p:cNvSpPr>
            <a:spLocks noGrp="1"/>
          </p:cNvSpPr>
          <p:nvPr>
            <p:ph type="title"/>
          </p:nvPr>
        </p:nvSpPr>
        <p:spPr/>
        <p:txBody>
          <a:bodyPr/>
          <a:lstStyle/>
          <a:p>
            <a:r>
              <a:rPr lang="en-US"/>
              <a:t>Parsing Modes</a:t>
            </a:r>
          </a:p>
        </p:txBody>
      </p:sp>
      <p:sp>
        <p:nvSpPr>
          <p:cNvPr id="4" name="Code Box">
            <a:extLst>
              <a:ext uri="{FF2B5EF4-FFF2-40B4-BE49-F238E27FC236}">
                <a16:creationId xmlns:a16="http://schemas.microsoft.com/office/drawing/2014/main" id="{FA4E9E82-780D-4F17-A0D9-EE16F4D16E75}"/>
              </a:ext>
            </a:extLst>
          </p:cNvPr>
          <p:cNvSpPr/>
          <p:nvPr>
            <p:custDataLst>
              <p:tags r:id="rId1"/>
            </p:custDataLst>
          </p:nvPr>
        </p:nvSpPr>
        <p:spPr>
          <a:xfrm>
            <a:off x="640080" y="914400"/>
            <a:ext cx="10972800" cy="5852160"/>
          </a:xfrm>
          <a:prstGeom prst="rect">
            <a:avLst/>
          </a:prstGeom>
          <a:solidFill>
            <a:srgbClr val="012456"/>
          </a:solidFill>
        </p:spPr>
        <p:txBody>
          <a:bodyPr wrap="square" tIns="91440" bIns="91440">
            <a:noAutofit/>
          </a:bodyPr>
          <a:lstStyle/>
          <a:p>
            <a:r>
              <a:rPr lang="en-US" sz="1800">
                <a:solidFill>
                  <a:srgbClr val="98FB98"/>
                </a:solidFill>
                <a:latin typeface="Lucida Console" panose="020B0609040504020204" pitchFamily="49" charset="0"/>
              </a:rPr>
              <a:t>#Expression mode does the expected work</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FFE4C4"/>
                </a:solidFill>
                <a:latin typeface="Lucida Console" panose="020B0609040504020204" pitchFamily="49" charset="0"/>
              </a:rPr>
              <a:t>2</a:t>
            </a:r>
            <a:r>
              <a:rPr lang="en-US" sz="1800">
                <a:solidFill>
                  <a:srgbClr val="D3D3D3"/>
                </a:solidFill>
                <a:latin typeface="Lucida Console" panose="020B0609040504020204" pitchFamily="49" charset="0"/>
              </a:rPr>
              <a:t>+</a:t>
            </a:r>
            <a:r>
              <a:rPr lang="en-US" sz="1800">
                <a:solidFill>
                  <a:srgbClr val="FFE4C4"/>
                </a:solidFill>
                <a:latin typeface="Lucida Console" panose="020B0609040504020204" pitchFamily="49" charset="0"/>
              </a:rPr>
              <a:t>2</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4</a:t>
            </a:r>
          </a:p>
          <a:p>
            <a:endParaRPr lang="en-US" sz="1800">
              <a:solidFill>
                <a:srgbClr val="F5F5F5"/>
              </a:solidFill>
              <a:latin typeface="Lucida Console" panose="020B0609040504020204" pitchFamily="49" charset="0"/>
            </a:endParaRPr>
          </a:p>
          <a:p>
            <a:r>
              <a:rPr lang="en-US" sz="1800">
                <a:solidFill>
                  <a:srgbClr val="98FB98"/>
                </a:solidFill>
                <a:latin typeface="Lucida Console" panose="020B0609040504020204" pitchFamily="49" charset="0"/>
              </a:rPr>
              <a:t>#Argument mode, treats everything as strings</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E0FFFF"/>
                </a:solidFill>
                <a:latin typeface="Lucida Console" panose="020B0609040504020204" pitchFamily="49" charset="0"/>
              </a:rPr>
              <a:t>Write-Host</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2+2</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a:t>
            </a:r>
            <a:r>
              <a:rPr lang="en-US" sz="1800" err="1">
                <a:solidFill>
                  <a:srgbClr val="FFE4B5"/>
                </a:solidFill>
                <a:latin typeface="Lucida Console" panose="020B0609040504020204" pitchFamily="49" charset="0"/>
              </a:rPr>
              <a:t>ForegroundColor</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Green</a:t>
            </a:r>
            <a:endParaRPr lang="en-US" sz="1800">
              <a:solidFill>
                <a:srgbClr val="F5F5F5"/>
              </a:solidFill>
              <a:latin typeface="Lucida Console" panose="020B0609040504020204" pitchFamily="49" charset="0"/>
            </a:endParaRPr>
          </a:p>
          <a:p>
            <a:r>
              <a:rPr lang="en-US" sz="1800">
                <a:solidFill>
                  <a:srgbClr val="00FF00"/>
                </a:solidFill>
                <a:latin typeface="Lucida Console" panose="020B0609040504020204" pitchFamily="49" charset="0"/>
              </a:rPr>
              <a:t>2+2</a:t>
            </a:r>
          </a:p>
          <a:p>
            <a:endParaRPr lang="en-US" sz="1800">
              <a:solidFill>
                <a:srgbClr val="F5F5F5"/>
              </a:solidFill>
              <a:latin typeface="Lucida Console" panose="020B0609040504020204" pitchFamily="49" charset="0"/>
            </a:endParaRPr>
          </a:p>
          <a:p>
            <a:r>
              <a:rPr lang="en-US" sz="1800">
                <a:solidFill>
                  <a:srgbClr val="98FB98"/>
                </a:solidFill>
                <a:latin typeface="Lucida Console" panose="020B0609040504020204" pitchFamily="49" charset="0"/>
              </a:rPr>
              <a:t>#Expression mode forced on 2+2</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E0FFFF"/>
                </a:solidFill>
                <a:latin typeface="Lucida Console" panose="020B0609040504020204" pitchFamily="49" charset="0"/>
              </a:rPr>
              <a:t>Write-Host</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2</a:t>
            </a:r>
            <a:r>
              <a:rPr lang="en-US" sz="1800">
                <a:solidFill>
                  <a:srgbClr val="D3D3D3"/>
                </a:solidFill>
                <a:latin typeface="Lucida Console" panose="020B0609040504020204" pitchFamily="49" charset="0"/>
              </a:rPr>
              <a:t>+</a:t>
            </a:r>
            <a:r>
              <a:rPr lang="en-US" sz="1800">
                <a:solidFill>
                  <a:srgbClr val="FFE4C4"/>
                </a:solidFill>
                <a:latin typeface="Lucida Console" panose="020B0609040504020204" pitchFamily="49" charset="0"/>
              </a:rPr>
              <a:t>2</a:t>
            </a:r>
            <a:r>
              <a:rPr lang="en-US" sz="1800">
                <a:solidFill>
                  <a:srgbClr val="F5F5F5"/>
                </a:solidFill>
                <a:latin typeface="Lucida Console" panose="020B0609040504020204" pitchFamily="49" charset="0"/>
              </a:rPr>
              <a:t>) </a:t>
            </a:r>
            <a:r>
              <a:rPr lang="en-US" sz="1800">
                <a:solidFill>
                  <a:srgbClr val="FFE4B5"/>
                </a:solidFill>
                <a:latin typeface="Lucida Console" panose="020B0609040504020204" pitchFamily="49" charset="0"/>
              </a:rPr>
              <a:t>-</a:t>
            </a:r>
            <a:r>
              <a:rPr lang="en-US" sz="1800" err="1">
                <a:solidFill>
                  <a:srgbClr val="FFE4B5"/>
                </a:solidFill>
                <a:latin typeface="Lucida Console" panose="020B0609040504020204" pitchFamily="49" charset="0"/>
              </a:rPr>
              <a:t>ForegroundColor</a:t>
            </a:r>
            <a:r>
              <a:rPr lang="en-US" sz="1800">
                <a:solidFill>
                  <a:srgbClr val="F5F5F5"/>
                </a:solidFill>
                <a:latin typeface="Lucida Console" panose="020B0609040504020204" pitchFamily="49" charset="0"/>
              </a:rPr>
              <a:t> </a:t>
            </a:r>
            <a:r>
              <a:rPr lang="en-US" sz="1800">
                <a:solidFill>
                  <a:srgbClr val="EE82EE"/>
                </a:solidFill>
                <a:latin typeface="Lucida Console" panose="020B0609040504020204" pitchFamily="49" charset="0"/>
              </a:rPr>
              <a:t>Green</a:t>
            </a:r>
          </a:p>
          <a:p>
            <a:r>
              <a:rPr lang="en-US" sz="1800">
                <a:solidFill>
                  <a:srgbClr val="00FF00"/>
                </a:solidFill>
                <a:latin typeface="Lucida Console" panose="020B0609040504020204" pitchFamily="49" charset="0"/>
              </a:rPr>
              <a:t>4</a:t>
            </a:r>
          </a:p>
          <a:p>
            <a:endParaRPr lang="en-US" sz="1800">
              <a:solidFill>
                <a:srgbClr val="00FF00"/>
              </a:solidFill>
              <a:latin typeface="Lucida Console" panose="020B0609040504020204" pitchFamily="49" charset="0"/>
            </a:endParaRPr>
          </a:p>
          <a:p>
            <a:r>
              <a:rPr lang="en-US" sz="1800">
                <a:solidFill>
                  <a:srgbClr val="98FB98"/>
                </a:solidFill>
                <a:latin typeface="Lucida Console" panose="020B0609040504020204" pitchFamily="49" charset="0"/>
              </a:rPr>
              <a:t>#Expression mode needs quotes for strings</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E0FFFF"/>
                </a:solidFill>
                <a:latin typeface="Lucida Console" panose="020B0609040504020204" pitchFamily="49" charset="0"/>
              </a:rPr>
              <a:t>Test</a:t>
            </a:r>
          </a:p>
          <a:p>
            <a:r>
              <a:rPr lang="en-US" sz="1800">
                <a:solidFill>
                  <a:srgbClr val="FF9494"/>
                </a:solidFill>
                <a:latin typeface="Lucida Console" panose="020B0609040504020204" pitchFamily="49" charset="0"/>
              </a:rPr>
              <a:t>Test : The term 'Test' is not recognized as the name of a cmdlet</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DB7093"/>
                </a:solidFill>
                <a:latin typeface="Lucida Console" panose="020B0609040504020204" pitchFamily="49" charset="0"/>
              </a:rPr>
              <a:t>"Test"</a:t>
            </a:r>
          </a:p>
          <a:p>
            <a:r>
              <a:rPr lang="en-US" sz="1800">
                <a:solidFill>
                  <a:srgbClr val="F5F5F5"/>
                </a:solidFill>
                <a:latin typeface="Lucida Console" panose="020B0609040504020204" pitchFamily="49" charset="0"/>
              </a:rPr>
              <a:t>Test</a:t>
            </a:r>
          </a:p>
        </p:txBody>
      </p:sp>
    </p:spTree>
    <p:extLst>
      <p:ext uri="{BB962C8B-B14F-4D97-AF65-F5344CB8AC3E}">
        <p14:creationId xmlns:p14="http://schemas.microsoft.com/office/powerpoint/2010/main" val="34794935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-Is operator</a:t>
            </a:r>
          </a:p>
          <a:p>
            <a:r>
              <a:rPr lang="en-US"/>
              <a:t>Escape character</a:t>
            </a:r>
          </a:p>
          <a:p>
            <a:r>
              <a:rPr lang="en-US"/>
              <a:t>Parsing modes</a:t>
            </a:r>
          </a:p>
          <a:p>
            <a:endParaRPr lang="en-US"/>
          </a:p>
        </p:txBody>
      </p:sp>
      <p:pic>
        <p:nvPicPr>
          <p:cNvPr id="5" name="Demo 01" descr="A person standing in front of a screen.">
            <a:extLst>
              <a:ext uri="{FF2B5EF4-FFF2-40B4-BE49-F238E27FC236}">
                <a16:creationId xmlns:a16="http://schemas.microsoft.com/office/drawing/2014/main" id="{5B00A5C1-9FA6-4339-A188-9262C2A8175C}"/>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1941489254"/>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5BB0C-211A-4A6B-A4FE-D9C725309C49}"/>
              </a:ext>
            </a:extLst>
          </p:cNvPr>
          <p:cNvSpPr>
            <a:spLocks noGrp="1"/>
          </p:cNvSpPr>
          <p:nvPr>
            <p:ph type="title"/>
          </p:nvPr>
        </p:nvSpPr>
        <p:spPr/>
        <p:txBody>
          <a:bodyPr/>
          <a:lstStyle/>
          <a:p>
            <a:r>
              <a:rPr lang="en-US"/>
              <a:t>Questions?</a:t>
            </a:r>
          </a:p>
        </p:txBody>
      </p:sp>
      <p:pic>
        <p:nvPicPr>
          <p:cNvPr id="36" name="Multiple Question Marks" descr="Multiple Question Marks">
            <a:extLst>
              <a:ext uri="{FF2B5EF4-FFF2-40B4-BE49-F238E27FC236}">
                <a16:creationId xmlns:a16="http://schemas.microsoft.com/office/drawing/2014/main" id="{E609CE4D-9188-4CF4-804D-5F16F38688F4}"/>
              </a:ext>
            </a:extLst>
          </p:cNvPr>
          <p:cNvPicPr>
            <a:picLocks noGrp="1" noChangeAspect="1"/>
          </p:cNvPicPr>
          <p:nvPr>
            <p:ph type="pic" sz="quarter" idx="15"/>
            <p:custDataLst>
              <p:tags r:id="rId2"/>
            </p:custDataLst>
          </p:nvPr>
        </p:nvPicPr>
        <p:blipFill rotWithShape="1">
          <a:blip r:embed="rId5">
            <a:extLst>
              <a:ext uri="{28A0092B-C50C-407E-A947-70E740481C1C}">
                <a14:useLocalDpi xmlns:a14="http://schemas.microsoft.com/office/drawing/2010/main" val="0"/>
              </a:ext>
            </a:extLst>
          </a:blip>
          <a:srcRect t="386" b="386"/>
          <a:stretch/>
        </p:blipFill>
        <p:spPr/>
      </p:pic>
    </p:spTree>
    <p:custDataLst>
      <p:tags r:id="rId1"/>
    </p:custDataLst>
    <p:extLst>
      <p:ext uri="{BB962C8B-B14F-4D97-AF65-F5344CB8AC3E}">
        <p14:creationId xmlns:p14="http://schemas.microsoft.com/office/powerpoint/2010/main" val="3216334241"/>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73110F-3F7F-446D-87F9-219F6D0DBF1D}"/>
              </a:ext>
            </a:extLst>
          </p:cNvPr>
          <p:cNvSpPr>
            <a:spLocks noGrp="1"/>
          </p:cNvSpPr>
          <p:nvPr>
            <p:ph type="title"/>
          </p:nvPr>
        </p:nvSpPr>
        <p:spPr>
          <a:xfrm>
            <a:off x="655637" y="630237"/>
            <a:ext cx="4352926" cy="2493962"/>
          </a:xfrm>
        </p:spPr>
        <p:txBody>
          <a:bodyPr/>
          <a:lstStyle/>
          <a:p>
            <a:r>
              <a:rPr lang="en-US"/>
              <a:t>Lab 10:</a:t>
            </a:r>
            <a:br>
              <a:rPr lang="en-US"/>
            </a:br>
            <a:r>
              <a:rPr lang="en-US"/>
              <a:t>Working with Data Types</a:t>
            </a:r>
          </a:p>
        </p:txBody>
      </p:sp>
      <p:sp>
        <p:nvSpPr>
          <p:cNvPr id="9" name="Text Placeholder 8">
            <a:extLst>
              <a:ext uri="{FF2B5EF4-FFF2-40B4-BE49-F238E27FC236}">
                <a16:creationId xmlns:a16="http://schemas.microsoft.com/office/drawing/2014/main" id="{8A5A0421-2A84-4A4A-868E-9AF5B6DC72EB}"/>
              </a:ext>
            </a:extLst>
          </p:cNvPr>
          <p:cNvSpPr>
            <a:spLocks noGrp="1"/>
          </p:cNvSpPr>
          <p:nvPr>
            <p:ph type="body" sz="quarter" idx="10"/>
          </p:nvPr>
        </p:nvSpPr>
        <p:spPr>
          <a:xfrm>
            <a:off x="655320" y="3584448"/>
            <a:ext cx="4352925" cy="2643188"/>
          </a:xfrm>
        </p:spPr>
        <p:txBody>
          <a:bodyPr/>
          <a:lstStyle/>
          <a:p>
            <a:pPr algn="ctr"/>
            <a:r>
              <a:rPr lang="en-US"/>
              <a:t>60 minutes</a:t>
            </a:r>
          </a:p>
        </p:txBody>
      </p:sp>
      <p:sp>
        <p:nvSpPr>
          <p:cNvPr id="6" name="Picture Placeholder 5">
            <a:extLst>
              <a:ext uri="{FF2B5EF4-FFF2-40B4-BE49-F238E27FC236}">
                <a16:creationId xmlns:a16="http://schemas.microsoft.com/office/drawing/2014/main" id="{2CDEC24F-8237-4F37-908B-8A82864E9362}"/>
              </a:ext>
            </a:extLst>
          </p:cNvPr>
          <p:cNvSpPr>
            <a:spLocks noGrp="1"/>
          </p:cNvSpPr>
          <p:nvPr>
            <p:ph type="pic" sz="quarter" idx="15"/>
          </p:nvPr>
        </p:nvSpPr>
        <p:spPr/>
      </p:sp>
      <p:pic>
        <p:nvPicPr>
          <p:cNvPr id="7" name="Lab">
            <a:extLst>
              <a:ext uri="{FF2B5EF4-FFF2-40B4-BE49-F238E27FC236}">
                <a16:creationId xmlns:a16="http://schemas.microsoft.com/office/drawing/2014/main" id="{76566A92-4C2E-4A75-AC88-04F49267A8C1}"/>
              </a:ext>
              <a:ext uri="{C183D7F6-B498-43B3-948B-1728B52AA6E4}">
                <adec:decorative xmlns:adec="http://schemas.microsoft.com/office/drawing/2017/decorative" val="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498628492"/>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924529914"/>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71322-9F37-477D-9B5B-EBF49D8B1DE4}"/>
              </a:ext>
            </a:extLst>
          </p:cNvPr>
          <p:cNvSpPr>
            <a:spLocks noGrp="1"/>
          </p:cNvSpPr>
          <p:nvPr>
            <p:ph type="title"/>
          </p:nvPr>
        </p:nvSpPr>
        <p:spPr/>
        <p:txBody>
          <a:bodyPr/>
          <a:lstStyle/>
          <a:p>
            <a:pPr algn="ctr"/>
            <a:r>
              <a:rPr lang="en-US" sz="3600"/>
              <a:t>Learning Units</a:t>
            </a:r>
          </a:p>
        </p:txBody>
      </p:sp>
      <p:sp>
        <p:nvSpPr>
          <p:cNvPr id="3" name="Text Placeholder 2">
            <a:extLst>
              <a:ext uri="{FF2B5EF4-FFF2-40B4-BE49-F238E27FC236}">
                <a16:creationId xmlns:a16="http://schemas.microsoft.com/office/drawing/2014/main" id="{26C95986-8226-4237-AE2D-F928A547F784}"/>
              </a:ext>
            </a:extLst>
          </p:cNvPr>
          <p:cNvSpPr>
            <a:spLocks noGrp="1"/>
          </p:cNvSpPr>
          <p:nvPr>
            <p:ph type="body" sz="quarter" idx="10"/>
          </p:nvPr>
        </p:nvSpPr>
        <p:spPr/>
        <p:txBody>
          <a:bodyPr/>
          <a:lstStyle/>
          <a:p>
            <a:endParaRPr lang="en-NL"/>
          </a:p>
        </p:txBody>
      </p:sp>
      <p:graphicFrame>
        <p:nvGraphicFramePr>
          <p:cNvPr id="4" name="Diagram 3">
            <a:extLst>
              <a:ext uri="{FF2B5EF4-FFF2-40B4-BE49-F238E27FC236}">
                <a16:creationId xmlns:a16="http://schemas.microsoft.com/office/drawing/2014/main" id="{1EAC963E-A75A-47C4-940D-FC8BC3B678AA}"/>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841370557"/>
              </p:ext>
            </p:extLst>
          </p:nvPr>
        </p:nvGraphicFramePr>
        <p:xfrm>
          <a:off x="4343400" y="152400"/>
          <a:ext cx="7980362" cy="655319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2585998721"/>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t>Types</a:t>
            </a:r>
          </a:p>
        </p:txBody>
      </p:sp>
    </p:spTree>
    <p:custDataLst>
      <p:tags r:id="rId1"/>
    </p:custDataLst>
    <p:extLst>
      <p:ext uri="{BB962C8B-B14F-4D97-AF65-F5344CB8AC3E}">
        <p14:creationId xmlns:p14="http://schemas.microsoft.com/office/powerpoint/2010/main" val="394887028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67EC-E782-47A3-B1CF-B7A538678FA7}"/>
              </a:ext>
            </a:extLst>
          </p:cNvPr>
          <p:cNvSpPr>
            <a:spLocks noGrp="1"/>
          </p:cNvSpPr>
          <p:nvPr>
            <p:ph type="title"/>
          </p:nvPr>
        </p:nvSpPr>
        <p:spPr/>
        <p:txBody>
          <a:bodyPr/>
          <a:lstStyle/>
          <a:p>
            <a:r>
              <a:rPr lang="en-US"/>
              <a:t>Types</a:t>
            </a:r>
          </a:p>
        </p:txBody>
      </p:sp>
      <p:graphicFrame>
        <p:nvGraphicFramePr>
          <p:cNvPr id="10" name="Content Placeholder 9" descr="Every object has a type&#10; Object types are determined based on the value&#10;PowerShell is non-declarative (weakly typed)&#10; Variables can be reused to store any object type&#10;Types can be converted implicitly or explicitly&#10; Implicit conversions convert the data on the right to the type on the left&#10;">
            <a:extLst>
              <a:ext uri="{FF2B5EF4-FFF2-40B4-BE49-F238E27FC236}">
                <a16:creationId xmlns:a16="http://schemas.microsoft.com/office/drawing/2014/main" id="{50089458-B914-4735-89DE-FD8BEE3FBB07}"/>
              </a:ext>
            </a:extLst>
          </p:cNvPr>
          <p:cNvGraphicFramePr>
            <a:graphicFrameLocks noGrp="1"/>
          </p:cNvGraphicFramePr>
          <p:nvPr>
            <p:ph sz="quarter" idx="13"/>
            <p:extLst>
              <p:ext uri="{D42A27DB-BD31-4B8C-83A1-F6EECF244321}">
                <p14:modId xmlns:p14="http://schemas.microsoft.com/office/powerpoint/2010/main" val="1743668338"/>
              </p:ext>
            </p:extLst>
          </p:nvPr>
        </p:nvGraphicFramePr>
        <p:xfrm>
          <a:off x="510721" y="914401"/>
          <a:ext cx="11132005" cy="33725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4" name="Code Box">
            <a:extLst>
              <a:ext uri="{FF2B5EF4-FFF2-40B4-BE49-F238E27FC236}">
                <a16:creationId xmlns:a16="http://schemas.microsoft.com/office/drawing/2014/main" id="{BB395C3F-6017-4CB1-8156-FE4C94B8FEAE}"/>
              </a:ext>
            </a:extLst>
          </p:cNvPr>
          <p:cNvSpPr/>
          <p:nvPr>
            <p:custDataLst>
              <p:tags r:id="rId1"/>
            </p:custDataLst>
          </p:nvPr>
        </p:nvSpPr>
        <p:spPr>
          <a:xfrm>
            <a:off x="525915" y="4419600"/>
            <a:ext cx="5189085" cy="2118360"/>
          </a:xfrm>
          <a:prstGeom prst="rect">
            <a:avLst/>
          </a:prstGeom>
          <a:solidFill>
            <a:srgbClr val="012456"/>
          </a:solidFill>
        </p:spPr>
        <p:txBody>
          <a:bodyPr wrap="square" tIns="91440" bIns="91440">
            <a:noAutofit/>
          </a:bodyPr>
          <a:lstStyle/>
          <a:p>
            <a:r>
              <a:rPr lang="en-US" sz="1800">
                <a:solidFill>
                  <a:srgbClr val="F5F5F5"/>
                </a:solidFill>
                <a:latin typeface="Lucida Console" panose="020B0609040504020204" pitchFamily="49" charset="0"/>
              </a:rPr>
              <a:t>PS&gt; </a:t>
            </a:r>
            <a:r>
              <a:rPr lang="en-US" sz="1800">
                <a:solidFill>
                  <a:srgbClr val="FF4500"/>
                </a:solidFill>
                <a:latin typeface="Lucida Console" panose="020B0609040504020204" pitchFamily="49" charset="0"/>
              </a:rPr>
              <a:t>$Salary</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'1000'</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FF4500"/>
                </a:solidFill>
                <a:latin typeface="Lucida Console" panose="020B0609040504020204" pitchFamily="49" charset="0"/>
              </a:rPr>
              <a:t>$Bonus</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100</a:t>
            </a:r>
            <a:endParaRPr lang="en-US" sz="1800">
              <a:solidFill>
                <a:srgbClr val="F5F5F5"/>
              </a:solidFill>
              <a:latin typeface="Lucida Console" panose="020B0609040504020204" pitchFamily="49" charset="0"/>
            </a:endParaRP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NewSalary</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$Salary</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$Bonus</a:t>
            </a:r>
          </a:p>
          <a:p>
            <a:r>
              <a:rPr lang="en-US" sz="1800">
                <a:solidFill>
                  <a:srgbClr val="F5F5F5"/>
                </a:solidFill>
                <a:latin typeface="Lucida Console" panose="020B0609040504020204" pitchFamily="49" charset="0"/>
              </a:rPr>
              <a:t> </a:t>
            </a:r>
          </a:p>
          <a:p>
            <a:r>
              <a:rPr lang="en-US" sz="1800">
                <a:solidFill>
                  <a:srgbClr val="F5F5F5"/>
                </a:solidFill>
                <a:latin typeface="Lucida Console" panose="020B0609040504020204" pitchFamily="49" charset="0"/>
              </a:rPr>
              <a:t>PS&gt;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NewSalary</a:t>
            </a:r>
            <a:r>
              <a:rPr lang="en-US" sz="1800">
                <a:solidFill>
                  <a:srgbClr val="FF4500"/>
                </a:solidFill>
                <a:latin typeface="Lucida Console" panose="020B0609040504020204" pitchFamily="49" charset="0"/>
              </a:rPr>
              <a:t> </a:t>
            </a:r>
          </a:p>
          <a:p>
            <a:r>
              <a:rPr lang="en-US" sz="1800">
                <a:solidFill>
                  <a:srgbClr val="F5F5F5"/>
                </a:solidFill>
                <a:latin typeface="Lucida Console" panose="020B0609040504020204" pitchFamily="49" charset="0"/>
              </a:rPr>
              <a:t>1000100 </a:t>
            </a:r>
          </a:p>
          <a:p>
            <a:r>
              <a:rPr lang="en-US" sz="1800">
                <a:solidFill>
                  <a:srgbClr val="F5F5F5"/>
                </a:solidFill>
                <a:latin typeface="Lucida Console" panose="020B0609040504020204" pitchFamily="49" charset="0"/>
              </a:rPr>
              <a:t> </a:t>
            </a:r>
            <a:endParaRPr lang="en-US" sz="1800">
              <a:solidFill>
                <a:srgbClr val="FF4500"/>
              </a:solidFill>
              <a:latin typeface="Lucida Console" panose="020B0609040504020204" pitchFamily="49" charset="0"/>
            </a:endParaRPr>
          </a:p>
          <a:p>
            <a:endParaRPr lang="en-US" sz="1800">
              <a:solidFill>
                <a:srgbClr val="FFFFFF"/>
              </a:solidFill>
              <a:latin typeface="Lucida Console" panose="020B0609040504020204" pitchFamily="49" charset="0"/>
            </a:endParaRPr>
          </a:p>
        </p:txBody>
      </p:sp>
      <p:sp>
        <p:nvSpPr>
          <p:cNvPr id="5" name="Code Box">
            <a:extLst>
              <a:ext uri="{FF2B5EF4-FFF2-40B4-BE49-F238E27FC236}">
                <a16:creationId xmlns:a16="http://schemas.microsoft.com/office/drawing/2014/main" id="{E2EFD462-9879-4BBA-AC57-295CB0515831}"/>
              </a:ext>
            </a:extLst>
          </p:cNvPr>
          <p:cNvSpPr/>
          <p:nvPr>
            <p:custDataLst>
              <p:tags r:id="rId2"/>
            </p:custDataLst>
          </p:nvPr>
        </p:nvSpPr>
        <p:spPr>
          <a:xfrm>
            <a:off x="6453641" y="4419600"/>
            <a:ext cx="5189085" cy="2118360"/>
          </a:xfrm>
          <a:prstGeom prst="rect">
            <a:avLst/>
          </a:prstGeom>
          <a:solidFill>
            <a:srgbClr val="012456"/>
          </a:solidFill>
        </p:spPr>
        <p:txBody>
          <a:bodyPr wrap="square" tIns="91440" bIns="91440">
            <a:noAutofit/>
          </a:bodyPr>
          <a:lstStyle/>
          <a:p>
            <a:r>
              <a:rPr lang="en-US" sz="1800">
                <a:solidFill>
                  <a:srgbClr val="F5F5F5"/>
                </a:solidFill>
                <a:latin typeface="Lucida Console" panose="020B0609040504020204" pitchFamily="49" charset="0"/>
              </a:rPr>
              <a:t>PS&gt; </a:t>
            </a:r>
            <a:r>
              <a:rPr lang="en-US" sz="1800">
                <a:solidFill>
                  <a:srgbClr val="FF4500"/>
                </a:solidFill>
                <a:latin typeface="Lucida Console" panose="020B0609040504020204" pitchFamily="49" charset="0"/>
              </a:rPr>
              <a:t>$Salary</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'1000'</a:t>
            </a:r>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FF4500"/>
                </a:solidFill>
                <a:latin typeface="Lucida Console" panose="020B0609040504020204" pitchFamily="49" charset="0"/>
              </a:rPr>
              <a:t>$Bonus</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100</a:t>
            </a:r>
            <a:endParaRPr lang="en-US" sz="1800">
              <a:solidFill>
                <a:srgbClr val="F5F5F5"/>
              </a:solidFill>
              <a:latin typeface="Lucida Console" panose="020B0609040504020204" pitchFamily="49" charset="0"/>
            </a:endParaRP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NewSalary</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$Bonus</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$Salary</a:t>
            </a:r>
            <a:r>
              <a:rPr lang="en-US" sz="1800">
                <a:solidFill>
                  <a:srgbClr val="F5F5F5"/>
                </a:solidFill>
                <a:latin typeface="Lucida Console" panose="020B0609040504020204" pitchFamily="49" charset="0"/>
              </a:rPr>
              <a:t> </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NewSalary</a:t>
            </a:r>
            <a:r>
              <a:rPr lang="en-US" sz="1800">
                <a:solidFill>
                  <a:srgbClr val="FF4500"/>
                </a:solidFill>
                <a:latin typeface="Lucida Console" panose="020B0609040504020204" pitchFamily="49" charset="0"/>
              </a:rPr>
              <a:t> </a:t>
            </a:r>
          </a:p>
          <a:p>
            <a:r>
              <a:rPr lang="en-US" sz="1800">
                <a:solidFill>
                  <a:srgbClr val="F5F5F5"/>
                </a:solidFill>
                <a:latin typeface="Lucida Console" panose="020B0609040504020204" pitchFamily="49" charset="0"/>
              </a:rPr>
              <a:t>1100 </a:t>
            </a:r>
            <a:endParaRPr lang="en-US" sz="1800">
              <a:solidFill>
                <a:srgbClr val="FF4500"/>
              </a:solidFill>
              <a:latin typeface="Lucida Console" panose="020B0609040504020204" pitchFamily="49" charset="0"/>
            </a:endParaRPr>
          </a:p>
          <a:p>
            <a:endParaRPr lang="en-US" sz="1800">
              <a:solidFill>
                <a:srgbClr val="FFFFFF"/>
              </a:solidFill>
              <a:latin typeface="Lucida Console" panose="020B0609040504020204" pitchFamily="49" charset="0"/>
            </a:endParaRPr>
          </a:p>
        </p:txBody>
      </p:sp>
      <p:sp>
        <p:nvSpPr>
          <p:cNvPr id="6" name="Speech Bubble: Rectangle 5">
            <a:extLst>
              <a:ext uri="{FF2B5EF4-FFF2-40B4-BE49-F238E27FC236}">
                <a16:creationId xmlns:a16="http://schemas.microsoft.com/office/drawing/2014/main" id="{3D4982BA-F73D-46B2-BAE9-D95784436F27}"/>
              </a:ext>
            </a:extLst>
          </p:cNvPr>
          <p:cNvSpPr/>
          <p:nvPr/>
        </p:nvSpPr>
        <p:spPr bwMode="auto">
          <a:xfrm>
            <a:off x="3749040" y="4572000"/>
            <a:ext cx="1554480" cy="457200"/>
          </a:xfrm>
          <a:prstGeom prst="wedgeRectCallout">
            <a:avLst>
              <a:gd name="adj1" fmla="val -49571"/>
              <a:gd name="adj2" fmla="val 13365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String left</a:t>
            </a:r>
          </a:p>
        </p:txBody>
      </p:sp>
      <p:sp>
        <p:nvSpPr>
          <p:cNvPr id="7" name="Speech Bubble: Rectangle 6">
            <a:extLst>
              <a:ext uri="{FF2B5EF4-FFF2-40B4-BE49-F238E27FC236}">
                <a16:creationId xmlns:a16="http://schemas.microsoft.com/office/drawing/2014/main" id="{972B0C04-E45B-4ECA-95D0-A766290FD759}"/>
              </a:ext>
            </a:extLst>
          </p:cNvPr>
          <p:cNvSpPr/>
          <p:nvPr/>
        </p:nvSpPr>
        <p:spPr bwMode="auto">
          <a:xfrm>
            <a:off x="3040515" y="5943600"/>
            <a:ext cx="1619435" cy="461665"/>
          </a:xfrm>
          <a:prstGeom prst="wedgeRectCallout">
            <a:avLst>
              <a:gd name="adj1" fmla="val -128993"/>
              <a:gd name="adj2" fmla="val 29176"/>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String result</a:t>
            </a:r>
          </a:p>
        </p:txBody>
      </p:sp>
      <p:sp>
        <p:nvSpPr>
          <p:cNvPr id="8" name="Speech Bubble: Rectangle 7">
            <a:extLst>
              <a:ext uri="{FF2B5EF4-FFF2-40B4-BE49-F238E27FC236}">
                <a16:creationId xmlns:a16="http://schemas.microsoft.com/office/drawing/2014/main" id="{37787AB6-3F34-4064-9689-E1D3A7605EE9}"/>
              </a:ext>
            </a:extLst>
          </p:cNvPr>
          <p:cNvSpPr/>
          <p:nvPr/>
        </p:nvSpPr>
        <p:spPr bwMode="auto">
          <a:xfrm>
            <a:off x="9601200" y="4572000"/>
            <a:ext cx="1463040" cy="457200"/>
          </a:xfrm>
          <a:prstGeom prst="wedgeRectCallout">
            <a:avLst>
              <a:gd name="adj1" fmla="val -49571"/>
              <a:gd name="adj2" fmla="val 133650"/>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Int left</a:t>
            </a:r>
          </a:p>
        </p:txBody>
      </p:sp>
      <p:sp>
        <p:nvSpPr>
          <p:cNvPr id="9" name="Speech Bubble: Rectangle 8">
            <a:extLst>
              <a:ext uri="{FF2B5EF4-FFF2-40B4-BE49-F238E27FC236}">
                <a16:creationId xmlns:a16="http://schemas.microsoft.com/office/drawing/2014/main" id="{0B380784-22E8-43CA-9167-4216DEAB0D00}"/>
              </a:ext>
            </a:extLst>
          </p:cNvPr>
          <p:cNvSpPr/>
          <p:nvPr/>
        </p:nvSpPr>
        <p:spPr bwMode="auto">
          <a:xfrm>
            <a:off x="8839200" y="5943599"/>
            <a:ext cx="1619435" cy="461665"/>
          </a:xfrm>
          <a:prstGeom prst="wedgeRectCallout">
            <a:avLst>
              <a:gd name="adj1" fmla="val -152571"/>
              <a:gd name="adj2" fmla="val 33529"/>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a:gradFill>
                  <a:gsLst>
                    <a:gs pos="0">
                      <a:srgbClr val="FFFFFF"/>
                    </a:gs>
                    <a:gs pos="100000">
                      <a:srgbClr val="FFFFFF"/>
                    </a:gs>
                  </a:gsLst>
                  <a:lin ang="5400000" scaled="0"/>
                </a:gradFill>
                <a:ea typeface="Segoe UI" pitchFamily="34" charset="0"/>
                <a:cs typeface="Segoe UI" pitchFamily="34" charset="0"/>
              </a:rPr>
              <a:t>Int result</a:t>
            </a:r>
          </a:p>
        </p:txBody>
      </p:sp>
    </p:spTree>
    <p:extLst>
      <p:ext uri="{BB962C8B-B14F-4D97-AF65-F5344CB8AC3E}">
        <p14:creationId xmlns:p14="http://schemas.microsoft.com/office/powerpoint/2010/main" val="3334422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67EC-E782-47A3-B1CF-B7A538678FA7}"/>
              </a:ext>
            </a:extLst>
          </p:cNvPr>
          <p:cNvSpPr>
            <a:spLocks noGrp="1"/>
          </p:cNvSpPr>
          <p:nvPr>
            <p:ph type="title"/>
          </p:nvPr>
        </p:nvSpPr>
        <p:spPr/>
        <p:txBody>
          <a:bodyPr/>
          <a:lstStyle/>
          <a:p>
            <a:r>
              <a:rPr lang="en-US"/>
              <a:t>Type Casting</a:t>
            </a:r>
          </a:p>
        </p:txBody>
      </p:sp>
      <p:graphicFrame>
        <p:nvGraphicFramePr>
          <p:cNvPr id="5" name="Content Placeholder 4" descr="One-time explicit (forced) conversion of a value&#10;Use square brackets around the Type Name next to the value to convert&#10;">
            <a:extLst>
              <a:ext uri="{FF2B5EF4-FFF2-40B4-BE49-F238E27FC236}">
                <a16:creationId xmlns:a16="http://schemas.microsoft.com/office/drawing/2014/main" id="{946B2DFC-7392-485A-A355-736F7754A23D}"/>
              </a:ext>
              <a:ext uri="{C183D7F6-B498-43B3-948B-1728B52AA6E4}">
                <adec:decorative xmlns:adec="http://schemas.microsoft.com/office/drawing/2017/decorative" val="0"/>
              </a:ext>
            </a:extLst>
          </p:cNvPr>
          <p:cNvGraphicFramePr>
            <a:graphicFrameLocks noGrp="1"/>
          </p:cNvGraphicFramePr>
          <p:nvPr>
            <p:ph sz="quarter" idx="13"/>
            <p:extLst>
              <p:ext uri="{D42A27DB-BD31-4B8C-83A1-F6EECF244321}">
                <p14:modId xmlns:p14="http://schemas.microsoft.com/office/powerpoint/2010/main" val="107593246"/>
              </p:ext>
            </p:extLst>
          </p:nvPr>
        </p:nvGraphicFramePr>
        <p:xfrm>
          <a:off x="655638" y="1295400"/>
          <a:ext cx="4921408" cy="4876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Code Box">
            <a:extLst>
              <a:ext uri="{FF2B5EF4-FFF2-40B4-BE49-F238E27FC236}">
                <a16:creationId xmlns:a16="http://schemas.microsoft.com/office/drawing/2014/main" id="{BB395C3F-6017-4CB1-8156-FE4C94B8FEAE}"/>
              </a:ext>
            </a:extLst>
          </p:cNvPr>
          <p:cNvSpPr/>
          <p:nvPr>
            <p:custDataLst>
              <p:tags r:id="rId1"/>
            </p:custDataLst>
          </p:nvPr>
        </p:nvSpPr>
        <p:spPr>
          <a:xfrm>
            <a:off x="6096001" y="1289765"/>
            <a:ext cx="5715000" cy="4876800"/>
          </a:xfrm>
          <a:prstGeom prst="rect">
            <a:avLst/>
          </a:prstGeom>
          <a:solidFill>
            <a:srgbClr val="012456"/>
          </a:solidFill>
        </p:spPr>
        <p:txBody>
          <a:bodyPr wrap="square" tIns="91440" bIns="91440">
            <a:noAutofit/>
          </a:bodyPr>
          <a:lstStyle/>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FF4500"/>
                </a:solidFill>
                <a:latin typeface="Lucida Console" panose="020B0609040504020204" pitchFamily="49" charset="0"/>
              </a:rPr>
              <a:t>$Salary</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DB7093"/>
                </a:solidFill>
                <a:latin typeface="Lucida Console" panose="020B0609040504020204" pitchFamily="49" charset="0"/>
              </a:rPr>
              <a:t>'1000’</a:t>
            </a:r>
            <a:endParaRPr lang="en-US" sz="1800">
              <a:solidFill>
                <a:srgbClr val="F5F5F5"/>
              </a:solidFill>
              <a:latin typeface="Lucida Console" panose="020B0609040504020204" pitchFamily="49" charset="0"/>
            </a:endParaRP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FF4500"/>
                </a:solidFill>
                <a:latin typeface="Lucida Console" panose="020B0609040504020204" pitchFamily="49" charset="0"/>
              </a:rPr>
              <a:t>$Bonus</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E4C4"/>
                </a:solidFill>
                <a:latin typeface="Lucida Console" panose="020B0609040504020204" pitchFamily="49" charset="0"/>
              </a:rPr>
              <a:t>100</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NewSalary</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8FBC8F"/>
                </a:solidFill>
                <a:latin typeface="Lucida Console" panose="020B0609040504020204" pitchFamily="49" charset="0"/>
              </a:rPr>
              <a:t>int</a:t>
            </a:r>
            <a:r>
              <a:rPr lang="en-US" sz="1800">
                <a:solidFill>
                  <a:srgbClr val="D3D3D3"/>
                </a:solidFill>
                <a:latin typeface="Lucida Console" panose="020B0609040504020204" pitchFamily="49" charset="0"/>
              </a:rPr>
              <a:t>]</a:t>
            </a:r>
            <a:r>
              <a:rPr lang="en-US" sz="1800">
                <a:solidFill>
                  <a:srgbClr val="FF4500"/>
                </a:solidFill>
                <a:latin typeface="Lucida Console" panose="020B0609040504020204" pitchFamily="49" charset="0"/>
              </a:rPr>
              <a:t>$Salary</a:t>
            </a:r>
            <a:r>
              <a:rPr lang="en-US" sz="1800">
                <a:solidFill>
                  <a:srgbClr val="F5F5F5"/>
                </a:solidFill>
                <a:latin typeface="Lucida Console" panose="020B0609040504020204" pitchFamily="49" charset="0"/>
              </a:rPr>
              <a:t> </a:t>
            </a:r>
            <a:r>
              <a:rPr lang="en-US" sz="1800">
                <a:solidFill>
                  <a:srgbClr val="D3D3D3"/>
                </a:solidFill>
                <a:latin typeface="Lucida Console" panose="020B0609040504020204" pitchFamily="49" charset="0"/>
              </a:rPr>
              <a:t>+</a:t>
            </a:r>
            <a:r>
              <a:rPr lang="en-US" sz="1800">
                <a:solidFill>
                  <a:srgbClr val="F5F5F5"/>
                </a:solidFill>
                <a:latin typeface="Lucida Console" panose="020B0609040504020204" pitchFamily="49" charset="0"/>
              </a:rPr>
              <a:t> </a:t>
            </a:r>
            <a:r>
              <a:rPr lang="en-US" sz="1800">
                <a:solidFill>
                  <a:srgbClr val="FF4500"/>
                </a:solidFill>
                <a:latin typeface="Lucida Console" panose="020B0609040504020204" pitchFamily="49" charset="0"/>
              </a:rPr>
              <a:t>$Bonus</a:t>
            </a:r>
            <a:endParaRPr lang="en-US" sz="1800">
              <a:solidFill>
                <a:srgbClr val="F5F5F5"/>
              </a:solidFill>
              <a:latin typeface="Lucida Console" panose="020B0609040504020204" pitchFamily="49" charset="0"/>
            </a:endParaRP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Salary</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GetType</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FullName</a:t>
            </a:r>
            <a:endParaRPr lang="en-US" sz="1800">
              <a:solidFill>
                <a:srgbClr val="F5F5F5"/>
              </a:solidFill>
              <a:latin typeface="Lucida Console" panose="020B0609040504020204" pitchFamily="49" charset="0"/>
            </a:endParaRPr>
          </a:p>
          <a:p>
            <a:r>
              <a:rPr lang="en-US" sz="1800" err="1">
                <a:solidFill>
                  <a:srgbClr val="F5F5F5"/>
                </a:solidFill>
                <a:latin typeface="Lucida Console" panose="020B0609040504020204" pitchFamily="49" charset="0"/>
              </a:rPr>
              <a:t>System.String</a:t>
            </a:r>
            <a:endParaRPr lang="en-US" sz="1800">
              <a:solidFill>
                <a:srgbClr val="F5F5F5"/>
              </a:solidFill>
              <a:latin typeface="Lucida Console" panose="020B0609040504020204" pitchFamily="49" charset="0"/>
            </a:endParaRP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NewSalary</a:t>
            </a:r>
            <a:endParaRPr lang="en-US" sz="1800">
              <a:solidFill>
                <a:srgbClr val="FF4500"/>
              </a:solidFill>
              <a:latin typeface="Lucida Console" panose="020B0609040504020204" pitchFamily="49" charset="0"/>
            </a:endParaRPr>
          </a:p>
          <a:p>
            <a:r>
              <a:rPr lang="en-US" sz="1800">
                <a:solidFill>
                  <a:srgbClr val="F5F5F5"/>
                </a:solidFill>
                <a:latin typeface="Lucida Console" panose="020B0609040504020204" pitchFamily="49" charset="0"/>
              </a:rPr>
              <a:t>1100</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PS&gt; </a:t>
            </a:r>
            <a:r>
              <a:rPr lang="en-US" sz="1800">
                <a:solidFill>
                  <a:srgbClr val="FF4500"/>
                </a:solidFill>
                <a:latin typeface="Lucida Console" panose="020B0609040504020204" pitchFamily="49" charset="0"/>
              </a:rPr>
              <a:t>$</a:t>
            </a:r>
            <a:r>
              <a:rPr lang="en-US" sz="1800" err="1">
                <a:solidFill>
                  <a:srgbClr val="FF4500"/>
                </a:solidFill>
                <a:latin typeface="Lucida Console" panose="020B0609040504020204" pitchFamily="49" charset="0"/>
              </a:rPr>
              <a:t>NewSalary</a:t>
            </a:r>
            <a:r>
              <a:rPr lang="en-US" sz="1800" err="1">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GetType</a:t>
            </a:r>
            <a:r>
              <a:rPr lang="en-US" sz="1800">
                <a:solidFill>
                  <a:srgbClr val="F5F5F5"/>
                </a:solidFill>
                <a:latin typeface="Lucida Console" panose="020B0609040504020204" pitchFamily="49" charset="0"/>
              </a:rPr>
              <a:t>()</a:t>
            </a:r>
            <a:r>
              <a:rPr lang="en-US" sz="1800">
                <a:solidFill>
                  <a:srgbClr val="D3D3D3"/>
                </a:solidFill>
                <a:latin typeface="Lucida Console" panose="020B0609040504020204" pitchFamily="49" charset="0"/>
              </a:rPr>
              <a:t>.</a:t>
            </a:r>
            <a:r>
              <a:rPr lang="en-US" sz="1800" err="1">
                <a:solidFill>
                  <a:srgbClr val="F5F5F5"/>
                </a:solidFill>
                <a:latin typeface="Lucida Console" panose="020B0609040504020204" pitchFamily="49" charset="0"/>
              </a:rPr>
              <a:t>FullName</a:t>
            </a:r>
            <a:endParaRPr lang="en-US" sz="1800">
              <a:solidFill>
                <a:srgbClr val="FF4500"/>
              </a:solidFill>
              <a:latin typeface="Lucida Console" panose="020B0609040504020204" pitchFamily="49" charset="0"/>
            </a:endParaRPr>
          </a:p>
          <a:p>
            <a:r>
              <a:rPr lang="en-US" sz="1800">
                <a:solidFill>
                  <a:srgbClr val="F5F5F5"/>
                </a:solidFill>
                <a:latin typeface="Lucida Console" panose="020B0609040504020204" pitchFamily="49" charset="0"/>
              </a:rPr>
              <a:t>System.Int32</a:t>
            </a:r>
          </a:p>
        </p:txBody>
      </p:sp>
      <p:sp>
        <p:nvSpPr>
          <p:cNvPr id="8" name="Speech Bubble: Rectangle 7">
            <a:extLst>
              <a:ext uri="{FF2B5EF4-FFF2-40B4-BE49-F238E27FC236}">
                <a16:creationId xmlns:a16="http://schemas.microsoft.com/office/drawing/2014/main" id="{20723407-5055-4BF4-A54A-81AD67490624}"/>
              </a:ext>
            </a:extLst>
          </p:cNvPr>
          <p:cNvSpPr/>
          <p:nvPr/>
        </p:nvSpPr>
        <p:spPr bwMode="auto">
          <a:xfrm>
            <a:off x="7924800" y="988654"/>
            <a:ext cx="1205070" cy="445931"/>
          </a:xfrm>
          <a:prstGeom prst="wedgeRectCallout">
            <a:avLst>
              <a:gd name="adj1" fmla="val -9395"/>
              <a:gd name="adj2" fmla="val 97428"/>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b="1">
                <a:gradFill>
                  <a:gsLst>
                    <a:gs pos="0">
                      <a:srgbClr val="FFFFFF"/>
                    </a:gs>
                    <a:gs pos="100000">
                      <a:srgbClr val="FFFFFF"/>
                    </a:gs>
                  </a:gsLst>
                  <a:lin ang="5400000" scaled="0"/>
                </a:gradFill>
                <a:ea typeface="Segoe UI" pitchFamily="34" charset="0"/>
                <a:cs typeface="Segoe UI" pitchFamily="34" charset="0"/>
              </a:rPr>
              <a:t>String</a:t>
            </a:r>
          </a:p>
        </p:txBody>
      </p:sp>
      <p:sp>
        <p:nvSpPr>
          <p:cNvPr id="6" name="Speech Bubble: Rectangle 5">
            <a:extLst>
              <a:ext uri="{FF2B5EF4-FFF2-40B4-BE49-F238E27FC236}">
                <a16:creationId xmlns:a16="http://schemas.microsoft.com/office/drawing/2014/main" id="{0274E3A5-6ADF-48A8-9059-512B665E3EA8}"/>
              </a:ext>
            </a:extLst>
          </p:cNvPr>
          <p:cNvSpPr/>
          <p:nvPr/>
        </p:nvSpPr>
        <p:spPr bwMode="auto">
          <a:xfrm>
            <a:off x="9639300" y="1434585"/>
            <a:ext cx="1662270" cy="851101"/>
          </a:xfrm>
          <a:prstGeom prst="wedgeRectCallout">
            <a:avLst>
              <a:gd name="adj1" fmla="val -87454"/>
              <a:gd name="adj2" fmla="val 104490"/>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1" forceAA="0" compatLnSpc="1">
            <a:prstTxWarp prst="textNoShape">
              <a:avLst/>
            </a:prstTxWarp>
            <a:noAutofit/>
          </a:bodyPr>
          <a:lstStyle/>
          <a:p>
            <a:pPr algn="ctr" defTabSz="932472" fontAlgn="base">
              <a:spcBef>
                <a:spcPct val="0"/>
              </a:spcBef>
              <a:spcAft>
                <a:spcPct val="0"/>
              </a:spcAft>
            </a:pPr>
            <a:r>
              <a:rPr lang="en-US" sz="2000" err="1">
                <a:gradFill>
                  <a:gsLst>
                    <a:gs pos="0">
                      <a:srgbClr val="FFFFFF"/>
                    </a:gs>
                    <a:gs pos="100000">
                      <a:srgbClr val="FFFFFF"/>
                    </a:gs>
                  </a:gsLst>
                  <a:lin ang="5400000" scaled="0"/>
                </a:gradFill>
                <a:ea typeface="Segoe UI" pitchFamily="34" charset="0"/>
                <a:cs typeface="Segoe UI" pitchFamily="34" charset="0"/>
              </a:rPr>
              <a:t>TypeCast</a:t>
            </a:r>
            <a:r>
              <a:rPr lang="en-US" sz="2000">
                <a:gradFill>
                  <a:gsLst>
                    <a:gs pos="0">
                      <a:srgbClr val="FFFFFF"/>
                    </a:gs>
                    <a:gs pos="100000">
                      <a:srgbClr val="FFFFFF"/>
                    </a:gs>
                  </a:gsLst>
                  <a:lin ang="5400000" scaled="0"/>
                </a:gradFill>
                <a:ea typeface="Segoe UI" pitchFamily="34" charset="0"/>
                <a:cs typeface="Segoe UI" pitchFamily="34" charset="0"/>
              </a:rPr>
              <a:t> </a:t>
            </a:r>
            <a:r>
              <a:rPr lang="en-US" sz="2000" b="1">
                <a:gradFill>
                  <a:gsLst>
                    <a:gs pos="0">
                      <a:srgbClr val="FFFFFF"/>
                    </a:gs>
                    <a:gs pos="100000">
                      <a:srgbClr val="FFFFFF"/>
                    </a:gs>
                  </a:gsLst>
                  <a:lin ang="5400000" scaled="0"/>
                </a:gradFill>
                <a:ea typeface="Segoe UI" pitchFamily="34" charset="0"/>
                <a:cs typeface="Segoe UI" pitchFamily="34" charset="0"/>
              </a:rPr>
              <a:t>String</a:t>
            </a:r>
            <a:r>
              <a:rPr lang="en-US" sz="2000">
                <a:gradFill>
                  <a:gsLst>
                    <a:gs pos="0">
                      <a:srgbClr val="FFFFFF"/>
                    </a:gs>
                    <a:gs pos="100000">
                      <a:srgbClr val="FFFFFF"/>
                    </a:gs>
                  </a:gsLst>
                  <a:lin ang="5400000" scaled="0"/>
                </a:gradFill>
                <a:ea typeface="Segoe UI" pitchFamily="34" charset="0"/>
                <a:cs typeface="Segoe UI" pitchFamily="34" charset="0"/>
              </a:rPr>
              <a:t> to </a:t>
            </a:r>
            <a:r>
              <a:rPr lang="en-US" sz="2000" b="1">
                <a:gradFill>
                  <a:gsLst>
                    <a:gs pos="0">
                      <a:srgbClr val="FFFFFF"/>
                    </a:gs>
                    <a:gs pos="100000">
                      <a:srgbClr val="FFFFFF"/>
                    </a:gs>
                  </a:gsLst>
                  <a:lin ang="5400000" scaled="0"/>
                </a:gradFill>
                <a:ea typeface="Segoe UI" pitchFamily="34" charset="0"/>
                <a:cs typeface="Segoe UI" pitchFamily="34" charset="0"/>
              </a:rPr>
              <a:t>Int</a:t>
            </a:r>
          </a:p>
        </p:txBody>
      </p:sp>
      <p:sp>
        <p:nvSpPr>
          <p:cNvPr id="7" name="Speech Bubble: Rectangle 6">
            <a:extLst>
              <a:ext uri="{FF2B5EF4-FFF2-40B4-BE49-F238E27FC236}">
                <a16:creationId xmlns:a16="http://schemas.microsoft.com/office/drawing/2014/main" id="{2A273941-DC41-41C6-8C71-62DDECB81BC3}"/>
              </a:ext>
            </a:extLst>
          </p:cNvPr>
          <p:cNvSpPr/>
          <p:nvPr/>
        </p:nvSpPr>
        <p:spPr bwMode="auto">
          <a:xfrm>
            <a:off x="8563585" y="4191000"/>
            <a:ext cx="1619435" cy="461665"/>
          </a:xfrm>
          <a:prstGeom prst="wedgeRectCallout">
            <a:avLst>
              <a:gd name="adj1" fmla="val -157813"/>
              <a:gd name="adj2" fmla="val 26081"/>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91440" tIns="91440" rIns="91440" bIns="91440" numCol="1" spcCol="0" rtlCol="0" fromWordArt="0" anchor="ctr" anchorCtr="1" forceAA="0" compatLnSpc="1">
            <a:prstTxWarp prst="textNoShape">
              <a:avLst/>
            </a:prstTxWarp>
            <a:noAutofit/>
          </a:bodyPr>
          <a:lstStyle/>
          <a:p>
            <a:pPr algn="l" defTabSz="932472" fontAlgn="base">
              <a:spcBef>
                <a:spcPct val="0"/>
              </a:spcBef>
              <a:spcAft>
                <a:spcPct val="0"/>
              </a:spcAft>
            </a:pPr>
            <a:r>
              <a:rPr lang="en-US" sz="2000" b="1">
                <a:gradFill>
                  <a:gsLst>
                    <a:gs pos="0">
                      <a:srgbClr val="FFFFFF"/>
                    </a:gs>
                    <a:gs pos="100000">
                      <a:srgbClr val="FFFFFF"/>
                    </a:gs>
                  </a:gsLst>
                  <a:lin ang="5400000" scaled="0"/>
                </a:gradFill>
                <a:ea typeface="Segoe UI" pitchFamily="34" charset="0"/>
                <a:cs typeface="Segoe UI" pitchFamily="34" charset="0"/>
              </a:rPr>
              <a:t>Int</a:t>
            </a:r>
            <a:r>
              <a:rPr lang="en-US" sz="2000">
                <a:gradFill>
                  <a:gsLst>
                    <a:gs pos="0">
                      <a:srgbClr val="FFFFFF"/>
                    </a:gs>
                    <a:gs pos="100000">
                      <a:srgbClr val="FFFFFF"/>
                    </a:gs>
                  </a:gsLst>
                  <a:lin ang="5400000" scaled="0"/>
                </a:gradFill>
                <a:ea typeface="Segoe UI" pitchFamily="34" charset="0"/>
                <a:cs typeface="Segoe UI" pitchFamily="34" charset="0"/>
              </a:rPr>
              <a:t> result</a:t>
            </a:r>
          </a:p>
        </p:txBody>
      </p:sp>
    </p:spTree>
    <p:extLst>
      <p:ext uri="{BB962C8B-B14F-4D97-AF65-F5344CB8AC3E}">
        <p14:creationId xmlns:p14="http://schemas.microsoft.com/office/powerpoint/2010/main" val="3570656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a:t>Type conversions</a:t>
            </a:r>
          </a:p>
        </p:txBody>
      </p:sp>
      <p:pic>
        <p:nvPicPr>
          <p:cNvPr id="5" name="Demo 01" descr="A person standing in front of a screen.">
            <a:extLst>
              <a:ext uri="{FF2B5EF4-FFF2-40B4-BE49-F238E27FC236}">
                <a16:creationId xmlns:a16="http://schemas.microsoft.com/office/drawing/2014/main" id="{5B00A5C1-9FA6-4339-A188-9262C2A8175C}"/>
              </a:ext>
            </a:extLst>
          </p:cNvPr>
          <p:cNvPicPr>
            <a:picLocks noGrp="1" noChangeAspect="1"/>
          </p:cNvPicPr>
          <p:nvPr>
            <p:ph type="pic" sz="quarter" idx="15"/>
            <p:custDataLst>
              <p:tags r:id="rId2"/>
            </p:custDataLst>
          </p:nvPr>
        </p:nvPicPr>
        <p:blipFill>
          <a:blip r:embed="rId5" cstate="email">
            <a:extLst>
              <a:ext uri="{28A0092B-C50C-407E-A947-70E740481C1C}">
                <a14:useLocalDpi xmlns:a14="http://schemas.microsoft.com/office/drawing/2010/main"/>
              </a:ext>
            </a:extLst>
          </a:blip>
          <a:srcRect t="5543" b="5543"/>
          <a:stretch>
            <a:fillRect/>
          </a:stretch>
        </p:blipFill>
        <p:spPr>
          <a:prstGeom prst="rect">
            <a:avLst/>
          </a:prstGeom>
        </p:spPr>
      </p:pic>
    </p:spTree>
    <p:custDataLst>
      <p:tags r:id="rId1"/>
    </p:custDataLst>
    <p:extLst>
      <p:ext uri="{BB962C8B-B14F-4D97-AF65-F5344CB8AC3E}">
        <p14:creationId xmlns:p14="http://schemas.microsoft.com/office/powerpoint/2010/main" val="3447921871"/>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67EC-E782-47A3-B1CF-B7A538678FA7}"/>
              </a:ext>
            </a:extLst>
          </p:cNvPr>
          <p:cNvSpPr>
            <a:spLocks noGrp="1"/>
          </p:cNvSpPr>
          <p:nvPr>
            <p:ph type="title"/>
          </p:nvPr>
        </p:nvSpPr>
        <p:spPr/>
        <p:txBody>
          <a:bodyPr/>
          <a:lstStyle/>
          <a:p>
            <a:r>
              <a:rPr lang="en-US"/>
              <a:t>Strong Typing</a:t>
            </a:r>
          </a:p>
        </p:txBody>
      </p:sp>
      <p:graphicFrame>
        <p:nvGraphicFramePr>
          <p:cNvPr id="5" name="Content Placeholder 4" descr="Strong Typing can be applied to a variable&#10;Variable can only store objects of the specified type when reused&#10;Attempts to convert any data stored in the variable to the specified type&#10;">
            <a:extLst>
              <a:ext uri="{FF2B5EF4-FFF2-40B4-BE49-F238E27FC236}">
                <a16:creationId xmlns:a16="http://schemas.microsoft.com/office/drawing/2014/main" id="{B2287DB8-541F-4670-9E51-DD6BE02853AE}"/>
              </a:ext>
            </a:extLst>
          </p:cNvPr>
          <p:cNvGraphicFramePr>
            <a:graphicFrameLocks noGrp="1"/>
          </p:cNvGraphicFramePr>
          <p:nvPr>
            <p:ph sz="quarter" idx="13"/>
            <p:extLst>
              <p:ext uri="{D42A27DB-BD31-4B8C-83A1-F6EECF244321}">
                <p14:modId xmlns:p14="http://schemas.microsoft.com/office/powerpoint/2010/main" val="2771492466"/>
              </p:ext>
            </p:extLst>
          </p:nvPr>
        </p:nvGraphicFramePr>
        <p:xfrm>
          <a:off x="328612" y="914399"/>
          <a:ext cx="11534775" cy="242125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4" name="Code Box">
            <a:extLst>
              <a:ext uri="{FF2B5EF4-FFF2-40B4-BE49-F238E27FC236}">
                <a16:creationId xmlns:a16="http://schemas.microsoft.com/office/drawing/2014/main" id="{D10106D7-D7EF-4195-A9BA-7F4062EF0867}"/>
              </a:ext>
            </a:extLst>
          </p:cNvPr>
          <p:cNvSpPr/>
          <p:nvPr>
            <p:custDataLst>
              <p:tags r:id="rId1"/>
            </p:custDataLst>
          </p:nvPr>
        </p:nvSpPr>
        <p:spPr>
          <a:xfrm>
            <a:off x="548640" y="3225164"/>
            <a:ext cx="11064240" cy="3474720"/>
          </a:xfrm>
          <a:prstGeom prst="rect">
            <a:avLst/>
          </a:prstGeom>
          <a:solidFill>
            <a:srgbClr val="012456"/>
          </a:solidFill>
        </p:spPr>
        <p:txBody>
          <a:bodyPr wrap="square" tIns="91440" bIns="91440">
            <a:noAutofit/>
          </a:bodyPr>
          <a:lstStyle/>
          <a:p>
            <a:r>
              <a:rPr lang="en-US" sz="2000">
                <a:solidFill>
                  <a:srgbClr val="F5F5F5"/>
                </a:solidFill>
                <a:latin typeface="Lucida Console" panose="020B0609040504020204" pitchFamily="49" charset="0"/>
              </a:rPr>
              <a:t>PS&gt; </a:t>
            </a:r>
            <a:r>
              <a:rPr lang="en-US" sz="2000">
                <a:solidFill>
                  <a:srgbClr val="D3D3D3"/>
                </a:solidFill>
                <a:latin typeface="Lucida Console" panose="020B0609040504020204" pitchFamily="49" charset="0"/>
              </a:rPr>
              <a:t>[</a:t>
            </a:r>
            <a:r>
              <a:rPr lang="en-US" sz="2000">
                <a:solidFill>
                  <a:srgbClr val="8FBC8F"/>
                </a:solidFill>
                <a:latin typeface="Lucida Console" panose="020B0609040504020204" pitchFamily="49" charset="0"/>
              </a:rPr>
              <a:t>Int</a:t>
            </a:r>
            <a:r>
              <a:rPr lang="en-US" sz="2000">
                <a:solidFill>
                  <a:srgbClr val="D3D3D3"/>
                </a:solidFill>
                <a:latin typeface="Lucida Console" panose="020B0609040504020204" pitchFamily="49" charset="0"/>
              </a:rPr>
              <a:t>]</a:t>
            </a:r>
            <a:r>
              <a:rPr lang="en-US" sz="2000">
                <a:solidFill>
                  <a:srgbClr val="FF4500"/>
                </a:solidFill>
                <a:latin typeface="Lucida Console" panose="020B0609040504020204" pitchFamily="49" charset="0"/>
              </a:rPr>
              <a:t>$Var2</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FFE4C4"/>
                </a:solidFill>
                <a:latin typeface="Lucida Console" panose="020B0609040504020204" pitchFamily="49" charset="0"/>
              </a:rPr>
              <a:t>123</a:t>
            </a:r>
            <a:endParaRPr lang="en-US" sz="2000">
              <a:solidFill>
                <a:srgbClr val="DB7093"/>
              </a:solidFill>
              <a:latin typeface="Lucida Console" panose="020B0609040504020204" pitchFamily="49" charset="0"/>
            </a:endParaRPr>
          </a:p>
          <a:p>
            <a:r>
              <a:rPr lang="en-US" sz="2000">
                <a:solidFill>
                  <a:srgbClr val="F5F5F5"/>
                </a:solidFill>
                <a:latin typeface="Lucida Console" panose="020B0609040504020204" pitchFamily="49" charset="0"/>
              </a:rPr>
              <a:t>PS&gt; </a:t>
            </a:r>
            <a:r>
              <a:rPr lang="en-US" sz="2000">
                <a:solidFill>
                  <a:srgbClr val="FF4500"/>
                </a:solidFill>
                <a:latin typeface="Lucida Console" panose="020B0609040504020204" pitchFamily="49" charset="0"/>
              </a:rPr>
              <a:t>$Var2</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GetType()</a:t>
            </a:r>
            <a:r>
              <a:rPr lang="en-US" sz="2000">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FullName</a:t>
            </a:r>
            <a:endParaRPr lang="en-US" sz="2000">
              <a:solidFill>
                <a:srgbClr val="F5F5F5"/>
              </a:solidFill>
              <a:latin typeface="Lucida Console" panose="020B0609040504020204" pitchFamily="49" charset="0"/>
            </a:endParaRPr>
          </a:p>
          <a:p>
            <a:r>
              <a:rPr lang="en-US" sz="2000" err="1">
                <a:solidFill>
                  <a:srgbClr val="F5F5F5"/>
                </a:solidFill>
                <a:latin typeface="Lucida Console" panose="020B0609040504020204" pitchFamily="49" charset="0"/>
              </a:rPr>
              <a:t>System.Int</a:t>
            </a:r>
            <a:endParaRPr lang="en-US" sz="2000">
              <a:solidFill>
                <a:srgbClr val="F5F5F5"/>
              </a:solidFill>
              <a:latin typeface="Lucida Console" panose="020B0609040504020204" pitchFamily="49" charset="0"/>
            </a:endParaRPr>
          </a:p>
          <a:p>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PS&gt; </a:t>
            </a:r>
            <a:r>
              <a:rPr lang="en-US" sz="2000">
                <a:solidFill>
                  <a:srgbClr val="FF4500"/>
                </a:solidFill>
                <a:latin typeface="Lucida Console" panose="020B0609040504020204" pitchFamily="49" charset="0"/>
              </a:rPr>
              <a:t>$Var2</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"123"</a:t>
            </a:r>
          </a:p>
          <a:p>
            <a:r>
              <a:rPr lang="en-US" sz="2000">
                <a:solidFill>
                  <a:srgbClr val="F5F5F5"/>
                </a:solidFill>
                <a:latin typeface="Lucida Console" panose="020B0609040504020204" pitchFamily="49" charset="0"/>
              </a:rPr>
              <a:t>PS&gt; </a:t>
            </a:r>
            <a:r>
              <a:rPr lang="en-US" sz="2000">
                <a:solidFill>
                  <a:srgbClr val="FF4500"/>
                </a:solidFill>
                <a:latin typeface="Lucida Console" panose="020B0609040504020204" pitchFamily="49" charset="0"/>
              </a:rPr>
              <a:t>$Var2</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GetType()</a:t>
            </a:r>
            <a:r>
              <a:rPr lang="en-US" sz="2000">
                <a:solidFill>
                  <a:srgbClr val="D3D3D3"/>
                </a:solidFill>
                <a:latin typeface="Lucida Console" panose="020B0609040504020204" pitchFamily="49" charset="0"/>
              </a:rPr>
              <a:t>.</a:t>
            </a:r>
            <a:r>
              <a:rPr lang="en-US" sz="2000" err="1">
                <a:solidFill>
                  <a:srgbClr val="F5F5F5"/>
                </a:solidFill>
                <a:latin typeface="Lucida Console" panose="020B0609040504020204" pitchFamily="49" charset="0"/>
              </a:rPr>
              <a:t>FullName</a:t>
            </a:r>
            <a:endParaRPr lang="en-US" sz="2000">
              <a:solidFill>
                <a:srgbClr val="F5F5F5"/>
              </a:solidFill>
              <a:latin typeface="Lucida Console" panose="020B0609040504020204" pitchFamily="49" charset="0"/>
            </a:endParaRPr>
          </a:p>
          <a:p>
            <a:r>
              <a:rPr lang="en-US" sz="2000" err="1">
                <a:solidFill>
                  <a:srgbClr val="F5F5F5"/>
                </a:solidFill>
                <a:latin typeface="Lucida Console" panose="020B0609040504020204" pitchFamily="49" charset="0"/>
              </a:rPr>
              <a:t>System.Int</a:t>
            </a:r>
            <a:endParaRPr lang="en-US" sz="2000">
              <a:solidFill>
                <a:srgbClr val="F5F5F5"/>
              </a:solidFill>
              <a:latin typeface="Lucida Console" panose="020B0609040504020204" pitchFamily="49" charset="0"/>
            </a:endParaRPr>
          </a:p>
          <a:p>
            <a:endParaRPr lang="en-US" sz="2000">
              <a:solidFill>
                <a:srgbClr val="F5F5F5"/>
              </a:solidFill>
              <a:latin typeface="Lucida Console" panose="020B0609040504020204" pitchFamily="49" charset="0"/>
            </a:endParaRPr>
          </a:p>
          <a:p>
            <a:r>
              <a:rPr lang="en-US" sz="2000">
                <a:solidFill>
                  <a:srgbClr val="F5F5F5"/>
                </a:solidFill>
                <a:latin typeface="Lucida Console" panose="020B0609040504020204" pitchFamily="49" charset="0"/>
              </a:rPr>
              <a:t>PS&gt; </a:t>
            </a:r>
            <a:r>
              <a:rPr lang="en-US" sz="2000">
                <a:solidFill>
                  <a:srgbClr val="FF4500"/>
                </a:solidFill>
                <a:latin typeface="Lucida Console" panose="020B0609040504020204" pitchFamily="49" charset="0"/>
              </a:rPr>
              <a:t>$Var2</a:t>
            </a:r>
            <a:r>
              <a:rPr lang="en-US" sz="2000">
                <a:solidFill>
                  <a:srgbClr val="F5F5F5"/>
                </a:solidFill>
                <a:latin typeface="Lucida Console" panose="020B0609040504020204" pitchFamily="49" charset="0"/>
              </a:rPr>
              <a:t> </a:t>
            </a:r>
            <a:r>
              <a:rPr lang="en-US" sz="2000">
                <a:solidFill>
                  <a:srgbClr val="D3D3D3"/>
                </a:solidFill>
                <a:latin typeface="Lucida Console" panose="020B0609040504020204" pitchFamily="49" charset="0"/>
              </a:rPr>
              <a:t>=</a:t>
            </a:r>
            <a:r>
              <a:rPr lang="en-US" sz="2000">
                <a:solidFill>
                  <a:srgbClr val="F5F5F5"/>
                </a:solidFill>
                <a:latin typeface="Lucida Console" panose="020B0609040504020204" pitchFamily="49" charset="0"/>
              </a:rPr>
              <a:t> </a:t>
            </a:r>
            <a:r>
              <a:rPr lang="en-US" sz="2000">
                <a:solidFill>
                  <a:srgbClr val="DB7093"/>
                </a:solidFill>
                <a:latin typeface="Lucida Console" panose="020B0609040504020204" pitchFamily="49" charset="0"/>
              </a:rPr>
              <a:t>"</a:t>
            </a:r>
            <a:r>
              <a:rPr lang="en-US" sz="2000" err="1">
                <a:solidFill>
                  <a:srgbClr val="DB7093"/>
                </a:solidFill>
                <a:latin typeface="Lucida Console" panose="020B0609040504020204" pitchFamily="49" charset="0"/>
              </a:rPr>
              <a:t>OneTwoThree</a:t>
            </a:r>
            <a:r>
              <a:rPr lang="en-US" sz="2000">
                <a:solidFill>
                  <a:srgbClr val="DB7093"/>
                </a:solidFill>
                <a:latin typeface="Lucida Console" panose="020B0609040504020204" pitchFamily="49" charset="0"/>
              </a:rPr>
              <a:t>"</a:t>
            </a:r>
          </a:p>
          <a:p>
            <a:r>
              <a:rPr lang="en-US" sz="2000">
                <a:solidFill>
                  <a:srgbClr val="FF9494"/>
                </a:solidFill>
                <a:latin typeface="Lucida Console" panose="020B0609040504020204" pitchFamily="49" charset="0"/>
              </a:rPr>
              <a:t>Cannot convert value "</a:t>
            </a:r>
            <a:r>
              <a:rPr lang="en-US" sz="2000" err="1">
                <a:solidFill>
                  <a:srgbClr val="FF9494"/>
                </a:solidFill>
                <a:latin typeface="Lucida Console" panose="020B0609040504020204" pitchFamily="49" charset="0"/>
              </a:rPr>
              <a:t>OneTwoThree</a:t>
            </a:r>
            <a:r>
              <a:rPr lang="en-US" sz="2000">
                <a:solidFill>
                  <a:srgbClr val="FF9494"/>
                </a:solidFill>
                <a:latin typeface="Lucida Console" panose="020B0609040504020204" pitchFamily="49" charset="0"/>
              </a:rPr>
              <a:t>" to type "System.Int32".</a:t>
            </a:r>
          </a:p>
          <a:p>
            <a:r>
              <a:rPr lang="en-US" sz="2000">
                <a:solidFill>
                  <a:srgbClr val="FF9494"/>
                </a:solidFill>
                <a:latin typeface="Lucida Console" panose="020B0609040504020204" pitchFamily="49" charset="0"/>
              </a:rPr>
              <a:t>Error: "Input string was not in a correct format."</a:t>
            </a:r>
          </a:p>
        </p:txBody>
      </p:sp>
    </p:spTree>
    <p:extLst>
      <p:ext uri="{BB962C8B-B14F-4D97-AF65-F5344CB8AC3E}">
        <p14:creationId xmlns:p14="http://schemas.microsoft.com/office/powerpoint/2010/main" val="2174598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467EC-E782-47A3-B1CF-B7A538678FA7}"/>
              </a:ext>
            </a:extLst>
          </p:cNvPr>
          <p:cNvSpPr>
            <a:spLocks noGrp="1"/>
          </p:cNvSpPr>
          <p:nvPr>
            <p:ph type="title"/>
          </p:nvPr>
        </p:nvSpPr>
        <p:spPr/>
        <p:txBody>
          <a:bodyPr/>
          <a:lstStyle/>
          <a:p>
            <a:r>
              <a:rPr lang="en-US"/>
              <a:t>Strong Typing Function Parameters</a:t>
            </a:r>
          </a:p>
        </p:txBody>
      </p:sp>
      <p:sp>
        <p:nvSpPr>
          <p:cNvPr id="4" name="Code Box">
            <a:extLst>
              <a:ext uri="{FF2B5EF4-FFF2-40B4-BE49-F238E27FC236}">
                <a16:creationId xmlns:a16="http://schemas.microsoft.com/office/drawing/2014/main" id="{233DFF07-DB41-48F6-A6C6-B87175C8AE5D}"/>
              </a:ext>
            </a:extLst>
          </p:cNvPr>
          <p:cNvSpPr/>
          <p:nvPr>
            <p:custDataLst>
              <p:tags r:id="rId1"/>
            </p:custDataLst>
          </p:nvPr>
        </p:nvSpPr>
        <p:spPr>
          <a:xfrm>
            <a:off x="640080" y="3291840"/>
            <a:ext cx="11064240" cy="3474720"/>
          </a:xfrm>
          <a:prstGeom prst="rect">
            <a:avLst/>
          </a:prstGeom>
          <a:solidFill>
            <a:srgbClr val="012456"/>
          </a:solidFill>
        </p:spPr>
        <p:txBody>
          <a:bodyPr wrap="square" tIns="91440" bIns="91440">
            <a:noAutofit/>
          </a:bodyPr>
          <a:lstStyle/>
          <a:p>
            <a:r>
              <a:rPr lang="en-US" sz="2000" dirty="0">
                <a:solidFill>
                  <a:srgbClr val="E0FFFF"/>
                </a:solidFill>
                <a:latin typeface="Lucida Console" panose="020B0609040504020204" pitchFamily="49" charset="0"/>
              </a:rPr>
              <a:t>Function</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Test-Params</a:t>
            </a:r>
            <a:endParaRPr lang="en-US" sz="2000" dirty="0">
              <a:solidFill>
                <a:srgbClr val="F5F5F5"/>
              </a:solidFill>
              <a:latin typeface="Lucida Console" panose="020B0609040504020204" pitchFamily="49" charset="0"/>
            </a:endParaRPr>
          </a:p>
          <a:p>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    </a:t>
            </a:r>
            <a:r>
              <a:rPr lang="en-US" sz="2000" dirty="0">
                <a:solidFill>
                  <a:srgbClr val="E0FFFF"/>
                </a:solidFill>
                <a:latin typeface="Lucida Console" panose="020B0609040504020204" pitchFamily="49" charset="0"/>
              </a:rPr>
              <a:t>param</a:t>
            </a:r>
            <a:r>
              <a:rPr lang="en-US" sz="2000" dirty="0">
                <a:solidFill>
                  <a:srgbClr val="F5F5F5"/>
                </a:solidFill>
                <a:latin typeface="Lucida Console" panose="020B0609040504020204" pitchFamily="49" charset="0"/>
              </a:rPr>
              <a:t> (</a:t>
            </a:r>
            <a:r>
              <a:rPr lang="en-US" sz="2000" dirty="0">
                <a:solidFill>
                  <a:srgbClr val="FF4500"/>
                </a:solidFill>
                <a:latin typeface="Lucida Console" panose="020B0609040504020204" pitchFamily="49" charset="0"/>
              </a:rPr>
              <a:t>$Anything</a:t>
            </a:r>
            <a:r>
              <a:rPr lang="en-US" sz="2000" dirty="0">
                <a:solidFill>
                  <a:srgbClr val="D3D3D3"/>
                </a:solidFill>
                <a:latin typeface="Lucida Console" panose="020B0609040504020204" pitchFamily="49" charset="0"/>
              </a:rPr>
              <a:t>,</a:t>
            </a:r>
            <a:endParaRPr lang="en-US" sz="2000" dirty="0">
              <a:solidFill>
                <a:srgbClr val="F5F5F5"/>
              </a:solidFill>
              <a:latin typeface="Lucida Console" panose="020B0609040504020204" pitchFamily="49" charset="0"/>
            </a:endParaRPr>
          </a:p>
          <a:p>
            <a:r>
              <a:rPr lang="en-US" sz="2000" dirty="0">
                <a:solidFill>
                  <a:srgbClr val="D3D3D3"/>
                </a:solidFill>
                <a:latin typeface="Lucida Console" panose="020B0609040504020204" pitchFamily="49" charset="0"/>
              </a:rPr>
              <a:t>           [</a:t>
            </a:r>
            <a:r>
              <a:rPr lang="en-US" sz="2000" dirty="0">
                <a:solidFill>
                  <a:srgbClr val="8FBC8F"/>
                </a:solidFill>
                <a:latin typeface="Lucida Console" panose="020B0609040504020204" pitchFamily="49" charset="0"/>
              </a:rPr>
              <a:t>Int</a:t>
            </a:r>
            <a:r>
              <a:rPr lang="en-US" sz="2000" dirty="0">
                <a:solidFill>
                  <a:srgbClr val="D3D3D3"/>
                </a:solidFill>
                <a:latin typeface="Lucida Console" panose="020B0609040504020204" pitchFamily="49" charset="0"/>
              </a:rPr>
              <a:t>]</a:t>
            </a:r>
            <a:r>
              <a:rPr lang="en-US" sz="2000" dirty="0">
                <a:solidFill>
                  <a:srgbClr val="FF4500"/>
                </a:solidFill>
                <a:latin typeface="Lucida Console" panose="020B0609040504020204" pitchFamily="49" charset="0"/>
              </a:rPr>
              <a:t>$Number</a:t>
            </a:r>
            <a:r>
              <a:rPr lang="en-US" sz="2000" dirty="0">
                <a:solidFill>
                  <a:srgbClr val="D3D3D3"/>
                </a:solidFill>
                <a:latin typeface="Lucida Console" panose="020B0609040504020204" pitchFamily="49" charset="0"/>
              </a:rPr>
              <a:t>,</a:t>
            </a:r>
            <a:endParaRPr lang="en-US" sz="2000" dirty="0">
              <a:solidFill>
                <a:srgbClr val="F5F5F5"/>
              </a:solidFill>
              <a:latin typeface="Lucida Console" panose="020B0609040504020204" pitchFamily="49" charset="0"/>
            </a:endParaRPr>
          </a:p>
          <a:p>
            <a:r>
              <a:rPr lang="en-US" sz="2000" dirty="0">
                <a:solidFill>
                  <a:srgbClr val="D3D3D3"/>
                </a:solidFill>
                <a:latin typeface="Lucida Console" panose="020B0609040504020204" pitchFamily="49" charset="0"/>
              </a:rPr>
              <a:t>           [</a:t>
            </a:r>
            <a:r>
              <a:rPr lang="en-US" sz="2000" dirty="0">
                <a:solidFill>
                  <a:srgbClr val="8FBC8F"/>
                </a:solidFill>
                <a:latin typeface="Lucida Console" panose="020B0609040504020204" pitchFamily="49" charset="0"/>
              </a:rPr>
              <a:t>String</a:t>
            </a:r>
            <a:r>
              <a:rPr lang="en-US" sz="2000" dirty="0">
                <a:solidFill>
                  <a:srgbClr val="D3D3D3"/>
                </a:solidFill>
                <a:latin typeface="Lucida Console" panose="020B0609040504020204" pitchFamily="49" charset="0"/>
              </a:rPr>
              <a:t>]</a:t>
            </a:r>
            <a:r>
              <a:rPr lang="en-US" sz="2000" dirty="0">
                <a:solidFill>
                  <a:srgbClr val="FF4500"/>
                </a:solidFill>
                <a:latin typeface="Lucida Console" panose="020B0609040504020204" pitchFamily="49" charset="0"/>
              </a:rPr>
              <a:t>$Text</a:t>
            </a:r>
            <a:r>
              <a:rPr lang="en-US" sz="2000" dirty="0">
                <a:solidFill>
                  <a:srgbClr val="F5F5F5"/>
                </a:solidFill>
                <a:latin typeface="Lucida Console" panose="020B0609040504020204" pitchFamily="49" charset="0"/>
              </a:rPr>
              <a:t>)</a:t>
            </a:r>
          </a:p>
          <a:p>
            <a:r>
              <a:rPr lang="en-US" sz="2000" dirty="0">
                <a:solidFill>
                  <a:srgbClr val="F5F5F5"/>
                </a:solidFill>
                <a:latin typeface="Lucida Console" panose="020B0609040504020204" pitchFamily="49" charset="0"/>
              </a:rPr>
              <a:t>}</a:t>
            </a:r>
          </a:p>
          <a:p>
            <a:endParaRPr lang="en-US" sz="2000" dirty="0">
              <a:solidFill>
                <a:srgbClr val="F5F5F5"/>
              </a:solidFill>
              <a:latin typeface="Lucida Console" panose="020B0609040504020204" pitchFamily="49" charset="0"/>
            </a:endParaRPr>
          </a:p>
          <a:p>
            <a:r>
              <a:rPr lang="en-US" sz="2000" dirty="0">
                <a:solidFill>
                  <a:srgbClr val="E0FFFF"/>
                </a:solidFill>
                <a:latin typeface="Lucida Console" panose="020B0609040504020204" pitchFamily="49" charset="0"/>
              </a:rPr>
              <a:t>PS&gt; Get-Command</a:t>
            </a:r>
            <a:r>
              <a:rPr lang="en-US" sz="2000" dirty="0">
                <a:solidFill>
                  <a:srgbClr val="F5F5F5"/>
                </a:solidFill>
                <a:latin typeface="Lucida Console" panose="020B0609040504020204" pitchFamily="49" charset="0"/>
              </a:rPr>
              <a:t> </a:t>
            </a:r>
            <a:r>
              <a:rPr lang="en-US" sz="2000" dirty="0">
                <a:solidFill>
                  <a:srgbClr val="EE82EE"/>
                </a:solidFill>
                <a:latin typeface="Lucida Console" panose="020B0609040504020204" pitchFamily="49" charset="0"/>
              </a:rPr>
              <a:t>Test-Params</a:t>
            </a:r>
            <a:r>
              <a:rPr lang="en-US" sz="2000" dirty="0">
                <a:solidFill>
                  <a:srgbClr val="F5F5F5"/>
                </a:solidFill>
                <a:latin typeface="Lucida Console" panose="020B0609040504020204" pitchFamily="49" charset="0"/>
              </a:rPr>
              <a:t> </a:t>
            </a:r>
            <a:r>
              <a:rPr lang="en-US" sz="2000" dirty="0">
                <a:solidFill>
                  <a:srgbClr val="FFE4B5"/>
                </a:solidFill>
                <a:latin typeface="Lucida Console" panose="020B0609040504020204" pitchFamily="49" charset="0"/>
              </a:rPr>
              <a:t>–Syntax</a:t>
            </a:r>
          </a:p>
          <a:p>
            <a:endParaRPr lang="en-US" sz="2000" dirty="0">
              <a:solidFill>
                <a:srgbClr val="FFE4B5"/>
              </a:solidFill>
              <a:latin typeface="Lucida Console" panose="020B0609040504020204" pitchFamily="49" charset="0"/>
            </a:endParaRPr>
          </a:p>
          <a:p>
            <a:r>
              <a:rPr lang="en-US" sz="2000" dirty="0">
                <a:solidFill>
                  <a:srgbClr val="F5F5F5"/>
                </a:solidFill>
                <a:latin typeface="Lucida Console" panose="020B0609040504020204" pitchFamily="49" charset="0"/>
              </a:rPr>
              <a:t>Test-Params [[-Anything] &lt;Object&gt;] [[-Number] &lt;int&gt;] [[-Text] &lt;string&gt;]</a:t>
            </a:r>
          </a:p>
        </p:txBody>
      </p:sp>
      <p:graphicFrame>
        <p:nvGraphicFramePr>
          <p:cNvPr id="6" name="Text Placeholder 2" descr="Any value used for that parameter will be converted to the specified type&#10;The syntax reflects the parameter’s type instead of &lt;object&gt;&#10;">
            <a:extLst>
              <a:ext uri="{FF2B5EF4-FFF2-40B4-BE49-F238E27FC236}">
                <a16:creationId xmlns:a16="http://schemas.microsoft.com/office/drawing/2014/main" id="{0E9B82D5-0158-479F-894C-228BB8540CA6}"/>
              </a:ext>
            </a:extLst>
          </p:cNvPr>
          <p:cNvGraphicFramePr/>
          <p:nvPr>
            <p:extLst>
              <p:ext uri="{D42A27DB-BD31-4B8C-83A1-F6EECF244321}">
                <p14:modId xmlns:p14="http://schemas.microsoft.com/office/powerpoint/2010/main" val="3431979606"/>
              </p:ext>
            </p:extLst>
          </p:nvPr>
        </p:nvGraphicFramePr>
        <p:xfrm>
          <a:off x="640080" y="548640"/>
          <a:ext cx="11064240" cy="2971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981086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NATIVESECTIONS_V2" val="﻿&lt;?xml version=&quot;1.0&quot; encoding=&quot;utf-8&quot;?&gt;&lt;ArrayOfNativeSection xmlns:xsi=&quot;http://www.w3.org/2001/XMLSchema-instance&quot; xmlns:xsd=&quot;http://www.w3.org/2001/XMLSchema&quot;&gt;&lt;NativeSection&gt;&lt;SectionId&gt;{E96BA73C-2B1E-49C7-A94F-F556435972F9}&lt;/SectionId&gt;&lt;Name&gt;WorkshopPLUS - Windows PowerShell: Tool Building&lt;/Name&gt;&lt;SlidesCount&gt;2&lt;/SlidesCount&gt;&lt;SlideGuids /&gt;&lt;/NativeSection&gt;&lt;NativeSection&gt;&lt;SectionId&gt;{12791C04-E27E-43A6-9BBD-470DA53A6FD4}&lt;/SectionId&gt;&lt;Name&gt;Introduction&lt;/Name&gt;&lt;SlidesCount&gt;2&lt;/SlidesCount&gt;&lt;SlideGuids /&gt;&lt;/NativeSection&gt;&lt;NativeSection&gt;&lt;SectionId&gt;{CEAEA662-60BC-4B49-9488-2439D34D4E64}&lt;/SectionId&gt;&lt;Name&gt;Types&lt;/Name&gt;&lt;SlidesCount&gt;9&lt;/SlidesCount&gt;&lt;SlideGuids /&gt;&lt;/NativeSection&gt;&lt;NativeSection&gt;&lt;SectionId&gt;{FF58F830-4724-4C9E-A6C2-96E1D6099344}&lt;/SectionId&gt;&lt;Name&gt;Accelerators&lt;/Name&gt;&lt;SlidesCount&gt;6&lt;/SlidesCount&gt;&lt;SlideGuids /&gt;&lt;/NativeSection&gt;&lt;NativeSection&gt;&lt;SectionId&gt;{A96563E7-562F-4439-961A-1DDD75DD77F6}&lt;/SectionId&gt;&lt;Name&gt;Casting versus converting&lt;/Name&gt;&lt;SlidesCount&gt;9&lt;/SlidesCount&gt;&lt;SlideGuids /&gt;&lt;/NativeSection&gt;&lt;NativeSection&gt;&lt;SectionId&gt;{4B4BE7F5-41BD-49D5-B6D4-0BE192D88FD0}&lt;/SectionId&gt;&lt;Name&gt;Advanced&lt;/Name&gt;&lt;SlidesCount&gt;6&lt;/SlidesCount&gt;&lt;SlideGuids /&gt;&lt;/NativeSection&gt;&lt;NativeSection&gt;&lt;SectionId&gt;{6DC602F7-27CD-413D-8A71-78D00B6449C5}&lt;/SectionId&gt;&lt;Name&gt;Lab&lt;/Name&gt;&lt;SlidesCount&gt;2&lt;/SlidesCount&gt;&lt;SlideGuids /&gt;&lt;/NativeSection&gt;&lt;/ArrayOfNativeSection&gt;"/>
  <p:tag name="MIO_EKGUID" val="993df48c-ced9-449c-a227-dbeba013febe"/>
  <p:tag name="MIO_UPDATE" val="True"/>
  <p:tag name="MIO_VERSION" val="13.08.2020 08:22:18"/>
  <p:tag name="MIO_DBID" val="12B0C59E-2253-4124-A5E9-470ADF4CB168"/>
  <p:tag name="MIO_LASTDOWNLOADED" val="21.08.2020 14:29:36"/>
  <p:tag name="MIO_OBJECTNAME" val="M08 Working with Types"/>
  <p:tag name="MIO_LASTEDITORNAME" val=""/>
</p:tagLst>
</file>

<file path=ppt/tags/tag10.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DBID" val="12B0C59E-2253-4124-A5E9-470ADF4CB168"/>
  <p:tag name="MIO_LASTDOWNLOADED" val="28.10.2019 15:46:00"/>
  <p:tag name="MIO_OBJECTNAME" val="Code Box"/>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DBID" val="12B0C59E-2253-4124-A5E9-470ADF4CB168"/>
  <p:tag name="MIO_LASTDOWNLOADED" val="28.10.2019 15:46:00"/>
  <p:tag name="MIO_OBJECTNAME" val="Code Box"/>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DBID" val="12B0C59E-2253-4124-A5E9-470ADF4CB168"/>
  <p:tag name="MIO_LASTDOWNLOADED" val="28.10.2019 15:46:00"/>
  <p:tag name="MIO_OBJECTNAME" val="Code Box"/>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9b8fd4a8-3933-4ff8-9f13-b0262d26c100"/>
  <p:tag name="MIO_UPDATE" val="True"/>
  <p:tag name="MIO_VERSION" val="13.08.2020 08:22:16"/>
  <p:tag name="MIO_DBID" val="12b0c59e-2253-4124-a5e9-470adf4cb168"/>
  <p:tag name="MIO_LASTDOWNLOADED" val="13.08.2020 09:37:36"/>
  <p:tag name="MIO_OBJECTNAME" val="Demonstration"/>
  <p:tag name="MIO_LASTEDITORNAME" val="Hans Zeitler"/>
</p:tagLst>
</file>

<file path=ppt/tags/tag14.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93a76f6a-6876-4b0f-b7ce-00ce9a700cc6"/>
  <p:tag name="MIO_UPDATE" val="True"/>
  <p:tag name="MIO_VERSION" val="20.09.2019 20:13:13"/>
  <p:tag name="MIO_DBID" val="12B0C59E-2253-4124-A5E9-470ADF4CB168"/>
  <p:tag name="MIO_LASTDOWNLOADED" val="13.12.2019 11:59:17"/>
  <p:tag name="MIO_OBJECTNAME" val="Demo 01"/>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DBID" val="12B0C59E-2253-4124-A5E9-470ADF4CB168"/>
  <p:tag name="MIO_LASTDOWNLOADED" val="28.10.2019 15:46:00"/>
  <p:tag name="MIO_OBJECTNAME" val="Code Box"/>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DBID" val="12B0C59E-2253-4124-A5E9-470ADF4CB168"/>
  <p:tag name="MIO_LASTDOWNLOADED" val="28.10.2019 15:46:00"/>
  <p:tag name="MIO_OBJECTNAME" val="Code Box"/>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9b8fd4a8-3933-4ff8-9f13-b0262d26c100"/>
  <p:tag name="MIO_UPDATE" val="True"/>
  <p:tag name="MIO_VERSION" val="13.08.2020 08:22:16"/>
  <p:tag name="MIO_DBID" val="12b0c59e-2253-4124-a5e9-470adf4cb168"/>
  <p:tag name="MIO_LASTDOWNLOADED" val="13.08.2020 09:37:36"/>
  <p:tag name="MIO_OBJECTNAME" val="Demonstration"/>
  <p:tag name="MIO_LASTEDITORNAME" val="Hans Zeitler"/>
</p:tagLst>
</file>

<file path=ppt/tags/tag18.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93a76f6a-6876-4b0f-b7ce-00ce9a700cc6"/>
  <p:tag name="MIO_UPDATE" val="True"/>
  <p:tag name="MIO_VERSION" val="20.09.2019 20:13:13"/>
  <p:tag name="MIO_DBID" val="12B0C59E-2253-4124-A5E9-470ADF4CB168"/>
  <p:tag name="MIO_LASTDOWNLOADED" val="13.12.2019 11:59:17"/>
  <p:tag name="MIO_OBJECTNAME" val="Demo 01"/>
  <p:tag name="MIO_LASTEDITORNAME" val="Devid Treuling"/>
</p:tagLst>
</file>

<file path=ppt/tags/tag19.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648a8fa8-15d3-427b-a493-164e041b317a"/>
  <p:tag name="MIO_UPDATE" val="True"/>
  <p:tag name="MIO_VERSION" val="01.05.2020 22:50:53"/>
  <p:tag name="MIO_DBID" val="12b0c59e-2253-4124-a5e9-470adf4cb168"/>
  <p:tag name="MIO_LASTDOWNLOADED" val="17.07.2020 18:59:04"/>
  <p:tag name="MIO_OBJECTNAME" val="Questions?"/>
  <p:tag name="MIO_LASTEDITORNAME" val="Tony Radkiewicz"/>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6effc138-af9f-443b-b131-e960561164b3"/>
  <p:tag name="MIO_UPDATE" val="True"/>
  <p:tag name="MIO_VERSION" val="30.09.2019 15:04:10"/>
  <p:tag name="MIO_DBID" val="12B0C59E-2253-4124-A5E9-470ADF4CB168"/>
  <p:tag name="MIO_LASTDOWNLOADED" val="24.10.2019 15:41:15"/>
  <p:tag name="MIO_OBJECTNAME" val="Dark Grey"/>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73151201-8e94-4df9-9d6d-05156544fb12"/>
  <p:tag name="MIO_EKGUID" val="93edd229-0e83-4ec8-aa06-683b3bdf7eeb"/>
  <p:tag name="MIO_UPDATE" val="True"/>
  <p:tag name="MIO_VERSION" val="13.08.2020 08:22:15"/>
  <p:tag name="MIO_DBID" val="12b0c59e-2253-4124-a5e9-470adf4cb168"/>
  <p:tag name="MIO_LASTDOWNLOADED" val="13.08.2020 09:37:35"/>
  <p:tag name="MIO_OBJECTNAME" val="Introduction to PowerShell (2)"/>
  <p:tag name="MIO_LASTEDITORNAME" val="Hans Zeitler"/>
</p:tagLst>
</file>

<file path=ppt/tags/tag22.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DBID" val="12B0C59E-2253-4124-A5E9-470ADF4CB168"/>
  <p:tag name="MIO_LASTDOWNLOADED" val="28.10.2019 15:46:00"/>
  <p:tag name="MIO_OBJECTNAME" val="Code Box"/>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DBID" val="12B0C59E-2253-4124-A5E9-470ADF4CB168"/>
  <p:tag name="MIO_LASTDOWNLOADED" val="28.10.2019 15:46:00"/>
  <p:tag name="MIO_OBJECTNAME" val="Code Box"/>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DBID" val="12B0C59E-2253-4124-A5E9-470ADF4CB168"/>
  <p:tag name="MIO_LASTDOWNLOADED" val="28.10.2019 15:46:00"/>
  <p:tag name="MIO_OBJECTNAME" val="Code Box"/>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9b8fd4a8-3933-4ff8-9f13-b0262d26c100"/>
  <p:tag name="MIO_UPDATE" val="True"/>
  <p:tag name="MIO_VERSION" val="13.08.2020 08:22:16"/>
  <p:tag name="MIO_DBID" val="12b0c59e-2253-4124-a5e9-470adf4cb168"/>
  <p:tag name="MIO_LASTDOWNLOADED" val="13.08.2020 09:37:36"/>
  <p:tag name="MIO_OBJECTNAME" val="Demonstration"/>
  <p:tag name="MIO_LASTEDITORNAME" val="Hans Zeitler"/>
</p:tagLst>
</file>

<file path=ppt/tags/tag26.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93a76f6a-6876-4b0f-b7ce-00ce9a700cc6"/>
  <p:tag name="MIO_UPDATE" val="True"/>
  <p:tag name="MIO_VERSION" val="20.09.2019 20:13:13"/>
  <p:tag name="MIO_DBID" val="12B0C59E-2253-4124-A5E9-470ADF4CB168"/>
  <p:tag name="MIO_LASTDOWNLOADED" val="13.12.2019 11:59:17"/>
  <p:tag name="MIO_OBJECTNAME" val="Demo 01"/>
  <p:tag name="MIO_LASTEDITORNAME" val="Devid Treuling"/>
</p:tagLst>
</file>

<file path=ppt/tags/tag27.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648a8fa8-15d3-427b-a493-164e041b317a"/>
  <p:tag name="MIO_UPDATE" val="True"/>
  <p:tag name="MIO_VERSION" val="01.05.2020 22:50:53"/>
  <p:tag name="MIO_DBID" val="12b0c59e-2253-4124-a5e9-470adf4cb168"/>
  <p:tag name="MIO_LASTDOWNLOADED" val="17.07.2020 18:59:04"/>
  <p:tag name="MIO_OBJECTNAME" val="Questions?"/>
  <p:tag name="MIO_LASTEDITORNAME" val="Tony Radkiewicz"/>
</p:tagLst>
</file>

<file path=ppt/tags/tag28.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29.xml><?xml version="1.0" encoding="utf-8"?>
<p:tagLst xmlns:a="http://schemas.openxmlformats.org/drawingml/2006/main" xmlns:r="http://schemas.openxmlformats.org/officeDocument/2006/relationships" xmlns:p="http://schemas.openxmlformats.org/presentationml/2006/main">
  <p:tag name="MIO_GUID" val="73151201-8e94-4df9-9d6d-05156544fb12"/>
  <p:tag name="MIO_EKGUID" val="93edd229-0e83-4ec8-aa06-683b3bdf7eeb"/>
  <p:tag name="MIO_UPDATE" val="True"/>
  <p:tag name="MIO_VERSION" val="13.08.2020 08:22:15"/>
  <p:tag name="MIO_DBID" val="12b0c59e-2253-4124-a5e9-470adf4cb168"/>
  <p:tag name="MIO_LASTDOWNLOADED" val="13.08.2020 09:37:35"/>
  <p:tag name="MIO_OBJECTNAME" val="Introduction to PowerShell (2)"/>
  <p:tag name="MIO_LASTEDITORNAME" val="Hans Zeitler"/>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0.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DBID" val="12B0C59E-2253-4124-A5E9-470ADF4CB168"/>
  <p:tag name="MIO_LASTDOWNLOADED" val="28.10.2019 15:46:00"/>
  <p:tag name="MIO_OBJECTNAME" val="Code Box"/>
  <p:tag name="MIO_LASTEDITORNAME" val="Devid Treuling"/>
</p:tagLst>
</file>

<file path=ppt/tags/tag31.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DBID" val="12B0C59E-2253-4124-A5E9-470ADF4CB168"/>
  <p:tag name="MIO_LASTDOWNLOADED" val="28.10.2019 15:46:00"/>
  <p:tag name="MIO_OBJECTNAME" val="Code Box"/>
  <p:tag name="MIO_LASTEDITORNAME" val="Devid Treuling"/>
</p:tagLst>
</file>

<file path=ppt/tags/tag32.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DBID" val="12B0C59E-2253-4124-A5E9-470ADF4CB168"/>
  <p:tag name="MIO_LASTDOWNLOADED" val="28.10.2019 15:46:00"/>
  <p:tag name="MIO_OBJECTNAME" val="Code Box"/>
  <p:tag name="MIO_LASTEDITORNAME" val="Devid Treuling"/>
</p:tagLst>
</file>

<file path=ppt/tags/tag33.xml><?xml version="1.0" encoding="utf-8"?>
<p:tagLst xmlns:a="http://schemas.openxmlformats.org/drawingml/2006/main" xmlns:r="http://schemas.openxmlformats.org/officeDocument/2006/relationships" xmlns:p="http://schemas.openxmlformats.org/presentationml/2006/main">
  <p:tag name="MIO_GUID" val="e044238b-1f0a-4770-90c2-88ba40866e87"/>
  <p:tag name="MIO_EKGUID" val="5daa6a8d-20cc-44c4-b13d-9eb037bd50d6"/>
  <p:tag name="MIO_UPDATE" val="True"/>
  <p:tag name="MIO_DBID" val="12B0C59E-2253-4124-A5E9-470ADF4CB168"/>
  <p:tag name="MIO_LASTDOWNLOADED" val="28.10.2019 15:46:00"/>
  <p:tag name="MIO_OBJECTNAME" val="Code Box"/>
  <p:tag name="MIO_LASTEDITORNAME" val="Devid Treuling"/>
</p:tagLst>
</file>

<file path=ppt/tags/tag3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9b8fd4a8-3933-4ff8-9f13-b0262d26c100"/>
  <p:tag name="MIO_UPDATE" val="True"/>
  <p:tag name="MIO_VERSION" val="13.08.2020 08:22:16"/>
  <p:tag name="MIO_DBID" val="12b0c59e-2253-4124-a5e9-470adf4cb168"/>
  <p:tag name="MIO_LASTDOWNLOADED" val="13.08.2020 09:37:36"/>
  <p:tag name="MIO_OBJECTNAME" val="Demonstration"/>
  <p:tag name="MIO_LASTEDITORNAME" val="Hans Zeitler"/>
</p:tagLst>
</file>

<file path=ppt/tags/tag35.xml><?xml version="1.0" encoding="utf-8"?>
<p:tagLst xmlns:a="http://schemas.openxmlformats.org/drawingml/2006/main" xmlns:r="http://schemas.openxmlformats.org/officeDocument/2006/relationships" xmlns:p="http://schemas.openxmlformats.org/presentationml/2006/main">
  <p:tag name="MIO_EKGUID" val="e57b3715-f015-4c7d-9eec-962d302a9633"/>
  <p:tag name="MIO_GUID" val="93a76f6a-6876-4b0f-b7ce-00ce9a700cc6"/>
  <p:tag name="MIO_UPDATE" val="True"/>
  <p:tag name="MIO_VERSION" val="20.09.2019 20:13:13"/>
  <p:tag name="MIO_DBID" val="12B0C59E-2253-4124-A5E9-470ADF4CB168"/>
  <p:tag name="MIO_LASTDOWNLOADED" val="13.12.2019 11:59:17"/>
  <p:tag name="MIO_OBJECTNAME" val="Demo 01"/>
  <p:tag name="MIO_LASTEDITORNAME" val="Devid Treuling"/>
</p:tagLst>
</file>

<file path=ppt/tags/tag36.xml><?xml version="1.0" encoding="utf-8"?>
<p:tagLst xmlns:a="http://schemas.openxmlformats.org/drawingml/2006/main" xmlns:r="http://schemas.openxmlformats.org/officeDocument/2006/relationships" xmlns:p="http://schemas.openxmlformats.org/presentationml/2006/main">
  <p:tag name="MIO_GUID" val="7e7f40d8-8d37-45ee-9724-a8bf02ad8fcf"/>
  <p:tag name="MIO_EKGUID" val="648a8fa8-15d3-427b-a493-164e041b317a"/>
  <p:tag name="MIO_UPDATE" val="True"/>
  <p:tag name="MIO_VERSION" val="01.05.2020 22:50:53"/>
  <p:tag name="MIO_DBID" val="12b0c59e-2253-4124-a5e9-470adf4cb168"/>
  <p:tag name="MIO_LASTDOWNLOADED" val="17.07.2020 18:59:04"/>
  <p:tag name="MIO_OBJECTNAME" val="Questions?"/>
  <p:tag name="MIO_LASTEDITORNAME" val="Tony Radkiewicz"/>
</p:tagLst>
</file>

<file path=ppt/tags/tag37.xml><?xml version="1.0" encoding="utf-8"?>
<p:tagLst xmlns:a="http://schemas.openxmlformats.org/drawingml/2006/main" xmlns:r="http://schemas.openxmlformats.org/officeDocument/2006/relationships" xmlns:p="http://schemas.openxmlformats.org/presentationml/2006/main">
  <p:tag name="MIO_EKGUID" val="cf5cdc46-690c-43fc-91b7-1b144c7f2482"/>
  <p:tag name="MIO_GUID" val="7eb99d82-025a-4142-92de-d35c5ea5797f"/>
  <p:tag name="MIO_UPDATE" val="True"/>
  <p:tag name="MIO_DBID" val="12B0C59E-2253-4124-A5E9-470ADF4CB168"/>
  <p:tag name="MIO_LASTDOWNLOADED" val="31.10.2019 00:45:55"/>
  <p:tag name="MIO_OBJECTNAME" val="Multiple Question Marks"/>
  <p:tag name="MIO_LASTEDITORNAME" val="Devid Treuling"/>
</p:tagLst>
</file>

<file path=ppt/tags/tag38.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679093d2-c7ee-4fcb-beb6-b381c6d18f12"/>
  <p:tag name="MIO_UPDATE" val="True"/>
  <p:tag name="MIO_VERSION" val="13.08.2020 08:22:18"/>
  <p:tag name="MIO_DBID" val="12b0c59e-2253-4124-a5e9-470adf4cb168"/>
  <p:tag name="MIO_LASTDOWNLOADED" val="13.08.2020 09:37:38"/>
  <p:tag name="MIO_OBJECTNAME" val="Working with types (2)"/>
  <p:tag name="MIO_LASTEDITORNAME" val="Hans Zeitler"/>
</p:tagLst>
</file>

<file path=ppt/tags/tag39.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VERSION" val="28.08.2019 14:31:22"/>
  <p:tag name="MIO_DBID" val="12B0C59E-2253-4124-A5E9-470ADF4CB168"/>
  <p:tag name="MIO_LASTDOWNLOADED" val="28.08.2019 16:32:58"/>
  <p:tag name="MIO_OBJECTNAME" val="Lab"/>
  <p:tag name="MIO_LASTEDITORNAME" val="Devid Treuling"/>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True"/>
  <p:tag name="MIO_CD_LAYOUT_VALID_AREA" val="False"/>
  <p:tag name="MIO_NUMBER_OF_VALID_LAYOUTS" val="44"/>
  <p:tag name="MIO_HDS" val="True"/>
  <p:tag name="MIO_SKIPVERSION" val="01.01.0001 00:00:00"/>
  <p:tag name="MIO_EKGUID" val="6effc138-af9f-443b-b131-e960561164b3"/>
  <p:tag name="MIO_UPDATE" val="True"/>
  <p:tag name="MIO_VERSION" val="06.12.2019 15:30:57"/>
  <p:tag name="MIO_DBID" val="12B0C59E-2253-4124-A5E9-470ADF4CB168"/>
  <p:tag name="MIO_LASTDOWNLOADED" val="06.12.2019 16:37:13"/>
  <p:tag name="MIO_OBJECTNAME" val="Dark Grey"/>
  <p:tag name="MIO_CDID" val="0abed30f-9490-41c0-b430-1d8e289568da"/>
</p:tagLst>
</file>

<file path=ppt/tags/tag40.xml><?xml version="1.0" encoding="utf-8"?>
<p:tagLst xmlns:a="http://schemas.openxmlformats.org/drawingml/2006/main" xmlns:r="http://schemas.openxmlformats.org/officeDocument/2006/relationships" xmlns:p="http://schemas.openxmlformats.org/presentationml/2006/main">
  <p:tag name="MIO_GUID" val="441c0a46-e4a5-417b-820e-6717dae02860"/>
  <p:tag name="MIO_EKGUID" val="c7c935b6-d422-4022-b04e-81aebebb6eac"/>
  <p:tag name="MIO_UPDATE" val="True"/>
  <p:tag name="MIO_VERSION" val="13.08.2020 08:22:18"/>
  <p:tag name="MIO_DBID" val="12b0c59e-2253-4124-a5e9-470adf4cb168"/>
  <p:tag name="MIO_LASTDOWNLOADED" val="13.08.2020 09:37:38"/>
  <p:tag name="MIO_OBJECTNAME" val="Slide 8"/>
  <p:tag name="MIO_LASTEDITORNAME" val="Hans Zeitler"/>
</p:tagLst>
</file>

<file path=ppt/tags/tag5.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3147f39-95e7-4bd7-a8b3-3f19a7a1395c"/>
  <p:tag name="MIO_UPDATE" val="True"/>
  <p:tag name="MIO_VERSION" val="09.01.2020 14:52:43"/>
  <p:tag name="MIO_DBID" val="12B0C59E-2253-4124-A5E9-470ADF4CB168"/>
  <p:tag name="MIO_LASTDOWNLOADED" val="27.02.2020 19:40:05"/>
  <p:tag name="MIO_OBJECTNAME" val="Light Grey"/>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GUID" val="ce76e718-978b-456e-bd8e-651d302ecf1e"/>
  <p:tag name="MIO_EKGUID" val="e65e5c29-b674-4078-b5bb-7cbe0f02fbd2"/>
  <p:tag name="MIO_UPDATE" val="True"/>
  <p:tag name="MIO_VERSION" val="17.07.2020 18:58:35"/>
  <p:tag name="MIO_DBID" val="12b0c59e-2253-4124-a5e9-470adf4cb168"/>
  <p:tag name="MIO_LASTDOWNLOADED" val="17.07.2020 18:59:03"/>
  <p:tag name="MIO_OBJECTNAME" val="Introduction to Functions"/>
  <p:tag name="MIO_LASTEDITORNAME" val="Daniele De Angelis"/>
</p:tagLst>
</file>

<file path=ppt/tags/tag7.xml><?xml version="1.0" encoding="utf-8"?>
<p:tagLst xmlns:a="http://schemas.openxmlformats.org/drawingml/2006/main" xmlns:r="http://schemas.openxmlformats.org/officeDocument/2006/relationships" xmlns:p="http://schemas.openxmlformats.org/presentationml/2006/main">
  <p:tag name="MIO_GUID" val="a46e2c13-8ac9-4ee6-b7de-11a79ba4140f"/>
  <p:tag name="MIO_EKGUID" val="137644a2-57e9-4d94-b105-3d239ea88c4a"/>
  <p:tag name="MIO_UPDATE" val="True"/>
  <p:tag name="MIO_VERSION" val="26.06.2020 14:21:56"/>
  <p:tag name="MIO_DBID" val="12b0c59e-2253-4124-a5e9-470adf4cb168"/>
  <p:tag name="MIO_LASTDOWNLOADED" val="21.08.2020 11:53:01"/>
  <p:tag name="MIO_OBJECTNAME" val="Slide 2"/>
  <p:tag name="MIO_LASTEDITORNAME" val="Devid Treuling"/>
</p:tagLst>
</file>

<file path=ppt/tags/tag8.xml><?xml version="1.0" encoding="utf-8"?>
<p:tagLst xmlns:a="http://schemas.openxmlformats.org/drawingml/2006/main" xmlns:r="http://schemas.openxmlformats.org/officeDocument/2006/relationships" xmlns:p="http://schemas.openxmlformats.org/presentationml/2006/main">
  <p:tag name="MIO_GUID" val="4fa49654-3a52-4ffb-a0a7-6462a11e7b59"/>
  <p:tag name="MIO_EKGUID" val="dd02c4a0-5693-4007-b173-b0917d8483ad"/>
  <p:tag name="MIO_UPDATE" val="True"/>
  <p:tag name="MIO_VERSION" val="01.05.2020 22:50:52"/>
  <p:tag name="MIO_DBID" val="12b0c59e-2253-4124-a5e9-470adf4cb168"/>
  <p:tag name="MIO_LASTDOWNLOADED" val="17.07.2020 18:59:04"/>
  <p:tag name="MIO_OBJECTNAME" val="Learning Units"/>
  <p:tag name="MIO_LASTEDITORNAME" val="Tony Radkiewicz"/>
</p:tagLst>
</file>

<file path=ppt/tags/tag9.xml><?xml version="1.0" encoding="utf-8"?>
<p:tagLst xmlns:a="http://schemas.openxmlformats.org/drawingml/2006/main" xmlns:r="http://schemas.openxmlformats.org/officeDocument/2006/relationships" xmlns:p="http://schemas.openxmlformats.org/presentationml/2006/main">
  <p:tag name="MIO_GUID" val="73151201-8e94-4df9-9d6d-05156544fb12"/>
  <p:tag name="MIO_EKGUID" val="93edd229-0e83-4ec8-aa06-683b3bdf7eeb"/>
  <p:tag name="MIO_UPDATE" val="True"/>
  <p:tag name="MIO_VERSION" val="13.08.2020 08:22:15"/>
  <p:tag name="MIO_DBID" val="12b0c59e-2253-4124-a5e9-470adf4cb168"/>
  <p:tag name="MIO_LASTDOWNLOADED" val="13.08.2020 09:37:35"/>
  <p:tag name="MIO_OBJECTNAME" val="Introduction to PowerShell (2)"/>
  <p:tag name="MIO_LASTEDITORNAME" val="Hans Zeitler"/>
</p:tagLst>
</file>

<file path=ppt/theme/theme1.xml><?xml version="1.0" encoding="utf-8"?>
<a:theme xmlns:a="http://schemas.openxmlformats.org/drawingml/2006/main" name="Light Grey">
  <a:themeElements>
    <a:clrScheme name="Dark Grey">
      <a:dk1>
        <a:srgbClr val="000000"/>
      </a:dk1>
      <a:lt1>
        <a:srgbClr val="FFFFFF"/>
      </a:lt1>
      <a:dk2>
        <a:srgbClr val="414241"/>
      </a:dk2>
      <a:lt2>
        <a:srgbClr val="E6E6E6"/>
      </a:lt2>
      <a:accent1>
        <a:srgbClr val="0078D4"/>
      </a:accent1>
      <a:accent2>
        <a:srgbClr val="243A5E"/>
      </a:accent2>
      <a:accent3>
        <a:srgbClr val="D83B01"/>
      </a:accent3>
      <a:accent4>
        <a:srgbClr val="107C10"/>
      </a:accent4>
      <a:accent5>
        <a:srgbClr val="8661C5"/>
      </a:accent5>
      <a:accent6>
        <a:srgbClr val="D2D2D2"/>
      </a:accent6>
      <a:hlink>
        <a:srgbClr val="737373"/>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cea7764e-6bf9-427d-be15-e74097e0a61c" xsi:nil="true"/>
    <Sign_x002d_off_x0020_status xmlns="cea7764e-6bf9-427d-be15-e74097e0a61c" xsi:nil="true"/>
    <Title_x0020_URL xmlns="cea7764e-6bf9-427d-be15-e74097e0a61c">
      <Url>https://sirona.visualstudio.com/_workitems/edit/41584</Url>
      <Description>https://sirona.visualstudio.com/_workitems/edit/41584</Description>
    </Title_x0020_URL>
    <Mail_x0020_Sent xmlns="cea7764e-6bf9-427d-be15-e74097e0a61c">false</Mail_x0020_Sent>
    <_Flow_SignoffStatus xmlns="cea7764e-6bf9-427d-be15-e74097e0a61c" xsi:nil="true"/>
    <Comments xmlns="cea7764e-6bf9-427d-be15-e74097e0a61c" xsi:nil="true"/>
    <Lead_x0020_Signoff xmlns="cea7764e-6bf9-427d-be15-e74097e0a61c">false</Lead_x0020_Signoff>
    <Title_x0020_ID xmlns="cea7764e-6bf9-427d-be15-e74097e0a61c">41584</Title_x0020_I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25" ma:contentTypeDescription="Create a new document." ma:contentTypeScope="" ma:versionID="da49e848c7d85d0b982a66a635a0f80c">
  <xsd:schema xmlns:xsd="http://www.w3.org/2001/XMLSchema" xmlns:xs="http://www.w3.org/2001/XMLSchema" xmlns:p="http://schemas.microsoft.com/office/2006/metadata/properties" xmlns:ns1="http://schemas.microsoft.com/sharepoint/v3" xmlns:ns2="cea7764e-6bf9-427d-be15-e74097e0a61c" xmlns:ns3="fb9ea31f-0ab8-44ff-80d1-5777f6d9d945" targetNamespace="http://schemas.microsoft.com/office/2006/metadata/properties" ma:root="true" ma:fieldsID="bcf43b4352ae3f7093c734cd02fa4f4f" ns1:_="" ns2:_="" ns3:_="">
    <xsd:import namespace="http://schemas.microsoft.com/sharepoint/v3"/>
    <xsd:import namespace="cea7764e-6bf9-427d-be15-e74097e0a61c"/>
    <xsd:import namespace="fb9ea31f-0ab8-44ff-80d1-5777f6d9d945"/>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_Flow_SignoffStatus" minOccurs="0"/>
                <xsd:element ref="ns2:Lead_x0020_Signoff"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DateTaken"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ma:readOnly="false">
      <xsd:simpleType>
        <xsd:restriction base="dms:Note"/>
      </xsd:simpleType>
    </xsd:element>
    <xsd:element name="_ip_UnifiedCompliancePolicyUIAction" ma:index="24"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_Flow_SignoffStatus" ma:index="7" nillable="true" ma:displayName="Sign-off status" ma:internalName="Sign_x002d_off_x0020_status0" ma:readOnly="false">
      <xsd:simpleType>
        <xsd:restriction base="dms:Text"/>
      </xsd:simpleType>
    </xsd:element>
    <xsd:element name="Lead_x0020_Signoff" ma:index="8" nillable="true" ma:displayName="Lead Signoff" ma:default="0" ma:internalName="Lead_x0020_Signoff"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AutoTags" ma:index="19" nillable="true" ma:displayName="Tags" ma:hidden="true" ma:internalName="MediaServiceAutoTags"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hidden="true" ma:internalName="MediaServiceOCR" ma:readOnly="true">
      <xsd:simpleType>
        <xsd:restriction base="dms:Note"/>
      </xsd:simpleType>
    </xsd:element>
    <xsd:element name="MediaServiceDateTaken" ma:index="26" nillable="true" ma:displayName="MediaServiceDateTaken" ma:hidden="true" ma:internalName="MediaServiceDateTaken" ma:readOnly="true">
      <xsd:simpleType>
        <xsd:restriction base="dms:Text"/>
      </xsd:simpleType>
    </xsd:element>
    <xsd:element name="MediaServiceLocation" ma:index="28" nillable="true" ma:displayName="Location" ma:hidden="true" ma:internalName="MediaServiceLocation" ma:readOnly="true">
      <xsd:simpleType>
        <xsd:restriction base="dms:Text"/>
      </xsd:simpleType>
    </xsd:element>
    <xsd:element name="MediaLengthInSeconds" ma:index="29" nillable="true" ma:displayName="Length (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purl.org/dc/elements/1.1/"/>
    <ds:schemaRef ds:uri="http://purl.org/dc/terms/"/>
    <ds:schemaRef ds:uri="http://purl.org/dc/dcmitype/"/>
    <ds:schemaRef ds:uri="http://schemas.microsoft.com/office/2006/metadata/properties"/>
    <ds:schemaRef ds:uri="http://www.w3.org/XML/1998/namespace"/>
    <ds:schemaRef ds:uri="http://schemas.microsoft.com/office/infopath/2007/PartnerControls"/>
    <ds:schemaRef ds:uri="http://schemas.microsoft.com/office/2006/documentManagement/types"/>
    <ds:schemaRef ds:uri="cea7764e-6bf9-427d-be15-e74097e0a61c"/>
    <ds:schemaRef ds:uri="http://schemas.openxmlformats.org/package/2006/metadata/core-properties"/>
    <ds:schemaRef ds:uri="fb9ea31f-0ab8-44ff-80d1-5777f6d9d945"/>
    <ds:schemaRef ds:uri="http://schemas.microsoft.com/sharepoint/v3"/>
  </ds:schemaRefs>
</ds:datastoreItem>
</file>

<file path=customXml/itemProps2.xml><?xml version="1.0" encoding="utf-8"?>
<ds:datastoreItem xmlns:ds="http://schemas.openxmlformats.org/officeDocument/2006/customXml" ds:itemID="{1C259C23-1EFB-40C0-BD4D-B1F16317CFE8}">
  <ds:schemaRefs>
    <ds:schemaRef ds:uri="cea7764e-6bf9-427d-be15-e74097e0a61c"/>
    <ds:schemaRef ds:uri="fb9ea31f-0ab8-44ff-80d1-5777f6d9d94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1517</TotalTime>
  <Words>2883</Words>
  <Application>Microsoft Office PowerPoint</Application>
  <PresentationFormat>Widescreen</PresentationFormat>
  <Paragraphs>571</Paragraphs>
  <Slides>27</Slides>
  <Notes>27</Notes>
  <HiddenSlides>1</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&amp;quot</vt:lpstr>
      <vt:lpstr>Arial</vt:lpstr>
      <vt:lpstr>Calibri</vt:lpstr>
      <vt:lpstr>Calibri Light</vt:lpstr>
      <vt:lpstr>Comic Sans MS</vt:lpstr>
      <vt:lpstr>Consolas</vt:lpstr>
      <vt:lpstr>Lucida Console</vt:lpstr>
      <vt:lpstr>Segoe UI</vt:lpstr>
      <vt:lpstr>Segoe UI Light</vt:lpstr>
      <vt:lpstr>Segoe UI Semibold</vt:lpstr>
      <vt:lpstr>Segoe UI VSS (Regular)</vt:lpstr>
      <vt:lpstr>Wingdings</vt:lpstr>
      <vt:lpstr>Light Grey</vt:lpstr>
      <vt:lpstr>Working with Types</vt:lpstr>
      <vt:lpstr>PowerPoint Presentation</vt:lpstr>
      <vt:lpstr>Learning Units</vt:lpstr>
      <vt:lpstr>Types</vt:lpstr>
      <vt:lpstr>Types</vt:lpstr>
      <vt:lpstr>Type Casting</vt:lpstr>
      <vt:lpstr>Demonstration</vt:lpstr>
      <vt:lpstr>Strong Typing</vt:lpstr>
      <vt:lpstr>Strong Typing Function Parameters</vt:lpstr>
      <vt:lpstr>Type Accelerators</vt:lpstr>
      <vt:lpstr>Demonstration</vt:lpstr>
      <vt:lpstr>Questions?</vt:lpstr>
      <vt:lpstr>Static Members and Enums</vt:lpstr>
      <vt:lpstr>Static Members</vt:lpstr>
      <vt:lpstr>Static Members</vt:lpstr>
      <vt:lpstr>Enums</vt:lpstr>
      <vt:lpstr>Demonstration</vt:lpstr>
      <vt:lpstr>Questions?</vt:lpstr>
      <vt:lpstr>Additional Info</vt:lpstr>
      <vt:lpstr>Type Comparison</vt:lpstr>
      <vt:lpstr>Escape character </vt:lpstr>
      <vt:lpstr>Parsing Modes</vt:lpstr>
      <vt:lpstr>Parsing Modes</vt:lpstr>
      <vt:lpstr>Demonstration</vt:lpstr>
      <vt:lpstr>Questions?</vt:lpstr>
      <vt:lpstr>Lab 10: Working with Data Types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working with types</dc:title>
  <dc:creator>Serge Zuidinga</dc:creator>
  <cp:lastModifiedBy>gad lev-ari</cp:lastModifiedBy>
  <cp:revision>1</cp:revision>
  <dcterms:created xsi:type="dcterms:W3CDTF">2020-07-03T08:12:28Z</dcterms:created>
  <dcterms:modified xsi:type="dcterms:W3CDTF">2022-09-07T08:03:00Z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MSIP_Label_f42aa342-8706-4288-bd11-ebb85995028c_Enabled">
    <vt:lpwstr>true</vt:lpwstr>
  </property>
  <property fmtid="{D5CDD505-2E9C-101B-9397-08002B2CF9AE}" pid="4" name="MSIP_Label_f42aa342-8706-4288-bd11-ebb85995028c_SetDate">
    <vt:lpwstr>2021-03-18T14:55:54Z</vt:lpwstr>
  </property>
  <property fmtid="{D5CDD505-2E9C-101B-9397-08002B2CF9AE}" pid="5" name="MSIP_Label_f42aa342-8706-4288-bd11-ebb85995028c_Method">
    <vt:lpwstr>Standard</vt:lpwstr>
  </property>
  <property fmtid="{D5CDD505-2E9C-101B-9397-08002B2CF9AE}" pid="6" name="MSIP_Label_f42aa342-8706-4288-bd11-ebb85995028c_Name">
    <vt:lpwstr>Internal</vt:lpwstr>
  </property>
  <property fmtid="{D5CDD505-2E9C-101B-9397-08002B2CF9AE}" pid="7" name="MSIP_Label_f42aa342-8706-4288-bd11-ebb85995028c_SiteId">
    <vt:lpwstr>72f988bf-86f1-41af-91ab-2d7cd011db47</vt:lpwstr>
  </property>
  <property fmtid="{D5CDD505-2E9C-101B-9397-08002B2CF9AE}" pid="8" name="MSIP_Label_f42aa342-8706-4288-bd11-ebb85995028c_ActionId">
    <vt:lpwstr>15fd56bf-5374-4697-b925-830191587ed7</vt:lpwstr>
  </property>
  <property fmtid="{D5CDD505-2E9C-101B-9397-08002B2CF9AE}" pid="9" name="MSIP_Label_f42aa342-8706-4288-bd11-ebb85995028c_ContentBits">
    <vt:lpwstr>0</vt:lpwstr>
  </property>
</Properties>
</file>