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0b2901cc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0b2901cc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0b2901c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0b2901c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0b2901cc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0b2901cc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0b2901cc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0b2901c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0b2901cc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0b2901cc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4507c6e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4507c6e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0b2901cc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0b2901c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507c6e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507c6e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4507c6e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4507c6e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27800" y="2571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Software Engineering </a:t>
            </a:r>
            <a:r>
              <a:rPr b="1" lang="en" sz="3600">
                <a:latin typeface="Arial"/>
                <a:ea typeface="Arial"/>
                <a:cs typeface="Arial"/>
                <a:sym typeface="Arial"/>
              </a:rPr>
              <a:t>Lab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Building a b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log web application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27800" y="3541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Gad Gad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27800" y="5694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Lakehead university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Department of Computer Science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COMP-3415 - Software Engineering 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618775" y="2901350"/>
            <a:ext cx="48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CCCC"/>
                </a:solidFill>
              </a:rPr>
              <a:t>Code available at </a:t>
            </a:r>
            <a:r>
              <a:rPr b="1" lang="en" sz="1500">
                <a:solidFill>
                  <a:srgbClr val="CCCCCC"/>
                </a:solidFill>
              </a:rPr>
              <a:t>https://github.com/gadm21/Flask-Blog-application</a:t>
            </a:r>
            <a:endParaRPr b="1" sz="15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90550" y="1935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structure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 end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 authentication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98900" y="2016675"/>
            <a:ext cx="3254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User interface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User authentication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Database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023300" y="2016675"/>
            <a:ext cx="3254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Languages and Tools</a:t>
            </a:r>
            <a:r>
              <a:rPr b="1" lang="en"/>
              <a:t>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Front end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HTML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Back end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Python (Flask, SQLite)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structure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913750" y="959975"/>
            <a:ext cx="40575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├── flaskr/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__init__.py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db.py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schema.sql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auth.py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blog.py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templates/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├── base.html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├── auth/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│   ├── login.html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│   └── register.html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└── blog/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    ├── create.html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    ├── index.html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    └── update.html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static/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    └── style.css</a:t>
            </a:r>
            <a:endParaRPr b="1" sz="13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98250" y="1550200"/>
            <a:ext cx="476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is flexible and does not require a specific project structure. However, this project uses a common Flask structure for a project that’s easy to expand 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Front End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063" y="2279300"/>
            <a:ext cx="2755150" cy="136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637" y="2279300"/>
            <a:ext cx="3280695" cy="13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063" y="3663272"/>
            <a:ext cx="3050424" cy="1266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613" y="3663275"/>
            <a:ext cx="2468528" cy="10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1592" y="3663274"/>
            <a:ext cx="2755146" cy="15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23150" y="818125"/>
            <a:ext cx="813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front end of this project includes multiple </a:t>
            </a:r>
            <a:r>
              <a:rPr lang="en"/>
              <a:t>HTML </a:t>
            </a:r>
            <a:r>
              <a:rPr lang="en"/>
              <a:t>files each is associated with a flask route function to associate the back end logic to it. These html files are stored inside the templates folder inside the flaskr application folder.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uses </a:t>
            </a:r>
            <a:r>
              <a:rPr b="1" lang="en"/>
              <a:t>Jinja</a:t>
            </a:r>
            <a:r>
              <a:rPr lang="en"/>
              <a:t> to embed and render </a:t>
            </a:r>
            <a:r>
              <a:rPr lang="en"/>
              <a:t>python</a:t>
            </a:r>
            <a:r>
              <a:rPr lang="en"/>
              <a:t>-like code in HTML. This code makes it easy to make different variations/views from a base html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Factory function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factory function is one of Flask </a:t>
            </a:r>
            <a:r>
              <a:rPr lang="en"/>
              <a:t>design</a:t>
            </a:r>
            <a:r>
              <a:rPr lang="en"/>
              <a:t> patterns to </a:t>
            </a:r>
            <a:r>
              <a:rPr lang="en"/>
              <a:t>create</a:t>
            </a:r>
            <a:r>
              <a:rPr lang="en"/>
              <a:t> a Flask web application.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__init__.py file serves to tell python that flaskr is a package, and the create_function inside it is a Flask factory function that: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1- Creates a Flask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 Registers blueprints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3- Configures the SQL database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4130000" y="2100375"/>
            <a:ext cx="46548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create_app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test_config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Flask(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instance_relative_config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.config.from_mapping(</a:t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SECRET_KEY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"dev"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.instance_path, 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"flaskr.sqlite"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init_app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.register_blueprint(</a:t>
            </a:r>
            <a:r>
              <a:rPr b="1"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.register_blueprint(</a:t>
            </a:r>
            <a:r>
              <a:rPr b="1"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blog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b="1" sz="9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Database 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98250" y="895675"/>
            <a:ext cx="3964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uses SQLite database through the sqlite3 python library to store users and posts according to the following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is simple and convenient for small application.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a database, you have to first connect to it. This </a:t>
            </a:r>
            <a:r>
              <a:rPr lang="en"/>
              <a:t>connect</a:t>
            </a:r>
            <a:r>
              <a:rPr lang="en"/>
              <a:t> is usually related to a request.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need to register the init_db CLI command and the DB closing procedure at the end of handling coming requests: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4317625" y="804250"/>
            <a:ext cx="4731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AUTOINCREMENT,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AUTOINCREMENT,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author_id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created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CURRENT_TIMESTAMP,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body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(author_id)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(id)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19650" y="4308750"/>
            <a:ext cx="374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446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1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init_app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1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1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teardown_appcontext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close_db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1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cli</a:t>
            </a:r>
            <a:r>
              <a:rPr b="1" lang="en" sz="11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add_command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init_db_command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Authentication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17675" y="2033600"/>
            <a:ext cx="43647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.before_app_request</a:t>
            </a:r>
            <a:endParaRPr b="1" sz="9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load_logged_in_user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"""If a user id is stored in the session, load the user object from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the database into ``g.user``."""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session.get(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"user_id"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g.user =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g.user = (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"SELECT * FROM user WHERE id = ?"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,)).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fetchone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635600" y="2033600"/>
            <a:ext cx="30000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login_required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"""View decorator that redirects anonymous users to the login page."""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functools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.wraps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wrapped_view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(**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g.user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redirect(url_for(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"auth.login"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(**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wrapped_view</a:t>
            </a:r>
            <a:endParaRPr b="1" sz="9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29125" y="898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Built-in blueprint-based decorator</a:t>
            </a:r>
            <a:endParaRPr b="1"/>
          </a:p>
        </p:txBody>
      </p:sp>
      <p:sp>
        <p:nvSpPr>
          <p:cNvPr id="124" name="Google Shape;124;p20"/>
          <p:cNvSpPr txBox="1"/>
          <p:nvPr/>
        </p:nvSpPr>
        <p:spPr>
          <a:xfrm>
            <a:off x="5457400" y="956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Create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decorator</a:t>
            </a:r>
            <a:endParaRPr b="1"/>
          </a:p>
        </p:txBody>
      </p:sp>
      <p:sp>
        <p:nvSpPr>
          <p:cNvPr id="125" name="Google Shape;125;p20"/>
          <p:cNvSpPr txBox="1"/>
          <p:nvPr/>
        </p:nvSpPr>
        <p:spPr>
          <a:xfrm>
            <a:off x="4952325" y="1387375"/>
            <a:ext cx="382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Redirects user to login view for certain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requests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that require authentication 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317675" y="1417988"/>
            <a:ext cx="382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Before serving any request that require authentication, copy user_id from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session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Blueprints and views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207250" y="801150"/>
            <a:ext cx="375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Flask blog app will have two blueprints: auth and blog, for authentication functions and blog posts functions. A blueprint is similar to an application. It has a name, groups related views, and its name is prepended to its associated routes making it easier to deal with and expand on.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07250" y="2875275"/>
            <a:ext cx="521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Blueprint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'auth'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url_prefix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'/auth'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07250" y="364655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46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create_app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" sz="1000">
                <a:solidFill>
                  <a:srgbClr val="8F5902"/>
                </a:solidFill>
                <a:latin typeface="Courier New"/>
                <a:ea typeface="Courier New"/>
                <a:cs typeface="Courier New"/>
                <a:sym typeface="Courier New"/>
              </a:rPr>
              <a:t># existing code omitted</a:t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446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446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register_blueprint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446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60050" y="2475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Create a Blueprint for auth</a:t>
            </a:r>
            <a:endParaRPr b="1"/>
          </a:p>
        </p:txBody>
      </p:sp>
      <p:sp>
        <p:nvSpPr>
          <p:cNvPr id="136" name="Google Shape;136;p21"/>
          <p:cNvSpPr txBox="1"/>
          <p:nvPr/>
        </p:nvSpPr>
        <p:spPr>
          <a:xfrm>
            <a:off x="360050" y="32301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Register the Blueprint to the app</a:t>
            </a:r>
            <a:endParaRPr b="1"/>
          </a:p>
        </p:txBody>
      </p:sp>
      <p:sp>
        <p:nvSpPr>
          <p:cNvPr id="137" name="Google Shape;137;p21"/>
          <p:cNvSpPr txBox="1"/>
          <p:nvPr/>
        </p:nvSpPr>
        <p:spPr>
          <a:xfrm>
            <a:off x="4642500" y="8011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Use the Blueprint</a:t>
            </a:r>
            <a:endParaRPr b="1"/>
          </a:p>
        </p:txBody>
      </p:sp>
      <p:sp>
        <p:nvSpPr>
          <p:cNvPr id="138" name="Google Shape;138;p21"/>
          <p:cNvSpPr txBox="1"/>
          <p:nvPr/>
        </p:nvSpPr>
        <p:spPr>
          <a:xfrm>
            <a:off x="4642500" y="1162875"/>
            <a:ext cx="45015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.route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"/&lt;int:id&gt;/delete"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@login_required</a:t>
            </a:r>
            <a:endParaRPr b="1" sz="9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"""Delete a post.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Ensures that the post exists and that the logged in user is the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author of the post.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"""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get_post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"DELETE FROM post WHERE id = ?"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redirect(url_for(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"blog.index"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