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0b2901c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0b2901c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6b0c5c88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6b0c5c88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4507c6e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4507c6e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b2901cc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b2901c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0b2901c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0b2901c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0b2901c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0b2901c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0b2901c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0b2901c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6b0c5c8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6b0c5c8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b0c5c8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b0c5c8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6b0c5c8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6b0c5c8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507c6e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4507c6e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507c6e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507c6e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27800" y="2571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Software Engineering 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Lab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Building a b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log web application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27800" y="3541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Gad Gad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27800" y="5694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Lakehead university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Department of Computer Science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COMP-3415 - Software Engineering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Database 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98250" y="895675"/>
            <a:ext cx="396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uses an embedded SQLite database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database, you have to first connect to it. This </a:t>
            </a:r>
            <a:r>
              <a:rPr lang="en"/>
              <a:t>connection</a:t>
            </a:r>
            <a:r>
              <a:rPr lang="en"/>
              <a:t> is usually related to a request.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413000" y="1251150"/>
            <a:ext cx="4731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AUTOINCREMENT,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AUTOINCREMENT,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author_id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created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CURRENT_TIMESTAMP,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body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(author_id)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(id)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413000" y="8356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schema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98250" y="3235375"/>
            <a:ext cx="4066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init_db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"""Clear existing data and create new tables."""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current_app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open_resource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"schema.sql"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executescript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().decode(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"utf8"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98250" y="30363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Initialize the database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Authentication - Storing users credentials in cookies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17675" y="853575"/>
            <a:ext cx="826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session</a:t>
            </a:r>
            <a:r>
              <a:rPr lang="en"/>
              <a:t> variable is a dict that stores data across requests. When validation succeeds, the user’s id is stored in a new session. The data is stored in a cookie that is sent to the browser, and the browser then sends it back with subsequent requests. Flask securely signs the data so that it can’t be tampered with.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17675" y="2033600"/>
            <a:ext cx="43647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.before_app_request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load_logged_in_user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"""If a user id is stored in the session, load the user object from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the database into ``g.user``."""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session.get(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g.user =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g.user = (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user WHERE id = ?"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276750" y="296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Built-in blueprint-based decorator</a:t>
            </a:r>
            <a:endParaRPr b="1"/>
          </a:p>
        </p:txBody>
      </p:sp>
      <p:sp>
        <p:nvSpPr>
          <p:cNvPr id="167" name="Google Shape;167;p23"/>
          <p:cNvSpPr txBox="1"/>
          <p:nvPr/>
        </p:nvSpPr>
        <p:spPr>
          <a:xfrm>
            <a:off x="5188075" y="3454913"/>
            <a:ext cx="38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Before serving any request, do that following:, copy user_id from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session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Authentication - Requiring user authentication for a function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755200" y="2147375"/>
            <a:ext cx="3000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login_required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"""View decorator that redirects anonymous users to the login page."""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functools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.wraps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wrapped_view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(**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g.user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redirect(url_for(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"auth.login"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(**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wrapped_view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511525" y="97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decorator</a:t>
            </a:r>
            <a:endParaRPr b="1"/>
          </a:p>
        </p:txBody>
      </p:sp>
      <p:sp>
        <p:nvSpPr>
          <p:cNvPr id="175" name="Google Shape;175;p24"/>
          <p:cNvSpPr txBox="1"/>
          <p:nvPr/>
        </p:nvSpPr>
        <p:spPr>
          <a:xfrm>
            <a:off x="1071925" y="1501150"/>
            <a:ext cx="38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Redirects user to login view for certain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requests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require authentication 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5314175" y="2230375"/>
            <a:ext cx="3822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"/create"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@login_required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229875" y="1614775"/>
            <a:ext cx="38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the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@login_required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decorator to create a new post.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618775" y="2901350"/>
            <a:ext cx="48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CCCC"/>
                </a:solidFill>
              </a:rPr>
              <a:t>Code available at </a:t>
            </a:r>
            <a:r>
              <a:rPr b="1" lang="en" sz="1500">
                <a:solidFill>
                  <a:srgbClr val="CCCCCC"/>
                </a:solidFill>
              </a:rPr>
              <a:t>https://github.com/gadm21/Flask-Blog-application</a:t>
            </a:r>
            <a:endParaRPr b="1" sz="15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90550" y="1935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Project layout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Front end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98900" y="2082725"/>
            <a:ext cx="55809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Flask is a Python web framework that simplifies the process of building web applications.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We will focus on how Flask can be used to create a blogging web application, called </a:t>
            </a: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Flaskr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, covering both the front-end and back-end features.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The user interface is built using HTML and CSS, while Flask is used to organize the front-end and provide built-in features for back-end development.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These features include a </a:t>
            </a: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database for users and content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271175" y="2082725"/>
            <a:ext cx="2811600" cy="2011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Languages and Tools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b="1"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b="1"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Flask: web dev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SQLite: Database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Werkzeug: Security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</a:t>
            </a:r>
            <a:r>
              <a:rPr lang="en"/>
              <a:t>Layout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865550" y="1757250"/>
            <a:ext cx="4057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├── flaskr/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__init__.py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db.py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schema.sql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auth.py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blog.py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templates/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base.html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auth/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│   ├── login.html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│   └── register.html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 blog/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    ├── create.html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    ├── index.html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    └── update.html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static/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│       └── style.css</a:t>
            </a:r>
            <a:endParaRPr b="1" sz="12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8250" y="1952925"/>
            <a:ext cx="4767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Flask is a flexible web application building framework.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 does not require a specific project structure.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However, this project uses a common Flask structure that’s easy to expand 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652450" y="4602750"/>
            <a:ext cx="2149200" cy="4026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652600" y="2966250"/>
            <a:ext cx="2149200" cy="16365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865550" y="1793400"/>
            <a:ext cx="2802000" cy="335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652450" y="2048200"/>
            <a:ext cx="2149200" cy="9180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850400" y="2223625"/>
            <a:ext cx="1293600" cy="431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Back end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850400" y="3825850"/>
            <a:ext cx="1293600" cy="431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850400" y="1757250"/>
            <a:ext cx="12936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Root Dir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Front end of Flaskr - HTML and CSS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100550" y="772675"/>
            <a:ext cx="6942900" cy="6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Front-end includes multiple HTML files, each associated with a Flask route function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HTML files stored in templates folder inside flaskr application folder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base.html used as template to render pages with similar theme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6225"/>
            <a:ext cx="8839201" cy="17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100500" y="1545525"/>
            <a:ext cx="6942900" cy="6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Flask automatically serves static files relative to flaskr/static directory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Add CSS file to base.html template using url_for('static', filename='style.css')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Other static files like JavaScript functions or images can also be placed under flaskr/static directory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Jinja engine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25" y="2300950"/>
            <a:ext cx="2755149" cy="10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17" y="3513699"/>
            <a:ext cx="2755146" cy="15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85250" y="2205275"/>
            <a:ext cx="5439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"{{ url_for('static', filename='style.css') }}"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&lt;h1&gt;&lt;a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"{{ url_for('index') }}"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Flaskr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&lt;/a&gt;&lt;/h1&gt;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{% if g.user %}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&lt;li&gt;&lt;span&gt;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g.user['username'] }}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&lt;li&gt;&lt;a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"{{ url_for('auth.logout') }}"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 Out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{% else %}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&lt;li&gt;&lt;a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"{{ url_for('auth.register') }}"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&lt;li&gt;&lt;a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"{{ url_for('auth.login') }}"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 In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{% endif %}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9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64650" y="896125"/>
            <a:ext cx="8293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Flask uses Jinja to embed and render Python-like code in HTML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Jinja code makes it easy to create different views from a base HTML file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Note: Jinja is a templating engine for Python and used by Flask to render templates.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Jinja example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065150" y="2905425"/>
            <a:ext cx="6892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{% block content %}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{% for post in posts %}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&lt;article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post['title'] }}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"about"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 {{ post['username'] }} on {{ post['created'].strftime('%Y-%m-%d') }}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{% if g.user['id'] == post['author_id'] %}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"action"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"{{ url_for('blog.update', id=post['id']) }}"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</a:t>
            </a:r>
            <a:r>
              <a:rPr b="1" lang="en" sz="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 sz="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{% endif %}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25" y="758700"/>
            <a:ext cx="5309423" cy="247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98250" y="10931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Flask uses Jinja to produce different views by introducing logic to HTML code.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Factory function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71900" y="1919075"/>
            <a:ext cx="3783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factory function is one of Flask </a:t>
            </a:r>
            <a:r>
              <a:rPr lang="en"/>
              <a:t>design</a:t>
            </a:r>
            <a:r>
              <a:rPr lang="en"/>
              <a:t> patterns to </a:t>
            </a:r>
            <a:r>
              <a:rPr lang="en"/>
              <a:t>create</a:t>
            </a:r>
            <a:r>
              <a:rPr lang="en"/>
              <a:t> a Flask web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__init__.py file serves to tell python that flaskr is a package, and the create_function inside it is a Flask factory function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 Creates a Flask application that can be run using flask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Registers </a:t>
            </a:r>
            <a:r>
              <a:rPr b="1" lang="en"/>
              <a:t>blueprints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3- Configures the SQL database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255150" y="1919075"/>
            <a:ext cx="465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test_config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Flask(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instance_relative_config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.config.from_mapping(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.instance_path, 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"flaskr.sqlite"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init_app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.register_blueprint(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.register_blueprint(</a:t>
            </a:r>
            <a:r>
              <a:rPr b="1" lang="en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b="1" sz="9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Blueprints and views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57100" y="891450"/>
            <a:ext cx="4314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Flask blog app will have two blueprints: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auth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for authentication functions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blog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for blog functions.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blueprint is similar to an application. It has a name, groups related views, and its name is prepended to its associated routes making it easier to deal with and expand 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522150" y="1233000"/>
            <a:ext cx="45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Blueprint(</a:t>
            </a:r>
            <a:r>
              <a:rPr b="1" lang="en" sz="1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'auth'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__name__,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url_prefix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rPr>
              <a:t>'/auth'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522150" y="2169050"/>
            <a:ext cx="260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create_app():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000">
                <a:solidFill>
                  <a:srgbClr val="8F5902"/>
                </a:solidFill>
                <a:latin typeface="Courier New"/>
                <a:ea typeface="Courier New"/>
                <a:cs typeface="Courier New"/>
                <a:sym typeface="Courier New"/>
              </a:rPr>
              <a:t># existing code omitted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register_blueprint(auth</a:t>
            </a:r>
            <a:r>
              <a:rPr b="1" lang="en" sz="1000">
                <a:solidFill>
                  <a:srgbClr val="5828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bp)</a:t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446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522150" y="938675"/>
            <a:ext cx="26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 Blueprint for auth</a:t>
            </a:r>
            <a:endParaRPr sz="1200"/>
          </a:p>
        </p:txBody>
      </p:sp>
      <p:sp>
        <p:nvSpPr>
          <p:cNvPr id="138" name="Google Shape;138;p21"/>
          <p:cNvSpPr txBox="1"/>
          <p:nvPr/>
        </p:nvSpPr>
        <p:spPr>
          <a:xfrm>
            <a:off x="4522150" y="1854400"/>
            <a:ext cx="26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Register the Blueprint to the app</a:t>
            </a:r>
            <a:endParaRPr sz="1200"/>
          </a:p>
        </p:txBody>
      </p:sp>
      <p:sp>
        <p:nvSpPr>
          <p:cNvPr id="139" name="Google Shape;139;p21"/>
          <p:cNvSpPr txBox="1"/>
          <p:nvPr/>
        </p:nvSpPr>
        <p:spPr>
          <a:xfrm>
            <a:off x="4522150" y="3925275"/>
            <a:ext cx="26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 the Blueprint</a:t>
            </a:r>
            <a:endParaRPr sz="1200"/>
          </a:p>
        </p:txBody>
      </p:sp>
      <p:sp>
        <p:nvSpPr>
          <p:cNvPr id="140" name="Google Shape;140;p21"/>
          <p:cNvSpPr txBox="1"/>
          <p:nvPr/>
        </p:nvSpPr>
        <p:spPr>
          <a:xfrm>
            <a:off x="4522150" y="4294575"/>
            <a:ext cx="390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"/&lt;int:id&gt;/delete"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@login_required</a:t>
            </a:r>
            <a:endParaRPr b="1" sz="9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452650" y="2821975"/>
            <a:ext cx="1293600" cy="43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Flaskr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310388" y="3381275"/>
            <a:ext cx="1293600" cy="431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blog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11175" y="3381275"/>
            <a:ext cx="1293600" cy="431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auth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26100" y="3940575"/>
            <a:ext cx="877500" cy="33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auth/register</a:t>
            </a:r>
            <a:endParaRPr sz="1000"/>
          </a:p>
        </p:txBody>
      </p:sp>
      <p:sp>
        <p:nvSpPr>
          <p:cNvPr id="145" name="Google Shape;145;p21"/>
          <p:cNvSpPr txBox="1"/>
          <p:nvPr/>
        </p:nvSpPr>
        <p:spPr>
          <a:xfrm>
            <a:off x="526100" y="4303150"/>
            <a:ext cx="877500" cy="33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auth/login</a:t>
            </a:r>
            <a:endParaRPr sz="1000"/>
          </a:p>
        </p:txBody>
      </p:sp>
      <p:sp>
        <p:nvSpPr>
          <p:cNvPr id="146" name="Google Shape;146;p21"/>
          <p:cNvSpPr txBox="1"/>
          <p:nvPr/>
        </p:nvSpPr>
        <p:spPr>
          <a:xfrm>
            <a:off x="2393613" y="4317675"/>
            <a:ext cx="877500" cy="33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blog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/update</a:t>
            </a:r>
            <a:endParaRPr sz="1000"/>
          </a:p>
        </p:txBody>
      </p:sp>
      <p:sp>
        <p:nvSpPr>
          <p:cNvPr id="147" name="Google Shape;147;p21"/>
          <p:cNvSpPr txBox="1"/>
          <p:nvPr/>
        </p:nvSpPr>
        <p:spPr>
          <a:xfrm>
            <a:off x="2393613" y="3940575"/>
            <a:ext cx="877500" cy="33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blog/create</a:t>
            </a:r>
            <a:endParaRPr sz="1000"/>
          </a:p>
        </p:txBody>
      </p:sp>
      <p:sp>
        <p:nvSpPr>
          <p:cNvPr id="148" name="Google Shape;148;p21"/>
          <p:cNvSpPr txBox="1"/>
          <p:nvPr/>
        </p:nvSpPr>
        <p:spPr>
          <a:xfrm>
            <a:off x="2393613" y="4694775"/>
            <a:ext cx="877500" cy="33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blog/delete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