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6"/>
  </p:notesMasterIdLst>
  <p:sldIdLst>
    <p:sldId id="256" r:id="rId5"/>
  </p:sldIdLst>
  <p:sldSz cx="30267275" cy="42794238"/>
  <p:notesSz cx="6858000" cy="9144000"/>
  <p:defaultTextStyle>
    <a:defPPr>
      <a:defRPr lang="en-US"/>
    </a:defPPr>
    <a:lvl1pPr marL="0" algn="l" defTabSz="1565415" rtl="0" eaLnBrk="1" latinLnBrk="0" hangingPunct="1">
      <a:defRPr sz="6164" kern="1200">
        <a:solidFill>
          <a:schemeClr val="tx1"/>
        </a:solidFill>
        <a:latin typeface="+mn-lt"/>
        <a:ea typeface="+mn-ea"/>
        <a:cs typeface="+mn-cs"/>
      </a:defRPr>
    </a:lvl1pPr>
    <a:lvl2pPr marL="1565415" algn="l" defTabSz="1565415" rtl="0" eaLnBrk="1" latinLnBrk="0" hangingPunct="1">
      <a:defRPr sz="6164" kern="1200">
        <a:solidFill>
          <a:schemeClr val="tx1"/>
        </a:solidFill>
        <a:latin typeface="+mn-lt"/>
        <a:ea typeface="+mn-ea"/>
        <a:cs typeface="+mn-cs"/>
      </a:defRPr>
    </a:lvl2pPr>
    <a:lvl3pPr marL="3130831" algn="l" defTabSz="1565415" rtl="0" eaLnBrk="1" latinLnBrk="0" hangingPunct="1">
      <a:defRPr sz="6164" kern="1200">
        <a:solidFill>
          <a:schemeClr val="tx1"/>
        </a:solidFill>
        <a:latin typeface="+mn-lt"/>
        <a:ea typeface="+mn-ea"/>
        <a:cs typeface="+mn-cs"/>
      </a:defRPr>
    </a:lvl3pPr>
    <a:lvl4pPr marL="4696246" algn="l" defTabSz="1565415" rtl="0" eaLnBrk="1" latinLnBrk="0" hangingPunct="1">
      <a:defRPr sz="6164" kern="1200">
        <a:solidFill>
          <a:schemeClr val="tx1"/>
        </a:solidFill>
        <a:latin typeface="+mn-lt"/>
        <a:ea typeface="+mn-ea"/>
        <a:cs typeface="+mn-cs"/>
      </a:defRPr>
    </a:lvl4pPr>
    <a:lvl5pPr marL="6261661" algn="l" defTabSz="1565415" rtl="0" eaLnBrk="1" latinLnBrk="0" hangingPunct="1">
      <a:defRPr sz="6164" kern="1200">
        <a:solidFill>
          <a:schemeClr val="tx1"/>
        </a:solidFill>
        <a:latin typeface="+mn-lt"/>
        <a:ea typeface="+mn-ea"/>
        <a:cs typeface="+mn-cs"/>
      </a:defRPr>
    </a:lvl5pPr>
    <a:lvl6pPr marL="7827077" algn="l" defTabSz="1565415" rtl="0" eaLnBrk="1" latinLnBrk="0" hangingPunct="1">
      <a:defRPr sz="6164" kern="1200">
        <a:solidFill>
          <a:schemeClr val="tx1"/>
        </a:solidFill>
        <a:latin typeface="+mn-lt"/>
        <a:ea typeface="+mn-ea"/>
        <a:cs typeface="+mn-cs"/>
      </a:defRPr>
    </a:lvl6pPr>
    <a:lvl7pPr marL="9392492" algn="l" defTabSz="1565415" rtl="0" eaLnBrk="1" latinLnBrk="0" hangingPunct="1">
      <a:defRPr sz="6164" kern="1200">
        <a:solidFill>
          <a:schemeClr val="tx1"/>
        </a:solidFill>
        <a:latin typeface="+mn-lt"/>
        <a:ea typeface="+mn-ea"/>
        <a:cs typeface="+mn-cs"/>
      </a:defRPr>
    </a:lvl7pPr>
    <a:lvl8pPr marL="10957904" algn="l" defTabSz="1565415" rtl="0" eaLnBrk="1" latinLnBrk="0" hangingPunct="1">
      <a:defRPr sz="6164" kern="1200">
        <a:solidFill>
          <a:schemeClr val="tx1"/>
        </a:solidFill>
        <a:latin typeface="+mn-lt"/>
        <a:ea typeface="+mn-ea"/>
        <a:cs typeface="+mn-cs"/>
      </a:defRPr>
    </a:lvl8pPr>
    <a:lvl9pPr marL="12523319" algn="l" defTabSz="1565415" rtl="0" eaLnBrk="1" latinLnBrk="0" hangingPunct="1">
      <a:defRPr sz="6164" kern="1200">
        <a:solidFill>
          <a:schemeClr val="tx1"/>
        </a:solidFill>
        <a:latin typeface="+mn-lt"/>
        <a:ea typeface="+mn-ea"/>
        <a:cs typeface="+mn-cs"/>
      </a:defRPr>
    </a:lvl9pPr>
  </p:defaultTextStyle>
  <p:extLst>
    <p:ext uri="{EFAFB233-063F-42B5-8137-9DF3F51BA10A}">
      <p15:sldGuideLst xmlns:p15="http://schemas.microsoft.com/office/powerpoint/2012/main">
        <p15:guide id="2" pos="9533" userDrawn="1">
          <p15:clr>
            <a:srgbClr val="A4A3A4"/>
          </p15:clr>
        </p15:guide>
        <p15:guide id="3" orient="horz" pos="134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8F"/>
    <a:srgbClr val="84491C"/>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33" d="100"/>
          <a:sy n="33" d="100"/>
        </p:scale>
        <p:origin x="-1650" y="-5196"/>
      </p:cViewPr>
      <p:guideLst>
        <p:guide pos="9533"/>
        <p:guide orient="horz" pos="134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ru-RU" smtClean="0"/>
              <a:t>29.05.2019</a:t>
            </a:fld>
            <a:endParaRPr lang="ru-RU" dirty="0"/>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ru-RU" smtClean="0"/>
              <a:t>‹#›</a:t>
            </a:fld>
            <a:endParaRPr lang="ru-RU"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3130831" rtl="0" eaLnBrk="1" latinLnBrk="0" hangingPunct="1">
      <a:defRPr sz="4109" kern="1200">
        <a:solidFill>
          <a:schemeClr val="tx1"/>
        </a:solidFill>
        <a:latin typeface="+mn-lt"/>
        <a:ea typeface="+mn-ea"/>
        <a:cs typeface="+mn-cs"/>
      </a:defRPr>
    </a:lvl1pPr>
    <a:lvl2pPr marL="1565415" algn="l" defTabSz="3130831" rtl="0" eaLnBrk="1" latinLnBrk="0" hangingPunct="1">
      <a:defRPr sz="4109" kern="1200">
        <a:solidFill>
          <a:schemeClr val="tx1"/>
        </a:solidFill>
        <a:latin typeface="+mn-lt"/>
        <a:ea typeface="+mn-ea"/>
        <a:cs typeface="+mn-cs"/>
      </a:defRPr>
    </a:lvl2pPr>
    <a:lvl3pPr marL="3130831" algn="l" defTabSz="3130831" rtl="0" eaLnBrk="1" latinLnBrk="0" hangingPunct="1">
      <a:defRPr sz="4109" kern="1200">
        <a:solidFill>
          <a:schemeClr val="tx1"/>
        </a:solidFill>
        <a:latin typeface="+mn-lt"/>
        <a:ea typeface="+mn-ea"/>
        <a:cs typeface="+mn-cs"/>
      </a:defRPr>
    </a:lvl3pPr>
    <a:lvl4pPr marL="4696246" algn="l" defTabSz="3130831" rtl="0" eaLnBrk="1" latinLnBrk="0" hangingPunct="1">
      <a:defRPr sz="4109" kern="1200">
        <a:solidFill>
          <a:schemeClr val="tx1"/>
        </a:solidFill>
        <a:latin typeface="+mn-lt"/>
        <a:ea typeface="+mn-ea"/>
        <a:cs typeface="+mn-cs"/>
      </a:defRPr>
    </a:lvl4pPr>
    <a:lvl5pPr marL="6261661" algn="l" defTabSz="3130831" rtl="0" eaLnBrk="1" latinLnBrk="0" hangingPunct="1">
      <a:defRPr sz="4109" kern="1200">
        <a:solidFill>
          <a:schemeClr val="tx1"/>
        </a:solidFill>
        <a:latin typeface="+mn-lt"/>
        <a:ea typeface="+mn-ea"/>
        <a:cs typeface="+mn-cs"/>
      </a:defRPr>
    </a:lvl5pPr>
    <a:lvl6pPr marL="7827077" algn="l" defTabSz="3130831" rtl="0" eaLnBrk="1" latinLnBrk="0" hangingPunct="1">
      <a:defRPr sz="4109" kern="1200">
        <a:solidFill>
          <a:schemeClr val="tx1"/>
        </a:solidFill>
        <a:latin typeface="+mn-lt"/>
        <a:ea typeface="+mn-ea"/>
        <a:cs typeface="+mn-cs"/>
      </a:defRPr>
    </a:lvl6pPr>
    <a:lvl7pPr marL="9392492" algn="l" defTabSz="3130831" rtl="0" eaLnBrk="1" latinLnBrk="0" hangingPunct="1">
      <a:defRPr sz="4109" kern="1200">
        <a:solidFill>
          <a:schemeClr val="tx1"/>
        </a:solidFill>
        <a:latin typeface="+mn-lt"/>
        <a:ea typeface="+mn-ea"/>
        <a:cs typeface="+mn-cs"/>
      </a:defRPr>
    </a:lvl7pPr>
    <a:lvl8pPr marL="10957904" algn="l" defTabSz="3130831" rtl="0" eaLnBrk="1" latinLnBrk="0" hangingPunct="1">
      <a:defRPr sz="4109" kern="1200">
        <a:solidFill>
          <a:schemeClr val="tx1"/>
        </a:solidFill>
        <a:latin typeface="+mn-lt"/>
        <a:ea typeface="+mn-ea"/>
        <a:cs typeface="+mn-cs"/>
      </a:defRPr>
    </a:lvl8pPr>
    <a:lvl9pPr marL="12523319" algn="l" defTabSz="3130831" rtl="0" eaLnBrk="1" latinLnBrk="0" hangingPunct="1">
      <a:defRPr sz="410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descr="Man drinks water"/>
          <p:cNvPicPr>
            <a:picLocks noChangeAspect="1"/>
          </p:cNvPicPr>
          <p:nvPr userDrawn="1"/>
        </p:nvPicPr>
        <p:blipFill>
          <a:blip r:embed="rId2"/>
          <a:stretch>
            <a:fillRect/>
          </a:stretch>
        </p:blipFill>
        <p:spPr>
          <a:xfrm>
            <a:off x="0" y="0"/>
            <a:ext cx="30267275" cy="42794238"/>
          </a:xfrm>
          <a:prstGeom prst="rect">
            <a:avLst/>
          </a:prstGeom>
        </p:spPr>
      </p:pic>
      <p:sp>
        <p:nvSpPr>
          <p:cNvPr id="2" name="Title 1"/>
          <p:cNvSpPr>
            <a:spLocks noGrp="1"/>
          </p:cNvSpPr>
          <p:nvPr>
            <p:ph type="ctrTitle" hasCustomPrompt="1"/>
          </p:nvPr>
        </p:nvSpPr>
        <p:spPr>
          <a:xfrm>
            <a:off x="1452829" y="1534036"/>
            <a:ext cx="27486817" cy="4700627"/>
          </a:xfrm>
          <a:solidFill>
            <a:schemeClr val="tx2"/>
          </a:solidFill>
        </p:spPr>
        <p:txBody>
          <a:bodyPr lIns="0" tIns="0" rIns="0" bIns="0" anchor="ctr" anchorCtr="0">
            <a:normAutofit/>
          </a:bodyPr>
          <a:lstStyle>
            <a:lvl1pPr algn="ctr">
              <a:defRPr sz="10675" b="1">
                <a:solidFill>
                  <a:schemeClr val="bg1"/>
                </a:solidFill>
              </a:defRPr>
            </a:lvl1pPr>
          </a:lstStyle>
          <a:p>
            <a:r>
              <a:rPr lang="en-US" dirty="0"/>
              <a:t>WATER IS HEALTH</a:t>
            </a:r>
          </a:p>
        </p:txBody>
      </p:sp>
      <p:sp>
        <p:nvSpPr>
          <p:cNvPr id="7" name="Rectangle 6">
            <a:extLst>
              <a:ext uri="{FF2B5EF4-FFF2-40B4-BE49-F238E27FC236}">
                <a16:creationId xmlns:a16="http://schemas.microsoft.com/office/drawing/2014/main" id="{3497FCEA-3BD9-4741-BF2A-484CF345C742}"/>
              </a:ext>
            </a:extLst>
          </p:cNvPr>
          <p:cNvSpPr/>
          <p:nvPr userDrawn="1"/>
        </p:nvSpPr>
        <p:spPr>
          <a:xfrm>
            <a:off x="1452829" y="1668976"/>
            <a:ext cx="27361617" cy="39456287"/>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402" dirty="0"/>
          </a:p>
        </p:txBody>
      </p:sp>
      <p:cxnSp>
        <p:nvCxnSpPr>
          <p:cNvPr id="12" name="Straight Connector 11">
            <a:extLst>
              <a:ext uri="{FF2B5EF4-FFF2-40B4-BE49-F238E27FC236}">
                <a16:creationId xmlns:a16="http://schemas.microsoft.com/office/drawing/2014/main" id="{761AE4A8-954E-46B0-830F-D1FC3E9C1EBF}"/>
              </a:ext>
            </a:extLst>
          </p:cNvPr>
          <p:cNvCxnSpPr/>
          <p:nvPr userDrawn="1"/>
        </p:nvCxnSpPr>
        <p:spPr>
          <a:xfrm>
            <a:off x="2865302" y="12777155"/>
            <a:ext cx="2453667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A95050-F841-442A-A704-4546849905EF}"/>
              </a:ext>
            </a:extLst>
          </p:cNvPr>
          <p:cNvCxnSpPr/>
          <p:nvPr userDrawn="1"/>
        </p:nvCxnSpPr>
        <p:spPr>
          <a:xfrm>
            <a:off x="2873457" y="16047839"/>
            <a:ext cx="2453667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6" name="Graphic 15" descr="Glass of water">
            <a:extLst>
              <a:ext uri="{FF2B5EF4-FFF2-40B4-BE49-F238E27FC236}">
                <a16:creationId xmlns:a16="http://schemas.microsoft.com/office/drawing/2014/main" id="{15BE30C0-E939-4ECC-976E-6BD9B28624A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65306" y="13509112"/>
            <a:ext cx="976122" cy="1840152"/>
          </a:xfrm>
          <a:prstGeom prst="rect">
            <a:avLst/>
          </a:prstGeom>
        </p:spPr>
      </p:pic>
      <p:pic>
        <p:nvPicPr>
          <p:cNvPr id="17" name="Graphic 16" descr="Glass of water">
            <a:extLst>
              <a:ext uri="{FF2B5EF4-FFF2-40B4-BE49-F238E27FC236}">
                <a16:creationId xmlns:a16="http://schemas.microsoft.com/office/drawing/2014/main" id="{665A27E3-4632-4E7B-99FF-838C12DE4A9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38183" y="13509112"/>
            <a:ext cx="976122" cy="1840152"/>
          </a:xfrm>
          <a:prstGeom prst="rect">
            <a:avLst/>
          </a:prstGeom>
        </p:spPr>
      </p:pic>
      <p:pic>
        <p:nvPicPr>
          <p:cNvPr id="18" name="Graphic 17" descr="Glass of water">
            <a:extLst>
              <a:ext uri="{FF2B5EF4-FFF2-40B4-BE49-F238E27FC236}">
                <a16:creationId xmlns:a16="http://schemas.microsoft.com/office/drawing/2014/main" id="{9383FD27-689B-49B4-85BC-D526C5D77FA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3349" y="13509112"/>
            <a:ext cx="976122" cy="1840152"/>
          </a:xfrm>
          <a:prstGeom prst="rect">
            <a:avLst/>
          </a:prstGeom>
        </p:spPr>
      </p:pic>
      <p:pic>
        <p:nvPicPr>
          <p:cNvPr id="19" name="Graphic 18" descr="Glass of water">
            <a:extLst>
              <a:ext uri="{FF2B5EF4-FFF2-40B4-BE49-F238E27FC236}">
                <a16:creationId xmlns:a16="http://schemas.microsoft.com/office/drawing/2014/main" id="{A54ED20F-1234-46D8-B605-399779D61BD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98956" y="13509112"/>
            <a:ext cx="976122" cy="1840152"/>
          </a:xfrm>
          <a:prstGeom prst="rect">
            <a:avLst/>
          </a:prstGeom>
        </p:spPr>
      </p:pic>
      <p:pic>
        <p:nvPicPr>
          <p:cNvPr id="20" name="Graphic 19" descr="Glass of water">
            <a:extLst>
              <a:ext uri="{FF2B5EF4-FFF2-40B4-BE49-F238E27FC236}">
                <a16:creationId xmlns:a16="http://schemas.microsoft.com/office/drawing/2014/main" id="{F31E4CAC-8A69-437B-AEEB-F45B9B59648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80883" y="13509112"/>
            <a:ext cx="976122" cy="1840152"/>
          </a:xfrm>
          <a:prstGeom prst="rect">
            <a:avLst/>
          </a:prstGeom>
        </p:spPr>
      </p:pic>
      <p:cxnSp>
        <p:nvCxnSpPr>
          <p:cNvPr id="21" name="Straight Connector 20">
            <a:extLst>
              <a:ext uri="{FF2B5EF4-FFF2-40B4-BE49-F238E27FC236}">
                <a16:creationId xmlns:a16="http://schemas.microsoft.com/office/drawing/2014/main" id="{F240D4B6-DF54-491A-A95A-3C15DEAB0485}"/>
              </a:ext>
            </a:extLst>
          </p:cNvPr>
          <p:cNvCxnSpPr>
            <a:cxnSpLocks/>
          </p:cNvCxnSpPr>
          <p:nvPr userDrawn="1"/>
        </p:nvCxnSpPr>
        <p:spPr>
          <a:xfrm rot="16200000">
            <a:off x="5690642" y="9412360"/>
            <a:ext cx="4664572"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058004-1459-484E-B079-01FCC4565DB7}"/>
              </a:ext>
            </a:extLst>
          </p:cNvPr>
          <p:cNvCxnSpPr>
            <a:cxnSpLocks/>
          </p:cNvCxnSpPr>
          <p:nvPr userDrawn="1"/>
        </p:nvCxnSpPr>
        <p:spPr>
          <a:xfrm rot="16200000">
            <a:off x="17227019" y="9412360"/>
            <a:ext cx="4664572"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A80345CE-239C-4A2E-845A-C1F07C1ED3F0}"/>
              </a:ext>
            </a:extLst>
          </p:cNvPr>
          <p:cNvSpPr>
            <a:spLocks noGrp="1"/>
          </p:cNvSpPr>
          <p:nvPr>
            <p:ph type="body" sz="quarter" idx="10"/>
          </p:nvPr>
        </p:nvSpPr>
        <p:spPr>
          <a:xfrm>
            <a:off x="5361101" y="13508066"/>
            <a:ext cx="4172247" cy="1808876"/>
          </a:xfrm>
        </p:spPr>
        <p:txBody>
          <a:bodyPr>
            <a:noAutofit/>
          </a:bodyPr>
          <a:lstStyle>
            <a:lvl1pPr marL="0" indent="0">
              <a:buNone/>
              <a:defRPr sz="2979"/>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25" name="Text Placeholder 23">
            <a:extLst>
              <a:ext uri="{FF2B5EF4-FFF2-40B4-BE49-F238E27FC236}">
                <a16:creationId xmlns:a16="http://schemas.microsoft.com/office/drawing/2014/main" id="{1C456F98-8096-454A-AF63-D0F8FA8B904B}"/>
              </a:ext>
            </a:extLst>
          </p:cNvPr>
          <p:cNvSpPr>
            <a:spLocks noGrp="1"/>
          </p:cNvSpPr>
          <p:nvPr>
            <p:ph type="body" sz="quarter" idx="11"/>
          </p:nvPr>
        </p:nvSpPr>
        <p:spPr>
          <a:xfrm>
            <a:off x="10856260" y="13540396"/>
            <a:ext cx="4464577" cy="1808876"/>
          </a:xfrm>
        </p:spPr>
        <p:txBody>
          <a:bodyPr>
            <a:noAutofit/>
          </a:bodyPr>
          <a:lstStyle>
            <a:lvl1pPr marL="0" indent="0">
              <a:buNone/>
              <a:defRPr sz="2979"/>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26" name="Text Placeholder 23">
            <a:extLst>
              <a:ext uri="{FF2B5EF4-FFF2-40B4-BE49-F238E27FC236}">
                <a16:creationId xmlns:a16="http://schemas.microsoft.com/office/drawing/2014/main" id="{0BE12ADF-BF40-43CB-9F2C-5CEDED57F5CD}"/>
              </a:ext>
            </a:extLst>
          </p:cNvPr>
          <p:cNvSpPr>
            <a:spLocks noGrp="1"/>
          </p:cNvSpPr>
          <p:nvPr>
            <p:ph type="body" sz="quarter" idx="12"/>
          </p:nvPr>
        </p:nvSpPr>
        <p:spPr>
          <a:xfrm>
            <a:off x="17053191" y="13548052"/>
            <a:ext cx="4529049" cy="1808876"/>
          </a:xfrm>
        </p:spPr>
        <p:txBody>
          <a:bodyPr>
            <a:noAutofit/>
          </a:bodyPr>
          <a:lstStyle>
            <a:lvl1pPr marL="0" indent="0">
              <a:buNone/>
              <a:defRPr sz="2979"/>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27" name="Text Placeholder 23">
            <a:extLst>
              <a:ext uri="{FF2B5EF4-FFF2-40B4-BE49-F238E27FC236}">
                <a16:creationId xmlns:a16="http://schemas.microsoft.com/office/drawing/2014/main" id="{F4049E9A-D7F6-4C2D-AC35-9855A8C23EFA}"/>
              </a:ext>
            </a:extLst>
          </p:cNvPr>
          <p:cNvSpPr>
            <a:spLocks noGrp="1"/>
          </p:cNvSpPr>
          <p:nvPr>
            <p:ph type="body" sz="quarter" idx="13"/>
          </p:nvPr>
        </p:nvSpPr>
        <p:spPr>
          <a:xfrm>
            <a:off x="23124274" y="13540396"/>
            <a:ext cx="4235460" cy="1808876"/>
          </a:xfrm>
        </p:spPr>
        <p:txBody>
          <a:bodyPr>
            <a:noAutofit/>
          </a:bodyPr>
          <a:lstStyle>
            <a:lvl1pPr marL="0" indent="0">
              <a:buNone/>
              <a:defRPr sz="2979"/>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28" name="Text Placeholder 23">
            <a:extLst>
              <a:ext uri="{FF2B5EF4-FFF2-40B4-BE49-F238E27FC236}">
                <a16:creationId xmlns:a16="http://schemas.microsoft.com/office/drawing/2014/main" id="{1B6D5C34-BA04-49BA-966A-8B6C32F1D454}"/>
              </a:ext>
            </a:extLst>
          </p:cNvPr>
          <p:cNvSpPr>
            <a:spLocks noGrp="1"/>
          </p:cNvSpPr>
          <p:nvPr>
            <p:ph type="body" sz="quarter" idx="14" hasCustomPrompt="1"/>
          </p:nvPr>
        </p:nvSpPr>
        <p:spPr>
          <a:xfrm>
            <a:off x="2875391" y="16818140"/>
            <a:ext cx="24526582" cy="2069820"/>
          </a:xfrm>
        </p:spPr>
        <p:txBody>
          <a:bodyPr wrap="none" lIns="0" tIns="0" rIns="0" bIns="0" anchor="ctr" anchorCtr="0">
            <a:noAutofit/>
          </a:bodyPr>
          <a:lstStyle>
            <a:lvl1pPr marL="0" indent="0" algn="ctr">
              <a:buNone/>
              <a:defRPr sz="7448" b="1">
                <a:solidFill>
                  <a:schemeClr val="tx2"/>
                </a:solid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29" name="Text Placeholder 23">
            <a:extLst>
              <a:ext uri="{FF2B5EF4-FFF2-40B4-BE49-F238E27FC236}">
                <a16:creationId xmlns:a16="http://schemas.microsoft.com/office/drawing/2014/main" id="{07BFEC67-AE05-4110-8A41-9441632EB25A}"/>
              </a:ext>
            </a:extLst>
          </p:cNvPr>
          <p:cNvSpPr>
            <a:spLocks noGrp="1"/>
          </p:cNvSpPr>
          <p:nvPr>
            <p:ph type="body" sz="quarter" idx="15" hasCustomPrompt="1"/>
          </p:nvPr>
        </p:nvSpPr>
        <p:spPr>
          <a:xfrm>
            <a:off x="2288488" y="19010514"/>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30" name="Text Placeholder 23">
            <a:extLst>
              <a:ext uri="{FF2B5EF4-FFF2-40B4-BE49-F238E27FC236}">
                <a16:creationId xmlns:a16="http://schemas.microsoft.com/office/drawing/2014/main" id="{C273FD33-C8B1-453E-8B5A-7AD92C8F2B09}"/>
              </a:ext>
            </a:extLst>
          </p:cNvPr>
          <p:cNvSpPr>
            <a:spLocks noGrp="1"/>
          </p:cNvSpPr>
          <p:nvPr>
            <p:ph type="body" sz="quarter" idx="16" hasCustomPrompt="1"/>
          </p:nvPr>
        </p:nvSpPr>
        <p:spPr>
          <a:xfrm>
            <a:off x="6560499" y="19010514"/>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31" name="Text Placeholder 23">
            <a:extLst>
              <a:ext uri="{FF2B5EF4-FFF2-40B4-BE49-F238E27FC236}">
                <a16:creationId xmlns:a16="http://schemas.microsoft.com/office/drawing/2014/main" id="{958D2427-D8FD-4C70-BAB5-B8616EE83578}"/>
              </a:ext>
            </a:extLst>
          </p:cNvPr>
          <p:cNvSpPr>
            <a:spLocks noGrp="1"/>
          </p:cNvSpPr>
          <p:nvPr>
            <p:ph type="body" sz="quarter" idx="17" hasCustomPrompt="1"/>
          </p:nvPr>
        </p:nvSpPr>
        <p:spPr>
          <a:xfrm>
            <a:off x="10832519" y="19010514"/>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32" name="Text Placeholder 23">
            <a:extLst>
              <a:ext uri="{FF2B5EF4-FFF2-40B4-BE49-F238E27FC236}">
                <a16:creationId xmlns:a16="http://schemas.microsoft.com/office/drawing/2014/main" id="{3217A116-3E9E-430D-9E4B-79890C1B1498}"/>
              </a:ext>
            </a:extLst>
          </p:cNvPr>
          <p:cNvSpPr>
            <a:spLocks noGrp="1"/>
          </p:cNvSpPr>
          <p:nvPr>
            <p:ph type="body" sz="quarter" idx="18" hasCustomPrompt="1"/>
          </p:nvPr>
        </p:nvSpPr>
        <p:spPr>
          <a:xfrm>
            <a:off x="15104534" y="19010514"/>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33" name="Text Placeholder 23">
            <a:extLst>
              <a:ext uri="{FF2B5EF4-FFF2-40B4-BE49-F238E27FC236}">
                <a16:creationId xmlns:a16="http://schemas.microsoft.com/office/drawing/2014/main" id="{08B212C6-AF3C-4196-A985-BE634CC8EB1E}"/>
              </a:ext>
            </a:extLst>
          </p:cNvPr>
          <p:cNvSpPr>
            <a:spLocks noGrp="1"/>
          </p:cNvSpPr>
          <p:nvPr>
            <p:ph type="body" sz="quarter" idx="19" hasCustomPrompt="1"/>
          </p:nvPr>
        </p:nvSpPr>
        <p:spPr>
          <a:xfrm>
            <a:off x="19376545" y="19010514"/>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34" name="Text Placeholder 23">
            <a:extLst>
              <a:ext uri="{FF2B5EF4-FFF2-40B4-BE49-F238E27FC236}">
                <a16:creationId xmlns:a16="http://schemas.microsoft.com/office/drawing/2014/main" id="{8D69BE36-8432-41D5-8A6C-71295D32177F}"/>
              </a:ext>
            </a:extLst>
          </p:cNvPr>
          <p:cNvSpPr>
            <a:spLocks noGrp="1"/>
          </p:cNvSpPr>
          <p:nvPr>
            <p:ph type="body" sz="quarter" idx="20" hasCustomPrompt="1"/>
          </p:nvPr>
        </p:nvSpPr>
        <p:spPr>
          <a:xfrm>
            <a:off x="23648568" y="19010514"/>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36" name="Picture Placeholder 35">
            <a:extLst>
              <a:ext uri="{FF2B5EF4-FFF2-40B4-BE49-F238E27FC236}">
                <a16:creationId xmlns:a16="http://schemas.microsoft.com/office/drawing/2014/main" id="{F864A939-B33C-4A89-AE76-306C64412BC6}"/>
              </a:ext>
            </a:extLst>
          </p:cNvPr>
          <p:cNvSpPr>
            <a:spLocks noGrp="1"/>
          </p:cNvSpPr>
          <p:nvPr>
            <p:ph type="pic" sz="quarter" idx="21"/>
          </p:nvPr>
        </p:nvSpPr>
        <p:spPr>
          <a:xfrm>
            <a:off x="2865302" y="20991547"/>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37" name="Picture Placeholder 35">
            <a:extLst>
              <a:ext uri="{FF2B5EF4-FFF2-40B4-BE49-F238E27FC236}">
                <a16:creationId xmlns:a16="http://schemas.microsoft.com/office/drawing/2014/main" id="{F6DC7B7C-2744-4266-BC22-AA3FED128E0C}"/>
              </a:ext>
            </a:extLst>
          </p:cNvPr>
          <p:cNvSpPr>
            <a:spLocks noGrp="1"/>
          </p:cNvSpPr>
          <p:nvPr>
            <p:ph type="pic" sz="quarter" idx="22"/>
          </p:nvPr>
        </p:nvSpPr>
        <p:spPr>
          <a:xfrm>
            <a:off x="24221975" y="20991547"/>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38" name="Picture Placeholder 35">
            <a:extLst>
              <a:ext uri="{FF2B5EF4-FFF2-40B4-BE49-F238E27FC236}">
                <a16:creationId xmlns:a16="http://schemas.microsoft.com/office/drawing/2014/main" id="{ED28CB15-D5EB-48D5-800C-42B20449B87F}"/>
              </a:ext>
            </a:extLst>
          </p:cNvPr>
          <p:cNvSpPr>
            <a:spLocks noGrp="1"/>
          </p:cNvSpPr>
          <p:nvPr>
            <p:ph type="pic" sz="quarter" idx="23"/>
          </p:nvPr>
        </p:nvSpPr>
        <p:spPr>
          <a:xfrm>
            <a:off x="7136637" y="20991547"/>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39" name="Picture Placeholder 35">
            <a:extLst>
              <a:ext uri="{FF2B5EF4-FFF2-40B4-BE49-F238E27FC236}">
                <a16:creationId xmlns:a16="http://schemas.microsoft.com/office/drawing/2014/main" id="{378DF038-3E2D-465C-B3E5-ACE5C8755B6A}"/>
              </a:ext>
            </a:extLst>
          </p:cNvPr>
          <p:cNvSpPr>
            <a:spLocks noGrp="1"/>
          </p:cNvSpPr>
          <p:nvPr>
            <p:ph type="pic" sz="quarter" idx="24"/>
          </p:nvPr>
        </p:nvSpPr>
        <p:spPr>
          <a:xfrm>
            <a:off x="11407972" y="20991547"/>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40" name="Picture Placeholder 35">
            <a:extLst>
              <a:ext uri="{FF2B5EF4-FFF2-40B4-BE49-F238E27FC236}">
                <a16:creationId xmlns:a16="http://schemas.microsoft.com/office/drawing/2014/main" id="{EEFD2591-4EB5-45D2-8D6F-AE8432FFCDE3}"/>
              </a:ext>
            </a:extLst>
          </p:cNvPr>
          <p:cNvSpPr>
            <a:spLocks noGrp="1"/>
          </p:cNvSpPr>
          <p:nvPr>
            <p:ph type="pic" sz="quarter" idx="25"/>
          </p:nvPr>
        </p:nvSpPr>
        <p:spPr>
          <a:xfrm>
            <a:off x="15679310" y="20991547"/>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41" name="Picture Placeholder 35">
            <a:extLst>
              <a:ext uri="{FF2B5EF4-FFF2-40B4-BE49-F238E27FC236}">
                <a16:creationId xmlns:a16="http://schemas.microsoft.com/office/drawing/2014/main" id="{2EBAF4A4-20E6-4ABB-A86D-106626221A4E}"/>
              </a:ext>
            </a:extLst>
          </p:cNvPr>
          <p:cNvSpPr>
            <a:spLocks noGrp="1"/>
          </p:cNvSpPr>
          <p:nvPr>
            <p:ph type="pic" sz="quarter" idx="26"/>
          </p:nvPr>
        </p:nvSpPr>
        <p:spPr>
          <a:xfrm>
            <a:off x="19950645" y="20991547"/>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42" name="Text Placeholder 23">
            <a:extLst>
              <a:ext uri="{FF2B5EF4-FFF2-40B4-BE49-F238E27FC236}">
                <a16:creationId xmlns:a16="http://schemas.microsoft.com/office/drawing/2014/main" id="{5521A8E3-B7F2-4391-BE6D-81A217D222FF}"/>
              </a:ext>
            </a:extLst>
          </p:cNvPr>
          <p:cNvSpPr>
            <a:spLocks noGrp="1"/>
          </p:cNvSpPr>
          <p:nvPr>
            <p:ph type="body" sz="quarter" idx="27" hasCustomPrompt="1"/>
          </p:nvPr>
        </p:nvSpPr>
        <p:spPr>
          <a:xfrm>
            <a:off x="2288488" y="24929892"/>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43" name="Text Placeholder 23">
            <a:extLst>
              <a:ext uri="{FF2B5EF4-FFF2-40B4-BE49-F238E27FC236}">
                <a16:creationId xmlns:a16="http://schemas.microsoft.com/office/drawing/2014/main" id="{3DC94CE9-D11E-427E-B69C-115FE7E9977C}"/>
              </a:ext>
            </a:extLst>
          </p:cNvPr>
          <p:cNvSpPr>
            <a:spLocks noGrp="1"/>
          </p:cNvSpPr>
          <p:nvPr>
            <p:ph type="body" sz="quarter" idx="28" hasCustomPrompt="1"/>
          </p:nvPr>
        </p:nvSpPr>
        <p:spPr>
          <a:xfrm>
            <a:off x="23648568" y="24929892"/>
            <a:ext cx="4334968" cy="1808876"/>
          </a:xfrm>
        </p:spPr>
        <p:txBody>
          <a:bodyPr lIns="0" tIns="0" rIns="0" bIns="0" anchor="ctr" anchorCtr="0">
            <a:noAutofit/>
          </a:bodyPr>
          <a:lstStyle>
            <a:lvl1pPr marL="0" indent="0" algn="ctr">
              <a:buNone/>
              <a:defRPr sz="3476"/>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44" name="Picture Placeholder 35">
            <a:extLst>
              <a:ext uri="{FF2B5EF4-FFF2-40B4-BE49-F238E27FC236}">
                <a16:creationId xmlns:a16="http://schemas.microsoft.com/office/drawing/2014/main" id="{69431DF3-BB70-471C-A33C-0914A89B3A60}"/>
              </a:ext>
            </a:extLst>
          </p:cNvPr>
          <p:cNvSpPr>
            <a:spLocks noGrp="1"/>
          </p:cNvSpPr>
          <p:nvPr>
            <p:ph type="pic" sz="quarter" idx="29"/>
          </p:nvPr>
        </p:nvSpPr>
        <p:spPr>
          <a:xfrm>
            <a:off x="2865302" y="26910925"/>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45" name="Picture Placeholder 35">
            <a:extLst>
              <a:ext uri="{FF2B5EF4-FFF2-40B4-BE49-F238E27FC236}">
                <a16:creationId xmlns:a16="http://schemas.microsoft.com/office/drawing/2014/main" id="{2A210596-1E16-4C0E-AE6E-7E0A95D89647}"/>
              </a:ext>
            </a:extLst>
          </p:cNvPr>
          <p:cNvSpPr>
            <a:spLocks noGrp="1"/>
          </p:cNvSpPr>
          <p:nvPr>
            <p:ph type="pic" sz="quarter" idx="30"/>
          </p:nvPr>
        </p:nvSpPr>
        <p:spPr>
          <a:xfrm>
            <a:off x="24221975" y="26910925"/>
            <a:ext cx="3188153" cy="3380745"/>
          </a:xfrm>
          <a:solidFill>
            <a:schemeClr val="tx2"/>
          </a:solidFill>
        </p:spPr>
        <p:txBody>
          <a:bodyPr anchor="ctr" anchorCtr="0">
            <a:noAutofit/>
          </a:bodyPr>
          <a:lstStyle>
            <a:lvl1pPr marL="0" indent="0" algn="ctr">
              <a:buNone/>
              <a:defRPr sz="2607"/>
            </a:lvl1pPr>
          </a:lstStyle>
          <a:p>
            <a:r>
              <a:rPr lang="en-US"/>
              <a:t>Click icon to add picture</a:t>
            </a:r>
            <a:endParaRPr lang="ru-RU" dirty="0"/>
          </a:p>
        </p:txBody>
      </p:sp>
      <p:sp>
        <p:nvSpPr>
          <p:cNvPr id="46" name="Text Placeholder 23">
            <a:extLst>
              <a:ext uri="{FF2B5EF4-FFF2-40B4-BE49-F238E27FC236}">
                <a16:creationId xmlns:a16="http://schemas.microsoft.com/office/drawing/2014/main" id="{ECA17A4E-964E-49C2-80C7-B2ACDF05E8D8}"/>
              </a:ext>
            </a:extLst>
          </p:cNvPr>
          <p:cNvSpPr>
            <a:spLocks noGrp="1"/>
          </p:cNvSpPr>
          <p:nvPr>
            <p:ph type="body" sz="quarter" idx="31" hasCustomPrompt="1"/>
          </p:nvPr>
        </p:nvSpPr>
        <p:spPr>
          <a:xfrm>
            <a:off x="2447359" y="34834510"/>
            <a:ext cx="24954614" cy="4643175"/>
          </a:xfrm>
        </p:spPr>
        <p:txBody>
          <a:bodyPr anchor="ctr" anchorCtr="0">
            <a:noAutofit/>
          </a:bodyPr>
          <a:lstStyle>
            <a:lvl1pPr marL="0" indent="0" algn="l">
              <a:lnSpc>
                <a:spcPct val="90000"/>
              </a:lnSpc>
              <a:buNone/>
              <a:defRPr sz="9930" b="1">
                <a:ln w="12700">
                  <a:solidFill>
                    <a:schemeClr val="bg1"/>
                  </a:solidFill>
                </a:ln>
                <a:no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MASTER</a:t>
            </a:r>
            <a:endParaRPr lang="ru-RU" dirty="0"/>
          </a:p>
        </p:txBody>
      </p:sp>
      <p:sp>
        <p:nvSpPr>
          <p:cNvPr id="47" name="Text Placeholder 23">
            <a:extLst>
              <a:ext uri="{FF2B5EF4-FFF2-40B4-BE49-F238E27FC236}">
                <a16:creationId xmlns:a16="http://schemas.microsoft.com/office/drawing/2014/main" id="{20DB57F0-5062-4A3D-8D31-F4ED83C21310}"/>
              </a:ext>
            </a:extLst>
          </p:cNvPr>
          <p:cNvSpPr>
            <a:spLocks noGrp="1"/>
          </p:cNvSpPr>
          <p:nvPr>
            <p:ph type="body" sz="quarter" idx="32" hasCustomPrompt="1"/>
          </p:nvPr>
        </p:nvSpPr>
        <p:spPr>
          <a:xfrm>
            <a:off x="2852693" y="6963281"/>
            <a:ext cx="4745959" cy="1772802"/>
          </a:xfrm>
        </p:spPr>
        <p:txBody>
          <a:bodyPr wrap="none" lIns="0" tIns="0" rIns="0" bIns="0" anchor="ctr" anchorCtr="0">
            <a:noAutofit/>
          </a:bodyPr>
          <a:lstStyle>
            <a:lvl1pPr marL="0" indent="0" algn="l">
              <a:buNone/>
              <a:defRPr sz="6951" b="1">
                <a:solidFill>
                  <a:schemeClr val="tx2"/>
                </a:solid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75%</a:t>
            </a:r>
            <a:endParaRPr lang="ru-RU" dirty="0"/>
          </a:p>
        </p:txBody>
      </p:sp>
      <p:sp>
        <p:nvSpPr>
          <p:cNvPr id="48" name="Text Placeholder 23">
            <a:extLst>
              <a:ext uri="{FF2B5EF4-FFF2-40B4-BE49-F238E27FC236}">
                <a16:creationId xmlns:a16="http://schemas.microsoft.com/office/drawing/2014/main" id="{F59C131F-22CE-49E1-9155-2B2F40A3DE0C}"/>
              </a:ext>
            </a:extLst>
          </p:cNvPr>
          <p:cNvSpPr>
            <a:spLocks noGrp="1"/>
          </p:cNvSpPr>
          <p:nvPr>
            <p:ph type="body" sz="quarter" idx="33" hasCustomPrompt="1"/>
          </p:nvPr>
        </p:nvSpPr>
        <p:spPr>
          <a:xfrm>
            <a:off x="2852693" y="8785394"/>
            <a:ext cx="4745959" cy="1785003"/>
          </a:xfrm>
        </p:spPr>
        <p:txBody>
          <a:bodyPr wrap="none" lIns="0" tIns="0" rIns="0" bIns="0" anchor="ctr" anchorCtr="0">
            <a:noAutofit/>
          </a:bodyPr>
          <a:lstStyle>
            <a:lvl1pPr marL="0" indent="0" algn="l">
              <a:buNone/>
              <a:defRPr sz="2979" b="0" i="0">
                <a:solidFill>
                  <a:schemeClr val="tx1"/>
                </a:solidFill>
                <a:latin typeface="+mn-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Edit text styles</a:t>
            </a:r>
          </a:p>
        </p:txBody>
      </p:sp>
      <p:sp>
        <p:nvSpPr>
          <p:cNvPr id="49" name="Text Placeholder 23">
            <a:extLst>
              <a:ext uri="{FF2B5EF4-FFF2-40B4-BE49-F238E27FC236}">
                <a16:creationId xmlns:a16="http://schemas.microsoft.com/office/drawing/2014/main" id="{457E47D2-13AB-42E0-92CC-F87EC41E0C8C}"/>
              </a:ext>
            </a:extLst>
          </p:cNvPr>
          <p:cNvSpPr>
            <a:spLocks noGrp="1"/>
          </p:cNvSpPr>
          <p:nvPr>
            <p:ph type="body" sz="quarter" idx="34"/>
          </p:nvPr>
        </p:nvSpPr>
        <p:spPr>
          <a:xfrm>
            <a:off x="2852694" y="10554543"/>
            <a:ext cx="4745952" cy="1304723"/>
          </a:xfrm>
        </p:spPr>
        <p:txBody>
          <a:bodyPr wrap="none" lIns="0" tIns="0" rIns="0" bIns="0" anchor="ctr" anchorCtr="0">
            <a:noAutofit/>
          </a:bodyPr>
          <a:lstStyle>
            <a:lvl1pPr marL="0" indent="0" algn="l">
              <a:buNone/>
              <a:defRPr sz="2234" b="0" i="0">
                <a:solidFill>
                  <a:schemeClr val="tx1"/>
                </a:solidFill>
                <a:latin typeface="+mn-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pic>
        <p:nvPicPr>
          <p:cNvPr id="50" name="Graphic 49" descr="Glass of water">
            <a:extLst>
              <a:ext uri="{FF2B5EF4-FFF2-40B4-BE49-F238E27FC236}">
                <a16:creationId xmlns:a16="http://schemas.microsoft.com/office/drawing/2014/main" id="{06AA7800-8817-48DF-9C11-CD4EEF50E52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83017" y="9937680"/>
            <a:ext cx="976122" cy="1840152"/>
          </a:xfrm>
          <a:prstGeom prst="rect">
            <a:avLst/>
          </a:prstGeom>
        </p:spPr>
      </p:pic>
      <p:pic>
        <p:nvPicPr>
          <p:cNvPr id="51" name="Graphic 50" descr="Glass of water">
            <a:extLst>
              <a:ext uri="{FF2B5EF4-FFF2-40B4-BE49-F238E27FC236}">
                <a16:creationId xmlns:a16="http://schemas.microsoft.com/office/drawing/2014/main" id="{A1D8E1DE-0D6B-4AEC-B206-6AE354C7665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788649" y="9937680"/>
            <a:ext cx="976122" cy="1840152"/>
          </a:xfrm>
          <a:prstGeom prst="rect">
            <a:avLst/>
          </a:prstGeom>
        </p:spPr>
      </p:pic>
      <p:pic>
        <p:nvPicPr>
          <p:cNvPr id="52" name="Graphic 51" descr="Glass of water">
            <a:extLst>
              <a:ext uri="{FF2B5EF4-FFF2-40B4-BE49-F238E27FC236}">
                <a16:creationId xmlns:a16="http://schemas.microsoft.com/office/drawing/2014/main" id="{E8F45AF6-439B-441E-ABB1-2DFDC66F7ED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69530" y="9937680"/>
            <a:ext cx="976122" cy="1840152"/>
          </a:xfrm>
          <a:prstGeom prst="rect">
            <a:avLst/>
          </a:prstGeom>
        </p:spPr>
      </p:pic>
      <p:pic>
        <p:nvPicPr>
          <p:cNvPr id="53" name="Graphic 52" descr="Glass of water">
            <a:extLst>
              <a:ext uri="{FF2B5EF4-FFF2-40B4-BE49-F238E27FC236}">
                <a16:creationId xmlns:a16="http://schemas.microsoft.com/office/drawing/2014/main" id="{2D2361E8-89B6-49B5-86CB-E130A844D46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56049" y="9937680"/>
            <a:ext cx="976122" cy="1840152"/>
          </a:xfrm>
          <a:prstGeom prst="rect">
            <a:avLst/>
          </a:prstGeom>
        </p:spPr>
      </p:pic>
      <p:pic>
        <p:nvPicPr>
          <p:cNvPr id="54" name="Graphic 53" descr="Glass of water">
            <a:extLst>
              <a:ext uri="{FF2B5EF4-FFF2-40B4-BE49-F238E27FC236}">
                <a16:creationId xmlns:a16="http://schemas.microsoft.com/office/drawing/2014/main" id="{B5336077-21E9-4005-96E2-FEF34F0185D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42567" y="9937680"/>
            <a:ext cx="976122" cy="1840152"/>
          </a:xfrm>
          <a:prstGeom prst="rect">
            <a:avLst/>
          </a:prstGeom>
        </p:spPr>
      </p:pic>
      <p:pic>
        <p:nvPicPr>
          <p:cNvPr id="55" name="Graphic 54" descr="Glass of water">
            <a:extLst>
              <a:ext uri="{FF2B5EF4-FFF2-40B4-BE49-F238E27FC236}">
                <a16:creationId xmlns:a16="http://schemas.microsoft.com/office/drawing/2014/main" id="{0A4FFA47-D2B0-4075-9F4C-29664726CBB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29085" y="9937680"/>
            <a:ext cx="976122" cy="1840152"/>
          </a:xfrm>
          <a:prstGeom prst="rect">
            <a:avLst/>
          </a:prstGeom>
        </p:spPr>
      </p:pic>
      <p:pic>
        <p:nvPicPr>
          <p:cNvPr id="56" name="Graphic 55" descr="Glass of water">
            <a:extLst>
              <a:ext uri="{FF2B5EF4-FFF2-40B4-BE49-F238E27FC236}">
                <a16:creationId xmlns:a16="http://schemas.microsoft.com/office/drawing/2014/main" id="{61E34424-F875-4D57-8FE3-8FCFD7F6620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15603" y="9937680"/>
            <a:ext cx="976122" cy="1840152"/>
          </a:xfrm>
          <a:prstGeom prst="rect">
            <a:avLst/>
          </a:prstGeom>
        </p:spPr>
      </p:pic>
      <p:pic>
        <p:nvPicPr>
          <p:cNvPr id="57" name="Graphic 56" descr="Glass of water">
            <a:extLst>
              <a:ext uri="{FF2B5EF4-FFF2-40B4-BE49-F238E27FC236}">
                <a16:creationId xmlns:a16="http://schemas.microsoft.com/office/drawing/2014/main" id="{FEDA808B-B308-4782-B80B-EC581ACC535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02121" y="9937680"/>
            <a:ext cx="976122" cy="1840152"/>
          </a:xfrm>
          <a:prstGeom prst="rect">
            <a:avLst/>
          </a:prstGeom>
        </p:spPr>
      </p:pic>
      <p:sp>
        <p:nvSpPr>
          <p:cNvPr id="59" name="Text Placeholder 23">
            <a:extLst>
              <a:ext uri="{FF2B5EF4-FFF2-40B4-BE49-F238E27FC236}">
                <a16:creationId xmlns:a16="http://schemas.microsoft.com/office/drawing/2014/main" id="{310EA19F-9A89-46D4-914B-A5F0B50954D7}"/>
              </a:ext>
            </a:extLst>
          </p:cNvPr>
          <p:cNvSpPr>
            <a:spLocks noGrp="1"/>
          </p:cNvSpPr>
          <p:nvPr>
            <p:ph type="body" sz="quarter" idx="35" hasCustomPrompt="1"/>
          </p:nvPr>
        </p:nvSpPr>
        <p:spPr>
          <a:xfrm>
            <a:off x="8667963" y="6963281"/>
            <a:ext cx="10024086" cy="1772802"/>
          </a:xfrm>
        </p:spPr>
        <p:txBody>
          <a:bodyPr wrap="none" lIns="0" tIns="0" rIns="0" bIns="0" anchor="ctr" anchorCtr="0">
            <a:noAutofit/>
          </a:bodyPr>
          <a:lstStyle>
            <a:lvl1pPr marL="0" indent="0" algn="l">
              <a:buNone/>
              <a:defRPr sz="6951" b="1">
                <a:solidFill>
                  <a:schemeClr val="tx2"/>
                </a:solid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HOW MUCH</a:t>
            </a:r>
            <a:endParaRPr lang="ru-RU" dirty="0"/>
          </a:p>
        </p:txBody>
      </p:sp>
      <p:sp>
        <p:nvSpPr>
          <p:cNvPr id="60" name="Text Placeholder 23">
            <a:extLst>
              <a:ext uri="{FF2B5EF4-FFF2-40B4-BE49-F238E27FC236}">
                <a16:creationId xmlns:a16="http://schemas.microsoft.com/office/drawing/2014/main" id="{F19A6299-9C98-457E-8A87-FF548494969B}"/>
              </a:ext>
            </a:extLst>
          </p:cNvPr>
          <p:cNvSpPr>
            <a:spLocks noGrp="1"/>
          </p:cNvSpPr>
          <p:nvPr>
            <p:ph type="body" sz="quarter" idx="36"/>
          </p:nvPr>
        </p:nvSpPr>
        <p:spPr>
          <a:xfrm>
            <a:off x="8667963" y="8586511"/>
            <a:ext cx="10024086" cy="1152253"/>
          </a:xfrm>
        </p:spPr>
        <p:txBody>
          <a:bodyPr wrap="none" lIns="0" tIns="0" rIns="0" bIns="0" anchor="ctr" anchorCtr="0">
            <a:noAutofit/>
          </a:bodyPr>
          <a:lstStyle>
            <a:lvl1pPr marL="0" indent="0" algn="l">
              <a:buNone/>
              <a:defRPr sz="3476" b="0" i="0">
                <a:solidFill>
                  <a:schemeClr val="tx1"/>
                </a:solidFill>
                <a:latin typeface="+mn-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64" name="Text Placeholder 23">
            <a:extLst>
              <a:ext uri="{FF2B5EF4-FFF2-40B4-BE49-F238E27FC236}">
                <a16:creationId xmlns:a16="http://schemas.microsoft.com/office/drawing/2014/main" id="{8BB4BEEF-4E81-444F-A6A7-B56018930293}"/>
              </a:ext>
            </a:extLst>
          </p:cNvPr>
          <p:cNvSpPr>
            <a:spLocks noGrp="1"/>
          </p:cNvSpPr>
          <p:nvPr>
            <p:ph type="body" sz="quarter" idx="37" hasCustomPrompt="1"/>
          </p:nvPr>
        </p:nvSpPr>
        <p:spPr>
          <a:xfrm>
            <a:off x="20296412" y="6958685"/>
            <a:ext cx="1247592" cy="1772802"/>
          </a:xfrm>
        </p:spPr>
        <p:txBody>
          <a:bodyPr wrap="none" lIns="0" tIns="0" rIns="0" bIns="0" anchor="ctr" anchorCtr="0">
            <a:noAutofit/>
          </a:bodyPr>
          <a:lstStyle>
            <a:lvl1pPr marL="0" indent="0" algn="l">
              <a:buNone/>
              <a:defRPr sz="6951" b="1">
                <a:solidFill>
                  <a:schemeClr val="tx2"/>
                </a:solid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8</a:t>
            </a:r>
            <a:endParaRPr lang="ru-RU" dirty="0"/>
          </a:p>
        </p:txBody>
      </p:sp>
      <p:sp>
        <p:nvSpPr>
          <p:cNvPr id="65" name="Text Placeholder 23">
            <a:extLst>
              <a:ext uri="{FF2B5EF4-FFF2-40B4-BE49-F238E27FC236}">
                <a16:creationId xmlns:a16="http://schemas.microsoft.com/office/drawing/2014/main" id="{D844AE30-563D-4D40-90E1-57E3A6736AA6}"/>
              </a:ext>
            </a:extLst>
          </p:cNvPr>
          <p:cNvSpPr>
            <a:spLocks noGrp="1"/>
          </p:cNvSpPr>
          <p:nvPr>
            <p:ph type="body" sz="quarter" idx="38"/>
          </p:nvPr>
        </p:nvSpPr>
        <p:spPr>
          <a:xfrm>
            <a:off x="21582246" y="6958767"/>
            <a:ext cx="3773740" cy="1826627"/>
          </a:xfrm>
        </p:spPr>
        <p:txBody>
          <a:bodyPr wrap="none" lIns="0" tIns="0" rIns="0" bIns="0" anchor="ctr" anchorCtr="0">
            <a:noAutofit/>
          </a:bodyPr>
          <a:lstStyle>
            <a:lvl1pPr marL="0" indent="0" algn="l">
              <a:buNone/>
              <a:defRPr sz="3476" b="0" i="0">
                <a:solidFill>
                  <a:schemeClr val="tx1"/>
                </a:solidFill>
                <a:latin typeface="+mn-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66" name="Text Placeholder 23">
            <a:extLst>
              <a:ext uri="{FF2B5EF4-FFF2-40B4-BE49-F238E27FC236}">
                <a16:creationId xmlns:a16="http://schemas.microsoft.com/office/drawing/2014/main" id="{B9FFBDC8-6ADD-4001-AB70-BA2756024F75}"/>
              </a:ext>
            </a:extLst>
          </p:cNvPr>
          <p:cNvSpPr>
            <a:spLocks noGrp="1"/>
          </p:cNvSpPr>
          <p:nvPr>
            <p:ph type="body" sz="quarter" idx="39" hasCustomPrompt="1"/>
          </p:nvPr>
        </p:nvSpPr>
        <p:spPr>
          <a:xfrm>
            <a:off x="20295675" y="8775409"/>
            <a:ext cx="1247592" cy="1772802"/>
          </a:xfrm>
        </p:spPr>
        <p:txBody>
          <a:bodyPr wrap="none" lIns="0" tIns="0" rIns="0" bIns="0" anchor="ctr" anchorCtr="0">
            <a:noAutofit/>
          </a:bodyPr>
          <a:lstStyle>
            <a:lvl1pPr marL="0" indent="0" algn="l">
              <a:buNone/>
              <a:defRPr sz="6951" b="1">
                <a:solidFill>
                  <a:schemeClr val="tx2"/>
                </a:solid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1</a:t>
            </a:r>
            <a:endParaRPr lang="ru-RU" dirty="0"/>
          </a:p>
        </p:txBody>
      </p:sp>
      <p:sp>
        <p:nvSpPr>
          <p:cNvPr id="67" name="Text Placeholder 23">
            <a:extLst>
              <a:ext uri="{FF2B5EF4-FFF2-40B4-BE49-F238E27FC236}">
                <a16:creationId xmlns:a16="http://schemas.microsoft.com/office/drawing/2014/main" id="{7FFE6A02-028D-431B-B280-84931AAD6984}"/>
              </a:ext>
            </a:extLst>
          </p:cNvPr>
          <p:cNvSpPr>
            <a:spLocks noGrp="1"/>
          </p:cNvSpPr>
          <p:nvPr>
            <p:ph type="body" sz="quarter" idx="40"/>
          </p:nvPr>
        </p:nvSpPr>
        <p:spPr>
          <a:xfrm>
            <a:off x="21595852" y="8731286"/>
            <a:ext cx="5834901" cy="1846372"/>
          </a:xfrm>
        </p:spPr>
        <p:txBody>
          <a:bodyPr wrap="none" lIns="0" tIns="0" rIns="0" bIns="0" anchor="ctr" anchorCtr="0">
            <a:noAutofit/>
          </a:bodyPr>
          <a:lstStyle>
            <a:lvl1pPr marL="0" indent="0" algn="l">
              <a:buNone/>
              <a:defRPr sz="3476" b="0" i="0">
                <a:solidFill>
                  <a:schemeClr val="tx1"/>
                </a:solidFill>
                <a:latin typeface="+mn-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
        <p:nvSpPr>
          <p:cNvPr id="68" name="Text Placeholder 23">
            <a:extLst>
              <a:ext uri="{FF2B5EF4-FFF2-40B4-BE49-F238E27FC236}">
                <a16:creationId xmlns:a16="http://schemas.microsoft.com/office/drawing/2014/main" id="{9B1C4210-90DB-46D8-B8DC-8FA7C61D6D9D}"/>
              </a:ext>
            </a:extLst>
          </p:cNvPr>
          <p:cNvSpPr>
            <a:spLocks noGrp="1"/>
          </p:cNvSpPr>
          <p:nvPr>
            <p:ph type="body" sz="quarter" idx="41" hasCustomPrompt="1"/>
          </p:nvPr>
        </p:nvSpPr>
        <p:spPr>
          <a:xfrm>
            <a:off x="24926098" y="6997899"/>
            <a:ext cx="2504659" cy="1772802"/>
          </a:xfrm>
        </p:spPr>
        <p:txBody>
          <a:bodyPr wrap="none" lIns="0" tIns="0" rIns="0" bIns="0" anchor="ctr" anchorCtr="0">
            <a:noAutofit/>
          </a:bodyPr>
          <a:lstStyle>
            <a:lvl1pPr marL="0" indent="0" algn="l">
              <a:buNone/>
              <a:defRPr sz="6951" b="1">
                <a:solidFill>
                  <a:schemeClr val="tx2"/>
                </a:solidFill>
                <a:latin typeface="+mj-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dirty="0"/>
              <a:t>OR</a:t>
            </a:r>
            <a:endParaRPr lang="ru-RU" dirty="0"/>
          </a:p>
        </p:txBody>
      </p:sp>
      <p:sp>
        <p:nvSpPr>
          <p:cNvPr id="69" name="Text Placeholder 23">
            <a:extLst>
              <a:ext uri="{FF2B5EF4-FFF2-40B4-BE49-F238E27FC236}">
                <a16:creationId xmlns:a16="http://schemas.microsoft.com/office/drawing/2014/main" id="{1A93E0D0-1871-4BEE-A34B-2C333D78D79A}"/>
              </a:ext>
            </a:extLst>
          </p:cNvPr>
          <p:cNvSpPr>
            <a:spLocks noGrp="1"/>
          </p:cNvSpPr>
          <p:nvPr>
            <p:ph type="body" sz="quarter" idx="42"/>
          </p:nvPr>
        </p:nvSpPr>
        <p:spPr>
          <a:xfrm>
            <a:off x="20320848" y="10477175"/>
            <a:ext cx="7109905" cy="1382080"/>
          </a:xfrm>
        </p:spPr>
        <p:txBody>
          <a:bodyPr wrap="none" lIns="0" tIns="0" rIns="0" bIns="0" anchor="ctr" anchorCtr="0">
            <a:noAutofit/>
          </a:bodyPr>
          <a:lstStyle>
            <a:lvl1pPr marL="0" indent="0" algn="l">
              <a:buNone/>
              <a:defRPr sz="2234" b="0" i="0">
                <a:solidFill>
                  <a:schemeClr val="tx1"/>
                </a:solidFill>
                <a:latin typeface="+mn-lt"/>
              </a:defRPr>
            </a:lvl1pPr>
            <a:lvl2pPr marL="851284" indent="0">
              <a:buNone/>
              <a:defRPr sz="2979"/>
            </a:lvl2pPr>
            <a:lvl3pPr marL="1702567" indent="0">
              <a:buNone/>
              <a:defRPr sz="2979"/>
            </a:lvl3pPr>
            <a:lvl4pPr marL="2553851" indent="0">
              <a:buNone/>
              <a:defRPr sz="2979"/>
            </a:lvl4pPr>
            <a:lvl5pPr marL="3405134" indent="0">
              <a:buNone/>
              <a:defRPr sz="2979"/>
            </a:lvl5pPr>
          </a:lstStyle>
          <a:p>
            <a:pPr lvl="0"/>
            <a:r>
              <a:rPr lang="en-US"/>
              <a:t>Edit Master text styles</a:t>
            </a:r>
          </a:p>
        </p:txBody>
      </p:sp>
    </p:spTree>
    <p:extLst>
      <p:ext uri="{BB962C8B-B14F-4D97-AF65-F5344CB8AC3E}">
        <p14:creationId xmlns:p14="http://schemas.microsoft.com/office/powerpoint/2010/main" val="4160577128"/>
      </p:ext>
    </p:extLst>
  </p:cSld>
  <p:clrMapOvr>
    <a:masterClrMapping/>
  </p:clrMapOvr>
  <p:extLst mod="1">
    <p:ext uri="{DCECCB84-F9BA-43D5-87BE-67443E8EF086}">
      <p15:sldGuideLst xmlns:p15="http://schemas.microsoft.com/office/powerpoint/2012/main">
        <p15:guide id="1" orient="horz" pos="13479" userDrawn="1">
          <p15:clr>
            <a:srgbClr val="FBAE40"/>
          </p15:clr>
        </p15:guide>
        <p15:guide id="2" pos="9533" userDrawn="1">
          <p15:clr>
            <a:srgbClr val="FBAE40"/>
          </p15:clr>
        </p15:guide>
        <p15:guide id="3" pos="1827"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85" y="2278421"/>
            <a:ext cx="26105525" cy="82715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85" y="11391986"/>
            <a:ext cx="26105525" cy="271525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8" y="39663943"/>
            <a:ext cx="6810137" cy="2278395"/>
          </a:xfrm>
          <a:prstGeom prst="rect">
            <a:avLst/>
          </a:prstGeom>
        </p:spPr>
        <p:txBody>
          <a:bodyPr vert="horz" lIns="91440" tIns="45720" rIns="91440" bIns="45720" rtlCol="0" anchor="ctr"/>
          <a:lstStyle>
            <a:lvl1pPr algn="l">
              <a:defRPr sz="2234">
                <a:solidFill>
                  <a:schemeClr val="tx1">
                    <a:tint val="75000"/>
                  </a:schemeClr>
                </a:solidFill>
              </a:defRPr>
            </a:lvl1pPr>
          </a:lstStyle>
          <a:p>
            <a:r>
              <a:rPr lang="ru-RU" dirty="0"/>
              <a:t>MM.DD.20XX</a:t>
            </a:r>
          </a:p>
        </p:txBody>
      </p:sp>
      <p:sp>
        <p:nvSpPr>
          <p:cNvPr id="5" name="Footer Placeholder 4"/>
          <p:cNvSpPr>
            <a:spLocks noGrp="1"/>
          </p:cNvSpPr>
          <p:nvPr>
            <p:ph type="ftr" sz="quarter" idx="3"/>
          </p:nvPr>
        </p:nvSpPr>
        <p:spPr>
          <a:xfrm>
            <a:off x="10026045" y="39663943"/>
            <a:ext cx="10215205" cy="2278395"/>
          </a:xfrm>
          <a:prstGeom prst="rect">
            <a:avLst/>
          </a:prstGeom>
        </p:spPr>
        <p:txBody>
          <a:bodyPr vert="horz" lIns="91440" tIns="45720" rIns="91440" bIns="45720" rtlCol="0" anchor="ctr"/>
          <a:lstStyle>
            <a:lvl1pPr algn="ctr">
              <a:defRPr sz="2234">
                <a:solidFill>
                  <a:schemeClr val="tx1">
                    <a:tint val="75000"/>
                  </a:schemeClr>
                </a:solidFill>
              </a:defRPr>
            </a:lvl1pPr>
          </a:lstStyle>
          <a:p>
            <a:r>
              <a:rPr lang="en-US" dirty="0"/>
              <a:t>ADD A FOOTER</a:t>
            </a:r>
            <a:endParaRPr lang="ru-RU" dirty="0"/>
          </a:p>
        </p:txBody>
      </p:sp>
      <p:sp>
        <p:nvSpPr>
          <p:cNvPr id="6" name="Slide Number Placeholder 5"/>
          <p:cNvSpPr>
            <a:spLocks noGrp="1"/>
          </p:cNvSpPr>
          <p:nvPr>
            <p:ph type="sldNum" sz="quarter" idx="4"/>
          </p:nvPr>
        </p:nvSpPr>
        <p:spPr>
          <a:xfrm>
            <a:off x="21376265" y="39663943"/>
            <a:ext cx="6810137" cy="2278395"/>
          </a:xfrm>
          <a:prstGeom prst="rect">
            <a:avLst/>
          </a:prstGeom>
        </p:spPr>
        <p:txBody>
          <a:bodyPr vert="horz" lIns="91440" tIns="45720" rIns="91440" bIns="45720" rtlCol="0" anchor="ctr"/>
          <a:lstStyle>
            <a:lvl1pPr algn="r">
              <a:defRPr sz="2234">
                <a:solidFill>
                  <a:schemeClr val="tx1">
                    <a:tint val="75000"/>
                  </a:schemeClr>
                </a:solidFill>
              </a:defRPr>
            </a:lvl1pPr>
          </a:lstStyle>
          <a:p>
            <a:fld id="{C075BE66-B004-4B62-93B5-6C3A07EE5DEC}" type="slidenum">
              <a:rPr lang="ru-RU" smtClean="0"/>
              <a:t>‹#›</a:t>
            </a:fld>
            <a:endParaRPr lang="ru-RU"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1702567" rtl="0" eaLnBrk="1" latinLnBrk="0" hangingPunct="1">
        <a:lnSpc>
          <a:spcPct val="90000"/>
        </a:lnSpc>
        <a:spcBef>
          <a:spcPct val="0"/>
        </a:spcBef>
        <a:buNone/>
        <a:defRPr sz="8193" kern="1200">
          <a:solidFill>
            <a:schemeClr val="tx1"/>
          </a:solidFill>
          <a:latin typeface="+mj-lt"/>
          <a:ea typeface="+mj-ea"/>
          <a:cs typeface="+mj-cs"/>
        </a:defRPr>
      </a:lvl1pPr>
    </p:titleStyle>
    <p:bodyStyle>
      <a:lvl1pPr marL="425642" indent="-425642" algn="l" defTabSz="1702567" rtl="0" eaLnBrk="1" latinLnBrk="0" hangingPunct="1">
        <a:lnSpc>
          <a:spcPct val="90000"/>
        </a:lnSpc>
        <a:spcBef>
          <a:spcPts val="1862"/>
        </a:spcBef>
        <a:buFont typeface="Arial" panose="020B0604020202020204" pitchFamily="34" charset="0"/>
        <a:buChar char="•"/>
        <a:defRPr sz="5213" kern="1200">
          <a:solidFill>
            <a:schemeClr val="tx1"/>
          </a:solidFill>
          <a:latin typeface="+mn-lt"/>
          <a:ea typeface="+mn-ea"/>
          <a:cs typeface="+mn-cs"/>
        </a:defRPr>
      </a:lvl1pPr>
      <a:lvl2pPr marL="1276925" indent="-425642" algn="l" defTabSz="1702567" rtl="0" eaLnBrk="1" latinLnBrk="0" hangingPunct="1">
        <a:lnSpc>
          <a:spcPct val="90000"/>
        </a:lnSpc>
        <a:spcBef>
          <a:spcPts val="931"/>
        </a:spcBef>
        <a:buFont typeface="Arial" panose="020B0604020202020204" pitchFamily="34" charset="0"/>
        <a:buChar char="•"/>
        <a:defRPr sz="4469" kern="1200">
          <a:solidFill>
            <a:schemeClr val="tx1"/>
          </a:solidFill>
          <a:latin typeface="+mn-lt"/>
          <a:ea typeface="+mn-ea"/>
          <a:cs typeface="+mn-cs"/>
        </a:defRPr>
      </a:lvl2pPr>
      <a:lvl3pPr marL="2128209" indent="-425642" algn="l" defTabSz="1702567" rtl="0" eaLnBrk="1" latinLnBrk="0" hangingPunct="1">
        <a:lnSpc>
          <a:spcPct val="90000"/>
        </a:lnSpc>
        <a:spcBef>
          <a:spcPts val="931"/>
        </a:spcBef>
        <a:buFont typeface="Arial" panose="020B0604020202020204" pitchFamily="34" charset="0"/>
        <a:buChar char="•"/>
        <a:defRPr sz="3724" kern="1200">
          <a:solidFill>
            <a:schemeClr val="tx1"/>
          </a:solidFill>
          <a:latin typeface="+mn-lt"/>
          <a:ea typeface="+mn-ea"/>
          <a:cs typeface="+mn-cs"/>
        </a:defRPr>
      </a:lvl3pPr>
      <a:lvl4pPr marL="2979492"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4pPr>
      <a:lvl5pPr marL="3830776"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5pPr>
      <a:lvl6pPr marL="4682059"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6pPr>
      <a:lvl7pPr marL="5533343"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7pPr>
      <a:lvl8pPr marL="6384627"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8pPr>
      <a:lvl9pPr marL="7235910"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9pPr>
    </p:bodyStyle>
    <p:otherStyle>
      <a:defPPr>
        <a:defRPr lang="en-US"/>
      </a:defPPr>
      <a:lvl1pPr marL="0" algn="l" defTabSz="1702567" rtl="0" eaLnBrk="1" latinLnBrk="0" hangingPunct="1">
        <a:defRPr sz="3352" kern="1200">
          <a:solidFill>
            <a:schemeClr val="tx1"/>
          </a:solidFill>
          <a:latin typeface="+mn-lt"/>
          <a:ea typeface="+mn-ea"/>
          <a:cs typeface="+mn-cs"/>
        </a:defRPr>
      </a:lvl1pPr>
      <a:lvl2pPr marL="851284" algn="l" defTabSz="1702567" rtl="0" eaLnBrk="1" latinLnBrk="0" hangingPunct="1">
        <a:defRPr sz="3352" kern="1200">
          <a:solidFill>
            <a:schemeClr val="tx1"/>
          </a:solidFill>
          <a:latin typeface="+mn-lt"/>
          <a:ea typeface="+mn-ea"/>
          <a:cs typeface="+mn-cs"/>
        </a:defRPr>
      </a:lvl2pPr>
      <a:lvl3pPr marL="1702567" algn="l" defTabSz="1702567" rtl="0" eaLnBrk="1" latinLnBrk="0" hangingPunct="1">
        <a:defRPr sz="3352" kern="1200">
          <a:solidFill>
            <a:schemeClr val="tx1"/>
          </a:solidFill>
          <a:latin typeface="+mn-lt"/>
          <a:ea typeface="+mn-ea"/>
          <a:cs typeface="+mn-cs"/>
        </a:defRPr>
      </a:lvl3pPr>
      <a:lvl4pPr marL="2553851" algn="l" defTabSz="1702567" rtl="0" eaLnBrk="1" latinLnBrk="0" hangingPunct="1">
        <a:defRPr sz="3352" kern="1200">
          <a:solidFill>
            <a:schemeClr val="tx1"/>
          </a:solidFill>
          <a:latin typeface="+mn-lt"/>
          <a:ea typeface="+mn-ea"/>
          <a:cs typeface="+mn-cs"/>
        </a:defRPr>
      </a:lvl4pPr>
      <a:lvl5pPr marL="3405134" algn="l" defTabSz="1702567" rtl="0" eaLnBrk="1" latinLnBrk="0" hangingPunct="1">
        <a:defRPr sz="3352" kern="1200">
          <a:solidFill>
            <a:schemeClr val="tx1"/>
          </a:solidFill>
          <a:latin typeface="+mn-lt"/>
          <a:ea typeface="+mn-ea"/>
          <a:cs typeface="+mn-cs"/>
        </a:defRPr>
      </a:lvl5pPr>
      <a:lvl6pPr marL="4256418" algn="l" defTabSz="1702567" rtl="0" eaLnBrk="1" latinLnBrk="0" hangingPunct="1">
        <a:defRPr sz="3352" kern="1200">
          <a:solidFill>
            <a:schemeClr val="tx1"/>
          </a:solidFill>
          <a:latin typeface="+mn-lt"/>
          <a:ea typeface="+mn-ea"/>
          <a:cs typeface="+mn-cs"/>
        </a:defRPr>
      </a:lvl6pPr>
      <a:lvl7pPr marL="5107701" algn="l" defTabSz="1702567" rtl="0" eaLnBrk="1" latinLnBrk="0" hangingPunct="1">
        <a:defRPr sz="3352" kern="1200">
          <a:solidFill>
            <a:schemeClr val="tx1"/>
          </a:solidFill>
          <a:latin typeface="+mn-lt"/>
          <a:ea typeface="+mn-ea"/>
          <a:cs typeface="+mn-cs"/>
        </a:defRPr>
      </a:lvl7pPr>
      <a:lvl8pPr marL="5958985" algn="l" defTabSz="1702567" rtl="0" eaLnBrk="1" latinLnBrk="0" hangingPunct="1">
        <a:defRPr sz="3352" kern="1200">
          <a:solidFill>
            <a:schemeClr val="tx1"/>
          </a:solidFill>
          <a:latin typeface="+mn-lt"/>
          <a:ea typeface="+mn-ea"/>
          <a:cs typeface="+mn-cs"/>
        </a:defRPr>
      </a:lvl8pPr>
      <a:lvl9pPr marL="6810268" algn="l" defTabSz="1702567" rtl="0" eaLnBrk="1" latinLnBrk="0" hangingPunct="1">
        <a:defRPr sz="33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5.png"/><Relationship Id="rId7" Type="http://schemas.microsoft.com/office/2007/relationships/hdphoto" Target="../media/hdphoto1.wdp"/><Relationship Id="rId12"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sv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96500">
              <a:srgbClr val="D0E2E1"/>
            </a:gs>
            <a:gs pos="100000">
              <a:srgbClr val="C7EBE9"/>
            </a:gs>
            <a:gs pos="65000">
              <a:schemeClr val="accent6">
                <a:lumMod val="20000"/>
                <a:lumOff val="80000"/>
              </a:schemeClr>
            </a:gs>
            <a:gs pos="16000">
              <a:schemeClr val="bg1">
                <a:lumMod val="85000"/>
              </a:schemeClr>
            </a:gs>
            <a:gs pos="52000">
              <a:schemeClr val="accent3">
                <a:lumMod val="40000"/>
                <a:lumOff val="60000"/>
              </a:schemeClr>
            </a:gs>
            <a:gs pos="39000">
              <a:schemeClr val="accent6">
                <a:lumMod val="20000"/>
                <a:lumOff val="80000"/>
              </a:schemeClr>
            </a:gs>
            <a:gs pos="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B7F6C-D309-447F-A3C5-AF0A8F260A45}"/>
              </a:ext>
            </a:extLst>
          </p:cNvPr>
          <p:cNvSpPr>
            <a:spLocks noGrp="1"/>
          </p:cNvSpPr>
          <p:nvPr>
            <p:ph type="ctrTitle"/>
          </p:nvPr>
        </p:nvSpPr>
        <p:spPr>
          <a:xfrm>
            <a:off x="18166" y="402621"/>
            <a:ext cx="30267275" cy="1894593"/>
          </a:xfrm>
        </p:spPr>
        <p:txBody>
          <a:bodyPr>
            <a:normAutofit/>
          </a:bodyPr>
          <a:lstStyle/>
          <a:p>
            <a:pPr algn="l"/>
            <a:r>
              <a:rPr lang="en-US" sz="4000" dirty="0"/>
              <a:t>			Hybrid P2P LAN communication application</a:t>
            </a:r>
            <a:endParaRPr lang="ru-RU" sz="4000" dirty="0"/>
          </a:p>
        </p:txBody>
      </p:sp>
      <p:sp>
        <p:nvSpPr>
          <p:cNvPr id="30" name="Text Placeholder 29">
            <a:extLst>
              <a:ext uri="{FF2B5EF4-FFF2-40B4-BE49-F238E27FC236}">
                <a16:creationId xmlns:a16="http://schemas.microsoft.com/office/drawing/2014/main" id="{B9BD7839-2BB6-4FF6-B45C-D7E31836CC8D}"/>
              </a:ext>
            </a:extLst>
          </p:cNvPr>
          <p:cNvSpPr>
            <a:spLocks noGrp="1"/>
          </p:cNvSpPr>
          <p:nvPr>
            <p:ph type="body" sz="quarter" idx="35"/>
          </p:nvPr>
        </p:nvSpPr>
        <p:spPr>
          <a:xfrm>
            <a:off x="9292150" y="3785465"/>
            <a:ext cx="6490523" cy="940393"/>
          </a:xfrm>
        </p:spPr>
        <p:txBody>
          <a:bodyPr/>
          <a:lstStyle/>
          <a:p>
            <a:r>
              <a:rPr lang="en-US" sz="3600" dirty="0"/>
              <a:t>INTRODUCTION</a:t>
            </a:r>
            <a:endParaRPr lang="ru-RU" sz="3600" dirty="0"/>
          </a:p>
        </p:txBody>
      </p:sp>
      <p:cxnSp>
        <p:nvCxnSpPr>
          <p:cNvPr id="25" name="Straight Connector 24">
            <a:extLst>
              <a:ext uri="{FF2B5EF4-FFF2-40B4-BE49-F238E27FC236}">
                <a16:creationId xmlns:a16="http://schemas.microsoft.com/office/drawing/2014/main" id="{2A6BF426-78F0-4DDD-AA42-2053DFB0D2C7}"/>
              </a:ext>
            </a:extLst>
          </p:cNvPr>
          <p:cNvCxnSpPr>
            <a:cxnSpLocks/>
          </p:cNvCxnSpPr>
          <p:nvPr/>
        </p:nvCxnSpPr>
        <p:spPr>
          <a:xfrm>
            <a:off x="9094591" y="3785465"/>
            <a:ext cx="0" cy="6269503"/>
          </a:xfrm>
          <a:prstGeom prst="line">
            <a:avLst/>
          </a:prstGeom>
          <a:ln w="76200">
            <a:solidFill>
              <a:srgbClr val="00718F"/>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8" name="Text Placeholder 29">
            <a:extLst>
              <a:ext uri="{FF2B5EF4-FFF2-40B4-BE49-F238E27FC236}">
                <a16:creationId xmlns:a16="http://schemas.microsoft.com/office/drawing/2014/main" id="{9DFB0CC9-9C73-4C6A-86B3-322EF3A35DAC}"/>
              </a:ext>
            </a:extLst>
          </p:cNvPr>
          <p:cNvSpPr txBox="1">
            <a:spLocks/>
          </p:cNvSpPr>
          <p:nvPr/>
        </p:nvSpPr>
        <p:spPr>
          <a:xfrm>
            <a:off x="324465" y="3829380"/>
            <a:ext cx="5638534"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t>ABSTRACT</a:t>
            </a:r>
            <a:endParaRPr lang="ru-RU" sz="3600" dirty="0"/>
          </a:p>
        </p:txBody>
      </p:sp>
      <p:sp>
        <p:nvSpPr>
          <p:cNvPr id="107" name="Title 3">
            <a:extLst>
              <a:ext uri="{FF2B5EF4-FFF2-40B4-BE49-F238E27FC236}">
                <a16:creationId xmlns:a16="http://schemas.microsoft.com/office/drawing/2014/main" id="{DBFEE3B7-B24A-4B06-897A-DE419415C18B}"/>
              </a:ext>
            </a:extLst>
          </p:cNvPr>
          <p:cNvSpPr txBox="1">
            <a:spLocks/>
          </p:cNvSpPr>
          <p:nvPr/>
        </p:nvSpPr>
        <p:spPr>
          <a:xfrm>
            <a:off x="-1" y="2363906"/>
            <a:ext cx="30267265" cy="644133"/>
          </a:xfrm>
          <a:prstGeom prst="rect">
            <a:avLst/>
          </a:prstGeom>
          <a:solidFill>
            <a:srgbClr val="7030A0"/>
          </a:solidFill>
        </p:spPr>
        <p:txBody>
          <a:bodyPr vert="horz" lIns="0" tIns="0" rIns="0" bIns="0" rtlCol="0" anchor="ctr" anchorCtr="0">
            <a:normAutofit/>
          </a:bodyPr>
          <a:lstStyle>
            <a:lvl1pPr algn="ctr" defTabSz="685800" rtl="0" eaLnBrk="1" latinLnBrk="0" hangingPunct="1">
              <a:lnSpc>
                <a:spcPct val="90000"/>
              </a:lnSpc>
              <a:spcBef>
                <a:spcPct val="0"/>
              </a:spcBef>
              <a:buNone/>
              <a:defRPr sz="4300" b="1" kern="1200">
                <a:solidFill>
                  <a:schemeClr val="bg1"/>
                </a:solidFill>
                <a:latin typeface="+mj-lt"/>
                <a:ea typeface="+mj-ea"/>
                <a:cs typeface="+mj-cs"/>
              </a:defRPr>
            </a:lvl1pPr>
          </a:lstStyle>
          <a:p>
            <a:pPr algn="l"/>
            <a:r>
              <a:rPr lang="en-US" sz="2731" b="0" dirty="0"/>
              <a:t>	ECEN 401 :: Dr. Bassem Mahmoud Mokhtar																									By :: Gad Mohamed</a:t>
            </a:r>
            <a:endParaRPr lang="ru-RU" sz="2731" b="0" dirty="0"/>
          </a:p>
        </p:txBody>
      </p:sp>
      <p:pic>
        <p:nvPicPr>
          <p:cNvPr id="217" name="Picture 216">
            <a:extLst>
              <a:ext uri="{FF2B5EF4-FFF2-40B4-BE49-F238E27FC236}">
                <a16:creationId xmlns:a16="http://schemas.microsoft.com/office/drawing/2014/main" id="{9CC58E90-E25E-4288-9D2F-B1987D590716}"/>
              </a:ext>
            </a:extLst>
          </p:cNvPr>
          <p:cNvPicPr>
            <a:picLocks noChangeAspect="1"/>
          </p:cNvPicPr>
          <p:nvPr/>
        </p:nvPicPr>
        <p:blipFill rotWithShape="1">
          <a:blip r:embed="rId2"/>
          <a:srcRect b="22243"/>
          <a:stretch/>
        </p:blipFill>
        <p:spPr>
          <a:xfrm>
            <a:off x="27292041" y="402621"/>
            <a:ext cx="2442667" cy="1786747"/>
          </a:xfrm>
          <a:prstGeom prst="rect">
            <a:avLst/>
          </a:prstGeom>
        </p:spPr>
      </p:pic>
      <p:sp>
        <p:nvSpPr>
          <p:cNvPr id="3" name="TextBox 2">
            <a:extLst>
              <a:ext uri="{FF2B5EF4-FFF2-40B4-BE49-F238E27FC236}">
                <a16:creationId xmlns:a16="http://schemas.microsoft.com/office/drawing/2014/main" id="{4DD6B036-7A25-4107-9F42-C25E8474C168}"/>
              </a:ext>
            </a:extLst>
          </p:cNvPr>
          <p:cNvSpPr txBox="1"/>
          <p:nvPr/>
        </p:nvSpPr>
        <p:spPr>
          <a:xfrm>
            <a:off x="324464" y="4884322"/>
            <a:ext cx="8572564" cy="5170646"/>
          </a:xfrm>
          <a:prstGeom prst="rect">
            <a:avLst/>
          </a:prstGeom>
          <a:noFill/>
        </p:spPr>
        <p:txBody>
          <a:bodyPr wrap="square" rtlCol="0">
            <a:spAutoFit/>
          </a:bodyPr>
          <a:lstStyle/>
          <a:p>
            <a:pPr algn="just"/>
            <a:r>
              <a:rPr lang="en-US" sz="3000" dirty="0"/>
              <a:t>In LAN networks we don't need internet to reach each, we can communicate with higher speeds. A hybrid communication application on LAN is described and implemented. In hybrid application, clients are not only independent from server's central authority, but they can also depend each other to acquire services in case they can't afford to obtain it themselves. This is useful for devices that are connected on a local network where high-speed communication is possible without the need for internet access</a:t>
            </a:r>
          </a:p>
        </p:txBody>
      </p:sp>
      <p:pic>
        <p:nvPicPr>
          <p:cNvPr id="6" name="Picture 5">
            <a:extLst>
              <a:ext uri="{FF2B5EF4-FFF2-40B4-BE49-F238E27FC236}">
                <a16:creationId xmlns:a16="http://schemas.microsoft.com/office/drawing/2014/main" id="{871C489A-8097-490E-A89A-7EA468C6C4B9}"/>
              </a:ext>
            </a:extLst>
          </p:cNvPr>
          <p:cNvPicPr>
            <a:picLocks noChangeAspect="1"/>
          </p:cNvPicPr>
          <p:nvPr/>
        </p:nvPicPr>
        <p:blipFill>
          <a:blip r:embed="rId3"/>
          <a:stretch>
            <a:fillRect/>
          </a:stretch>
        </p:blipFill>
        <p:spPr>
          <a:xfrm>
            <a:off x="23532343" y="9137"/>
            <a:ext cx="3759698" cy="2538627"/>
          </a:xfrm>
          <a:prstGeom prst="rect">
            <a:avLst/>
          </a:prstGeom>
        </p:spPr>
      </p:pic>
      <p:sp>
        <p:nvSpPr>
          <p:cNvPr id="84" name="TextBox 83">
            <a:extLst>
              <a:ext uri="{FF2B5EF4-FFF2-40B4-BE49-F238E27FC236}">
                <a16:creationId xmlns:a16="http://schemas.microsoft.com/office/drawing/2014/main" id="{AE2E9D4B-97D5-4B18-B366-01550A9D037D}"/>
              </a:ext>
            </a:extLst>
          </p:cNvPr>
          <p:cNvSpPr txBox="1"/>
          <p:nvPr/>
        </p:nvSpPr>
        <p:spPr>
          <a:xfrm>
            <a:off x="9227127" y="4864106"/>
            <a:ext cx="20384405" cy="4708981"/>
          </a:xfrm>
          <a:prstGeom prst="rect">
            <a:avLst/>
          </a:prstGeom>
          <a:noFill/>
        </p:spPr>
        <p:txBody>
          <a:bodyPr wrap="square" rtlCol="0">
            <a:spAutoFit/>
          </a:bodyPr>
          <a:lstStyle/>
          <a:p>
            <a:pPr algn="just"/>
            <a:r>
              <a:rPr lang="en-US" sz="3000" dirty="0" err="1"/>
              <a:t>NUchat</a:t>
            </a:r>
            <a:r>
              <a:rPr lang="en-US" sz="3000" dirty="0"/>
              <a:t> provides many services like network and port scanning, messaging, file sharing, authentication via NU email, encryption of messages, and delivers all these capabilities in a friendly user interface. There is no code for server and another for client, the application has only one GUI and every client is capable of gathering the information he needs to find, reach, and communicate with other clients in the network. If the client can't obtain any of these services, the application implicitly asks other clients to share the information they've gathered. The first step is to scan the network using ARP protocol with each possible IP in the identified subnet mask, then the ports that the application uses are scanned in all the obtained IP addresses to identify devices that have this application running, the results are shown to the user, so he can choose one of the clients to communicate with. Just like DNS server works, each user can authenticate his identity to others using NU email so that other user can see his email instead of seeing his IP. After connection is established between two users they can chat or share files. Chatting is secured by encrypting messages. </a:t>
            </a:r>
          </a:p>
        </p:txBody>
      </p:sp>
      <p:sp>
        <p:nvSpPr>
          <p:cNvPr id="87" name="Text Placeholder 29">
            <a:extLst>
              <a:ext uri="{FF2B5EF4-FFF2-40B4-BE49-F238E27FC236}">
                <a16:creationId xmlns:a16="http://schemas.microsoft.com/office/drawing/2014/main" id="{65715BAA-903D-4091-B6FC-A74EB9CEBA90}"/>
              </a:ext>
            </a:extLst>
          </p:cNvPr>
          <p:cNvSpPr txBox="1">
            <a:spLocks/>
          </p:cNvSpPr>
          <p:nvPr/>
        </p:nvSpPr>
        <p:spPr>
          <a:xfrm>
            <a:off x="16550132" y="39085567"/>
            <a:ext cx="6490523" cy="940393"/>
          </a:xfrm>
          <a:prstGeom prst="rect">
            <a:avLst/>
          </a:prstGeom>
        </p:spPr>
        <p:txBody>
          <a:bodyPr vert="horz" wrap="none" lIns="0" tIns="0" rIns="0" bIns="0" rtlCol="0" anchor="ctr" anchorCtr="0">
            <a:noAutofit/>
          </a:bodyPr>
          <a:lstStyle>
            <a:lvl1pPr marL="0" indent="0" algn="l" defTabSz="1702567" rtl="0" eaLnBrk="1" latinLnBrk="0" hangingPunct="1">
              <a:lnSpc>
                <a:spcPct val="90000"/>
              </a:lnSpc>
              <a:spcBef>
                <a:spcPts val="1862"/>
              </a:spcBef>
              <a:buFont typeface="Arial" panose="020B0604020202020204" pitchFamily="34" charset="0"/>
              <a:buNone/>
              <a:defRPr sz="6951" b="1" kern="1200">
                <a:solidFill>
                  <a:schemeClr val="tx2"/>
                </a:solidFill>
                <a:latin typeface="+mj-lt"/>
                <a:ea typeface="+mn-ea"/>
                <a:cs typeface="+mn-cs"/>
              </a:defRPr>
            </a:lvl1pPr>
            <a:lvl2pPr marL="851284"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2pPr>
            <a:lvl3pPr marL="1702567"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3pPr>
            <a:lvl4pPr marL="2553851"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4pPr>
            <a:lvl5pPr marL="3405134"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5pPr>
            <a:lvl6pPr marL="4682059"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6pPr>
            <a:lvl7pPr marL="5533343"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7pPr>
            <a:lvl8pPr marL="6384627"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8pPr>
            <a:lvl9pPr marL="7235910"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9pPr>
          </a:lstStyle>
          <a:p>
            <a:r>
              <a:rPr lang="en-US" sz="3600" dirty="0"/>
              <a:t>Discussion and conclusion</a:t>
            </a:r>
            <a:endParaRPr lang="ru-RU" sz="3600" dirty="0"/>
          </a:p>
        </p:txBody>
      </p:sp>
      <p:sp>
        <p:nvSpPr>
          <p:cNvPr id="88" name="TextBox 87">
            <a:extLst>
              <a:ext uri="{FF2B5EF4-FFF2-40B4-BE49-F238E27FC236}">
                <a16:creationId xmlns:a16="http://schemas.microsoft.com/office/drawing/2014/main" id="{55206445-C4B7-4EE5-904C-DABFDA38707E}"/>
              </a:ext>
            </a:extLst>
          </p:cNvPr>
          <p:cNvSpPr txBox="1"/>
          <p:nvPr/>
        </p:nvSpPr>
        <p:spPr>
          <a:xfrm>
            <a:off x="16305595" y="40170396"/>
            <a:ext cx="12712294" cy="2400657"/>
          </a:xfrm>
          <a:prstGeom prst="rect">
            <a:avLst/>
          </a:prstGeom>
          <a:noFill/>
        </p:spPr>
        <p:txBody>
          <a:bodyPr wrap="square" rtlCol="0">
            <a:spAutoFit/>
          </a:bodyPr>
          <a:lstStyle/>
          <a:p>
            <a:pPr algn="just"/>
            <a:r>
              <a:rPr lang="en-US" sz="3000" dirty="0"/>
              <a:t>Hybrid applications are efficient in that they don't rely on a central server. While pure P2P architecture are characterized by their fully decentralized nature, hybrid architecture introduce a combination of both server based and P2P systems to give the chance and provide services for clients who're not capable of maintaining these services by themselves. </a:t>
            </a:r>
          </a:p>
        </p:txBody>
      </p:sp>
      <p:cxnSp>
        <p:nvCxnSpPr>
          <p:cNvPr id="91" name="Straight Connector 90">
            <a:extLst>
              <a:ext uri="{FF2B5EF4-FFF2-40B4-BE49-F238E27FC236}">
                <a16:creationId xmlns:a16="http://schemas.microsoft.com/office/drawing/2014/main" id="{AB983221-CFFB-47EB-885E-522A2D75DA3C}"/>
              </a:ext>
            </a:extLst>
          </p:cNvPr>
          <p:cNvCxnSpPr>
            <a:cxnSpLocks/>
          </p:cNvCxnSpPr>
          <p:nvPr/>
        </p:nvCxnSpPr>
        <p:spPr>
          <a:xfrm>
            <a:off x="736377" y="38553591"/>
            <a:ext cx="28934475" cy="0"/>
          </a:xfrm>
          <a:prstGeom prst="line">
            <a:avLst/>
          </a:prstGeom>
          <a:ln w="76200">
            <a:solidFill>
              <a:srgbClr val="00718F"/>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92" name="Text Placeholder 29">
            <a:extLst>
              <a:ext uri="{FF2B5EF4-FFF2-40B4-BE49-F238E27FC236}">
                <a16:creationId xmlns:a16="http://schemas.microsoft.com/office/drawing/2014/main" id="{1C97E7B4-D4AC-4A8D-91C7-3FBCB42A2828}"/>
              </a:ext>
            </a:extLst>
          </p:cNvPr>
          <p:cNvSpPr txBox="1">
            <a:spLocks/>
          </p:cNvSpPr>
          <p:nvPr/>
        </p:nvSpPr>
        <p:spPr>
          <a:xfrm>
            <a:off x="736377" y="40430332"/>
            <a:ext cx="6490523" cy="940393"/>
          </a:xfrm>
          <a:prstGeom prst="rect">
            <a:avLst/>
          </a:prstGeom>
        </p:spPr>
        <p:txBody>
          <a:bodyPr vert="horz" wrap="none" lIns="0" tIns="0" rIns="0" bIns="0" rtlCol="0" anchor="ctr" anchorCtr="0">
            <a:noAutofit/>
          </a:bodyPr>
          <a:lstStyle>
            <a:lvl1pPr marL="0" indent="0" algn="l" defTabSz="1702567" rtl="0" eaLnBrk="1" latinLnBrk="0" hangingPunct="1">
              <a:lnSpc>
                <a:spcPct val="90000"/>
              </a:lnSpc>
              <a:spcBef>
                <a:spcPts val="1862"/>
              </a:spcBef>
              <a:buFont typeface="Arial" panose="020B0604020202020204" pitchFamily="34" charset="0"/>
              <a:buNone/>
              <a:defRPr sz="6951" b="1" kern="1200">
                <a:solidFill>
                  <a:schemeClr val="tx2"/>
                </a:solidFill>
                <a:latin typeface="+mj-lt"/>
                <a:ea typeface="+mn-ea"/>
                <a:cs typeface="+mn-cs"/>
              </a:defRPr>
            </a:lvl1pPr>
            <a:lvl2pPr marL="851284"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2pPr>
            <a:lvl3pPr marL="1702567"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3pPr>
            <a:lvl4pPr marL="2553851"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4pPr>
            <a:lvl5pPr marL="3405134"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5pPr>
            <a:lvl6pPr marL="4682059"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6pPr>
            <a:lvl7pPr marL="5533343"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7pPr>
            <a:lvl8pPr marL="6384627"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8pPr>
            <a:lvl9pPr marL="7235910"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9pPr>
          </a:lstStyle>
          <a:p>
            <a:r>
              <a:rPr lang="en-US" sz="3600" dirty="0"/>
              <a:t>References</a:t>
            </a:r>
            <a:endParaRPr lang="ru-RU" sz="3600" dirty="0"/>
          </a:p>
        </p:txBody>
      </p:sp>
      <p:sp>
        <p:nvSpPr>
          <p:cNvPr id="19" name="Rectangle 18">
            <a:extLst>
              <a:ext uri="{FF2B5EF4-FFF2-40B4-BE49-F238E27FC236}">
                <a16:creationId xmlns:a16="http://schemas.microsoft.com/office/drawing/2014/main" id="{C00EA827-A462-4A4E-9546-81053D14634B}"/>
              </a:ext>
            </a:extLst>
          </p:cNvPr>
          <p:cNvSpPr/>
          <p:nvPr/>
        </p:nvSpPr>
        <p:spPr>
          <a:xfrm>
            <a:off x="736377" y="41375954"/>
            <a:ext cx="14951878" cy="1477328"/>
          </a:xfrm>
          <a:prstGeom prst="rect">
            <a:avLst/>
          </a:prstGeom>
        </p:spPr>
        <p:txBody>
          <a:bodyPr wrap="square">
            <a:spAutoFit/>
          </a:bodyPr>
          <a:lstStyle/>
          <a:p>
            <a:r>
              <a:rPr lang="en-US" sz="3000" dirty="0"/>
              <a:t>Mahdi Ebrahimi, Mohammad A. </a:t>
            </a:r>
            <a:r>
              <a:rPr lang="en-US" sz="3000" dirty="0" err="1"/>
              <a:t>Bazyar</a:t>
            </a:r>
            <a:r>
              <a:rPr lang="en-US" sz="3000" dirty="0"/>
              <a:t> (2008). Benefiting from Data Mining techniques in a Hybrid Peer-to-Peer Network. International Conference on Advanced Computer Theory and Engineering </a:t>
            </a:r>
            <a:endParaRPr lang="en-US" altLang="en-US" sz="3000" dirty="0"/>
          </a:p>
        </p:txBody>
      </p:sp>
      <p:sp>
        <p:nvSpPr>
          <p:cNvPr id="24" name="Text Placeholder 29">
            <a:extLst>
              <a:ext uri="{FF2B5EF4-FFF2-40B4-BE49-F238E27FC236}">
                <a16:creationId xmlns:a16="http://schemas.microsoft.com/office/drawing/2014/main" id="{D82D7E14-458C-48AA-9569-1CE841C3FBA2}"/>
              </a:ext>
            </a:extLst>
          </p:cNvPr>
          <p:cNvSpPr txBox="1">
            <a:spLocks/>
          </p:cNvSpPr>
          <p:nvPr/>
        </p:nvSpPr>
        <p:spPr>
          <a:xfrm>
            <a:off x="694162" y="38858895"/>
            <a:ext cx="6490523" cy="940393"/>
          </a:xfrm>
          <a:prstGeom prst="rect">
            <a:avLst/>
          </a:prstGeom>
        </p:spPr>
        <p:txBody>
          <a:bodyPr vert="horz" wrap="none" lIns="0" tIns="0" rIns="0" bIns="0" rtlCol="0" anchor="ctr" anchorCtr="0">
            <a:noAutofit/>
          </a:bodyPr>
          <a:lstStyle>
            <a:lvl1pPr marL="0" indent="0" algn="l" defTabSz="1702567" rtl="0" eaLnBrk="1" latinLnBrk="0" hangingPunct="1">
              <a:lnSpc>
                <a:spcPct val="90000"/>
              </a:lnSpc>
              <a:spcBef>
                <a:spcPts val="1862"/>
              </a:spcBef>
              <a:buFont typeface="Arial" panose="020B0604020202020204" pitchFamily="34" charset="0"/>
              <a:buNone/>
              <a:defRPr sz="6951" b="1" kern="1200">
                <a:solidFill>
                  <a:schemeClr val="tx2"/>
                </a:solidFill>
                <a:latin typeface="+mj-lt"/>
                <a:ea typeface="+mn-ea"/>
                <a:cs typeface="+mn-cs"/>
              </a:defRPr>
            </a:lvl1pPr>
            <a:lvl2pPr marL="851284"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2pPr>
            <a:lvl3pPr marL="1702567"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3pPr>
            <a:lvl4pPr marL="2553851"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4pPr>
            <a:lvl5pPr marL="3405134"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5pPr>
            <a:lvl6pPr marL="4682059"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6pPr>
            <a:lvl7pPr marL="5533343"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7pPr>
            <a:lvl8pPr marL="6384627"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8pPr>
            <a:lvl9pPr marL="7235910"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9pPr>
          </a:lstStyle>
          <a:p>
            <a:r>
              <a:rPr lang="en-US" sz="3600" dirty="0"/>
              <a:t>Future work &amp; Suggestions</a:t>
            </a:r>
            <a:endParaRPr lang="ru-RU" sz="3600" dirty="0"/>
          </a:p>
        </p:txBody>
      </p:sp>
      <p:sp>
        <p:nvSpPr>
          <p:cNvPr id="28" name="Rectangle 27">
            <a:extLst>
              <a:ext uri="{FF2B5EF4-FFF2-40B4-BE49-F238E27FC236}">
                <a16:creationId xmlns:a16="http://schemas.microsoft.com/office/drawing/2014/main" id="{F4C002B0-484B-4908-A70C-D285F3C54F6B}"/>
              </a:ext>
            </a:extLst>
          </p:cNvPr>
          <p:cNvSpPr/>
          <p:nvPr/>
        </p:nvSpPr>
        <p:spPr>
          <a:xfrm>
            <a:off x="537700" y="39655089"/>
            <a:ext cx="12522424" cy="553998"/>
          </a:xfrm>
          <a:prstGeom prst="rect">
            <a:avLst/>
          </a:prstGeom>
        </p:spPr>
        <p:txBody>
          <a:bodyPr wrap="square">
            <a:spAutoFit/>
          </a:bodyPr>
          <a:lstStyle/>
          <a:p>
            <a:r>
              <a:rPr lang="en-US" sz="3000" dirty="0"/>
              <a:t>New features might be added like VOIP service. </a:t>
            </a:r>
            <a:endParaRPr lang="en-US" altLang="en-US" sz="3000" dirty="0"/>
          </a:p>
        </p:txBody>
      </p:sp>
      <p:cxnSp>
        <p:nvCxnSpPr>
          <p:cNvPr id="29" name="Straight Connector 28">
            <a:extLst>
              <a:ext uri="{FF2B5EF4-FFF2-40B4-BE49-F238E27FC236}">
                <a16:creationId xmlns:a16="http://schemas.microsoft.com/office/drawing/2014/main" id="{AB16FEFF-4BBD-4A7F-947E-0856C3832566}"/>
              </a:ext>
            </a:extLst>
          </p:cNvPr>
          <p:cNvCxnSpPr>
            <a:cxnSpLocks/>
          </p:cNvCxnSpPr>
          <p:nvPr/>
        </p:nvCxnSpPr>
        <p:spPr>
          <a:xfrm>
            <a:off x="15746551" y="39174788"/>
            <a:ext cx="94418" cy="3389425"/>
          </a:xfrm>
          <a:prstGeom prst="line">
            <a:avLst/>
          </a:prstGeom>
          <a:ln w="38100">
            <a:solidFill>
              <a:srgbClr val="00718F"/>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1" name="Text Placeholder 29">
            <a:extLst>
              <a:ext uri="{FF2B5EF4-FFF2-40B4-BE49-F238E27FC236}">
                <a16:creationId xmlns:a16="http://schemas.microsoft.com/office/drawing/2014/main" id="{FA14F7D6-1027-47E0-AC99-DC184299207C}"/>
              </a:ext>
            </a:extLst>
          </p:cNvPr>
          <p:cNvSpPr txBox="1">
            <a:spLocks/>
          </p:cNvSpPr>
          <p:nvPr/>
        </p:nvSpPr>
        <p:spPr>
          <a:xfrm>
            <a:off x="817936" y="23771441"/>
            <a:ext cx="6490523" cy="940393"/>
          </a:xfrm>
          <a:prstGeom prst="rect">
            <a:avLst/>
          </a:prstGeom>
        </p:spPr>
        <p:txBody>
          <a:bodyPr vert="horz" wrap="none" lIns="0" tIns="0" rIns="0" bIns="0" rtlCol="0" anchor="ctr" anchorCtr="0">
            <a:noAutofit/>
          </a:bodyPr>
          <a:lstStyle>
            <a:lvl1pPr marL="0" indent="0" algn="l" defTabSz="1702567" rtl="0" eaLnBrk="1" latinLnBrk="0" hangingPunct="1">
              <a:lnSpc>
                <a:spcPct val="90000"/>
              </a:lnSpc>
              <a:spcBef>
                <a:spcPts val="1862"/>
              </a:spcBef>
              <a:buFont typeface="Arial" panose="020B0604020202020204" pitchFamily="34" charset="0"/>
              <a:buNone/>
              <a:defRPr sz="6951" b="1" kern="1200">
                <a:solidFill>
                  <a:schemeClr val="tx2"/>
                </a:solidFill>
                <a:latin typeface="+mj-lt"/>
                <a:ea typeface="+mn-ea"/>
                <a:cs typeface="+mn-cs"/>
              </a:defRPr>
            </a:lvl1pPr>
            <a:lvl2pPr marL="851284"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2pPr>
            <a:lvl3pPr marL="1702567"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3pPr>
            <a:lvl4pPr marL="2553851"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4pPr>
            <a:lvl5pPr marL="3405134" indent="0" algn="l" defTabSz="1702567" rtl="0" eaLnBrk="1" latinLnBrk="0" hangingPunct="1">
              <a:lnSpc>
                <a:spcPct val="90000"/>
              </a:lnSpc>
              <a:spcBef>
                <a:spcPts val="931"/>
              </a:spcBef>
              <a:buFont typeface="Arial" panose="020B0604020202020204" pitchFamily="34" charset="0"/>
              <a:buNone/>
              <a:defRPr sz="2979" kern="1200">
                <a:solidFill>
                  <a:schemeClr val="tx1"/>
                </a:solidFill>
                <a:latin typeface="+mn-lt"/>
                <a:ea typeface="+mn-ea"/>
                <a:cs typeface="+mn-cs"/>
              </a:defRPr>
            </a:lvl5pPr>
            <a:lvl6pPr marL="4682059"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6pPr>
            <a:lvl7pPr marL="5533343"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7pPr>
            <a:lvl8pPr marL="6384627"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8pPr>
            <a:lvl9pPr marL="7235910" indent="-425642" algn="l" defTabSz="1702567" rtl="0" eaLnBrk="1" latinLnBrk="0" hangingPunct="1">
              <a:lnSpc>
                <a:spcPct val="90000"/>
              </a:lnSpc>
              <a:spcBef>
                <a:spcPts val="931"/>
              </a:spcBef>
              <a:buFont typeface="Arial" panose="020B0604020202020204" pitchFamily="34" charset="0"/>
              <a:buChar char="•"/>
              <a:defRPr sz="3352" kern="1200">
                <a:solidFill>
                  <a:schemeClr val="tx1"/>
                </a:solidFill>
                <a:latin typeface="+mn-lt"/>
                <a:ea typeface="+mn-ea"/>
                <a:cs typeface="+mn-cs"/>
              </a:defRPr>
            </a:lvl9pPr>
          </a:lstStyle>
          <a:p>
            <a:r>
              <a:rPr lang="en-US" sz="3600" dirty="0"/>
              <a:t>Results</a:t>
            </a:r>
          </a:p>
        </p:txBody>
      </p:sp>
      <p:sp>
        <p:nvSpPr>
          <p:cNvPr id="2" name="Oval 1">
            <a:extLst>
              <a:ext uri="{FF2B5EF4-FFF2-40B4-BE49-F238E27FC236}">
                <a16:creationId xmlns:a16="http://schemas.microsoft.com/office/drawing/2014/main" id="{C5BF6F17-E267-4051-A212-E9CD8D666BC2}"/>
              </a:ext>
            </a:extLst>
          </p:cNvPr>
          <p:cNvSpPr/>
          <p:nvPr/>
        </p:nvSpPr>
        <p:spPr>
          <a:xfrm>
            <a:off x="2895132" y="14560764"/>
            <a:ext cx="560439" cy="555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700F3F9-C9A4-4216-9C84-612905358F86}"/>
              </a:ext>
            </a:extLst>
          </p:cNvPr>
          <p:cNvSpPr/>
          <p:nvPr/>
        </p:nvSpPr>
        <p:spPr>
          <a:xfrm>
            <a:off x="2577632" y="14198469"/>
            <a:ext cx="1248697" cy="1282682"/>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138B190-E28C-49F1-BBC5-61029C9D1220}"/>
              </a:ext>
            </a:extLst>
          </p:cNvPr>
          <p:cNvSpPr/>
          <p:nvPr/>
        </p:nvSpPr>
        <p:spPr>
          <a:xfrm>
            <a:off x="2315030" y="13856969"/>
            <a:ext cx="1777999" cy="1904963"/>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1CA09E1-AA1B-4AEC-81DD-C31C44F61F53}"/>
              </a:ext>
            </a:extLst>
          </p:cNvPr>
          <p:cNvSpPr/>
          <p:nvPr/>
        </p:nvSpPr>
        <p:spPr>
          <a:xfrm>
            <a:off x="2022929" y="13587349"/>
            <a:ext cx="2400299" cy="2472543"/>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FB15A62-DAC6-4D3C-89E5-0F3F79654A0A}"/>
              </a:ext>
            </a:extLst>
          </p:cNvPr>
          <p:cNvSpPr/>
          <p:nvPr/>
        </p:nvSpPr>
        <p:spPr>
          <a:xfrm>
            <a:off x="1705429" y="13165906"/>
            <a:ext cx="3022600" cy="3234795"/>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DA44BB0-C754-4AB5-BFB9-0CDD34AEF04E}"/>
              </a:ext>
            </a:extLst>
          </p:cNvPr>
          <p:cNvSpPr/>
          <p:nvPr/>
        </p:nvSpPr>
        <p:spPr>
          <a:xfrm>
            <a:off x="2936509" y="13112775"/>
            <a:ext cx="377333" cy="379403"/>
          </a:xfrm>
          <a:prstGeom prst="ellipse">
            <a:avLst/>
          </a:prstGeom>
          <a:solidFill>
            <a:srgbClr val="007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E6F9A2C-F15A-4F68-A63C-645CC58E3678}"/>
              </a:ext>
            </a:extLst>
          </p:cNvPr>
          <p:cNvSpPr/>
          <p:nvPr/>
        </p:nvSpPr>
        <p:spPr>
          <a:xfrm>
            <a:off x="4352970" y="15116204"/>
            <a:ext cx="375060" cy="361090"/>
          </a:xfrm>
          <a:prstGeom prst="ellipse">
            <a:avLst/>
          </a:prstGeom>
          <a:solidFill>
            <a:srgbClr val="007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with Corners Rounded 6">
            <a:extLst>
              <a:ext uri="{FF2B5EF4-FFF2-40B4-BE49-F238E27FC236}">
                <a16:creationId xmlns:a16="http://schemas.microsoft.com/office/drawing/2014/main" id="{4C45B65C-78CC-4BAB-AA5A-EC91CBBE2952}"/>
              </a:ext>
            </a:extLst>
          </p:cNvPr>
          <p:cNvSpPr/>
          <p:nvPr/>
        </p:nvSpPr>
        <p:spPr>
          <a:xfrm>
            <a:off x="2577632" y="11962661"/>
            <a:ext cx="2129934" cy="979364"/>
          </a:xfrm>
          <a:prstGeom prst="wedgeRoundRectCallout">
            <a:avLst/>
          </a:prstGeom>
          <a:noFill/>
          <a:ln w="285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8E78AA3-8569-4709-9AFB-CD30B118F629}"/>
              </a:ext>
            </a:extLst>
          </p:cNvPr>
          <p:cNvSpPr txBox="1"/>
          <p:nvPr/>
        </p:nvSpPr>
        <p:spPr>
          <a:xfrm>
            <a:off x="2706137" y="11993958"/>
            <a:ext cx="2060179" cy="1015663"/>
          </a:xfrm>
          <a:prstGeom prst="rect">
            <a:avLst/>
          </a:prstGeom>
          <a:noFill/>
        </p:spPr>
        <p:txBody>
          <a:bodyPr wrap="none" rtlCol="0">
            <a:spAutoFit/>
          </a:bodyPr>
          <a:lstStyle/>
          <a:p>
            <a:r>
              <a:rPr lang="en-US" sz="2000" dirty="0">
                <a:solidFill>
                  <a:srgbClr val="00718F"/>
                </a:solidFill>
              </a:rPr>
              <a:t>IP: XX:XX:XX:XX</a:t>
            </a:r>
          </a:p>
          <a:p>
            <a:r>
              <a:rPr lang="en-US" sz="2000" dirty="0">
                <a:solidFill>
                  <a:srgbClr val="00718F"/>
                </a:solidFill>
              </a:rPr>
              <a:t>Port 35000? NO</a:t>
            </a:r>
          </a:p>
          <a:p>
            <a:r>
              <a:rPr lang="en-US" sz="2000" dirty="0">
                <a:solidFill>
                  <a:srgbClr val="00718F"/>
                </a:solidFill>
              </a:rPr>
              <a:t>Port 7070? NO</a:t>
            </a:r>
          </a:p>
        </p:txBody>
      </p:sp>
      <p:sp>
        <p:nvSpPr>
          <p:cNvPr id="36" name="Speech Bubble: Rectangle with Corners Rounded 35">
            <a:extLst>
              <a:ext uri="{FF2B5EF4-FFF2-40B4-BE49-F238E27FC236}">
                <a16:creationId xmlns:a16="http://schemas.microsoft.com/office/drawing/2014/main" id="{7614D55F-78D8-4540-AAC5-2FE500C44302}"/>
              </a:ext>
            </a:extLst>
          </p:cNvPr>
          <p:cNvSpPr/>
          <p:nvPr/>
        </p:nvSpPr>
        <p:spPr>
          <a:xfrm>
            <a:off x="4015324" y="13952797"/>
            <a:ext cx="2129934" cy="979364"/>
          </a:xfrm>
          <a:prstGeom prst="wedgeRoundRectCallout">
            <a:avLst/>
          </a:prstGeom>
          <a:noFill/>
          <a:ln w="285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660E117-DC76-4198-9E86-74791E94A534}"/>
              </a:ext>
            </a:extLst>
          </p:cNvPr>
          <p:cNvSpPr txBox="1"/>
          <p:nvPr/>
        </p:nvSpPr>
        <p:spPr>
          <a:xfrm>
            <a:off x="4143829" y="13984094"/>
            <a:ext cx="2060179" cy="1015663"/>
          </a:xfrm>
          <a:prstGeom prst="rect">
            <a:avLst/>
          </a:prstGeom>
          <a:noFill/>
        </p:spPr>
        <p:txBody>
          <a:bodyPr wrap="none" rtlCol="0">
            <a:spAutoFit/>
          </a:bodyPr>
          <a:lstStyle/>
          <a:p>
            <a:r>
              <a:rPr lang="en-US" sz="2000" dirty="0">
                <a:solidFill>
                  <a:srgbClr val="00718F"/>
                </a:solidFill>
              </a:rPr>
              <a:t>IP: XX:XX:XX:XX</a:t>
            </a:r>
          </a:p>
          <a:p>
            <a:r>
              <a:rPr lang="en-US" sz="2000" dirty="0">
                <a:solidFill>
                  <a:srgbClr val="00718F"/>
                </a:solidFill>
              </a:rPr>
              <a:t>Port 35000? YES</a:t>
            </a:r>
          </a:p>
          <a:p>
            <a:r>
              <a:rPr lang="en-US" sz="2000" dirty="0">
                <a:solidFill>
                  <a:srgbClr val="00718F"/>
                </a:solidFill>
              </a:rPr>
              <a:t>Port 7070? YES</a:t>
            </a:r>
          </a:p>
        </p:txBody>
      </p:sp>
      <p:sp>
        <p:nvSpPr>
          <p:cNvPr id="38" name="Oval 37">
            <a:extLst>
              <a:ext uri="{FF2B5EF4-FFF2-40B4-BE49-F238E27FC236}">
                <a16:creationId xmlns:a16="http://schemas.microsoft.com/office/drawing/2014/main" id="{2779B729-DE01-4400-8043-F30D33A91BFE}"/>
              </a:ext>
            </a:extLst>
          </p:cNvPr>
          <p:cNvSpPr/>
          <p:nvPr/>
        </p:nvSpPr>
        <p:spPr>
          <a:xfrm>
            <a:off x="12900469" y="14147380"/>
            <a:ext cx="560439" cy="555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CD1C26D-2B44-4E95-83C0-E6CE4A5B08F7}"/>
              </a:ext>
            </a:extLst>
          </p:cNvPr>
          <p:cNvSpPr/>
          <p:nvPr/>
        </p:nvSpPr>
        <p:spPr>
          <a:xfrm>
            <a:off x="17702972" y="14244633"/>
            <a:ext cx="375060" cy="361090"/>
          </a:xfrm>
          <a:prstGeom prst="ellipse">
            <a:avLst/>
          </a:prstGeom>
          <a:solidFill>
            <a:srgbClr val="007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peech Bubble: Rectangle with Corners Rounded 39">
            <a:extLst>
              <a:ext uri="{FF2B5EF4-FFF2-40B4-BE49-F238E27FC236}">
                <a16:creationId xmlns:a16="http://schemas.microsoft.com/office/drawing/2014/main" id="{4A87D46C-45DA-4827-A81D-2F186CBB26F9}"/>
              </a:ext>
            </a:extLst>
          </p:cNvPr>
          <p:cNvSpPr/>
          <p:nvPr/>
        </p:nvSpPr>
        <p:spPr>
          <a:xfrm>
            <a:off x="13554003" y="12553666"/>
            <a:ext cx="3192175" cy="1077681"/>
          </a:xfrm>
          <a:prstGeom prst="wedgeRoundRectCallout">
            <a:avLst/>
          </a:prstGeom>
          <a:noFill/>
          <a:ln w="285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4A16D8C8-0D87-4AAB-837C-878EFAE763DB}"/>
              </a:ext>
            </a:extLst>
          </p:cNvPr>
          <p:cNvSpPr txBox="1"/>
          <p:nvPr/>
        </p:nvSpPr>
        <p:spPr>
          <a:xfrm>
            <a:off x="13763535" y="12599225"/>
            <a:ext cx="2786597" cy="1015663"/>
          </a:xfrm>
          <a:prstGeom prst="rect">
            <a:avLst/>
          </a:prstGeom>
          <a:noFill/>
        </p:spPr>
        <p:txBody>
          <a:bodyPr wrap="none" rtlCol="0">
            <a:spAutoFit/>
          </a:bodyPr>
          <a:lstStyle/>
          <a:p>
            <a:r>
              <a:rPr lang="en-US" sz="2000" dirty="0">
                <a:solidFill>
                  <a:srgbClr val="00718F"/>
                </a:solidFill>
              </a:rPr>
              <a:t>Connection established</a:t>
            </a:r>
          </a:p>
          <a:p>
            <a:r>
              <a:rPr lang="en-US" sz="2000" dirty="0">
                <a:solidFill>
                  <a:srgbClr val="00718F"/>
                </a:solidFill>
              </a:rPr>
              <a:t>Between XX:XX:XX:XX</a:t>
            </a:r>
          </a:p>
          <a:p>
            <a:r>
              <a:rPr lang="en-US" sz="2000" dirty="0">
                <a:solidFill>
                  <a:srgbClr val="00718F"/>
                </a:solidFill>
              </a:rPr>
              <a:t>And XX@nu.edu.eg</a:t>
            </a:r>
          </a:p>
        </p:txBody>
      </p:sp>
      <p:cxnSp>
        <p:nvCxnSpPr>
          <p:cNvPr id="16" name="Straight Connector 15">
            <a:extLst>
              <a:ext uri="{FF2B5EF4-FFF2-40B4-BE49-F238E27FC236}">
                <a16:creationId xmlns:a16="http://schemas.microsoft.com/office/drawing/2014/main" id="{0CC1B5E9-CB84-4174-B74E-046BF361D7A2}"/>
              </a:ext>
            </a:extLst>
          </p:cNvPr>
          <p:cNvCxnSpPr>
            <a:stCxn id="38" idx="6"/>
            <a:endCxn id="39" idx="2"/>
          </p:cNvCxnSpPr>
          <p:nvPr/>
        </p:nvCxnSpPr>
        <p:spPr>
          <a:xfrm>
            <a:off x="13460908" y="14425178"/>
            <a:ext cx="4242064" cy="0"/>
          </a:xfrm>
          <a:prstGeom prst="line">
            <a:avLst/>
          </a:prstGeom>
          <a:ln w="57150">
            <a:solidFill>
              <a:srgbClr val="00718F"/>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3C2E32D6-5350-4DC1-BCFE-B2F70E35D362}"/>
              </a:ext>
            </a:extLst>
          </p:cNvPr>
          <p:cNvSpPr/>
          <p:nvPr/>
        </p:nvSpPr>
        <p:spPr>
          <a:xfrm>
            <a:off x="13402057" y="14380434"/>
            <a:ext cx="94901" cy="11458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D93DC13-F610-48A2-974E-10B8CF8749BD}"/>
              </a:ext>
            </a:extLst>
          </p:cNvPr>
          <p:cNvSpPr/>
          <p:nvPr/>
        </p:nvSpPr>
        <p:spPr>
          <a:xfrm>
            <a:off x="8073589" y="14449486"/>
            <a:ext cx="560439" cy="555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C88DA17-914F-4520-99CD-5F2902D2812F}"/>
              </a:ext>
            </a:extLst>
          </p:cNvPr>
          <p:cNvSpPr/>
          <p:nvPr/>
        </p:nvSpPr>
        <p:spPr>
          <a:xfrm>
            <a:off x="7756089" y="14087191"/>
            <a:ext cx="1248697" cy="1282682"/>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3AC0034-8B61-4792-B559-A21D4224413B}"/>
              </a:ext>
            </a:extLst>
          </p:cNvPr>
          <p:cNvSpPr/>
          <p:nvPr/>
        </p:nvSpPr>
        <p:spPr>
          <a:xfrm>
            <a:off x="7493487" y="13745691"/>
            <a:ext cx="1777999" cy="1904963"/>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A74E5F29-E20F-4CFF-8F0D-153BDFB4459E}"/>
              </a:ext>
            </a:extLst>
          </p:cNvPr>
          <p:cNvSpPr/>
          <p:nvPr/>
        </p:nvSpPr>
        <p:spPr>
          <a:xfrm>
            <a:off x="7201386" y="13476071"/>
            <a:ext cx="2400299" cy="2472543"/>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5308D73-C105-4AEC-83CE-ED7082D3BCB7}"/>
              </a:ext>
            </a:extLst>
          </p:cNvPr>
          <p:cNvSpPr/>
          <p:nvPr/>
        </p:nvSpPr>
        <p:spPr>
          <a:xfrm>
            <a:off x="6922173" y="13031569"/>
            <a:ext cx="3022600" cy="3234795"/>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C426145-5729-4F9B-9CC9-F08E058520E2}"/>
              </a:ext>
            </a:extLst>
          </p:cNvPr>
          <p:cNvSpPr/>
          <p:nvPr/>
        </p:nvSpPr>
        <p:spPr>
          <a:xfrm>
            <a:off x="8114966" y="13001497"/>
            <a:ext cx="377333" cy="379403"/>
          </a:xfrm>
          <a:prstGeom prst="ellipse">
            <a:avLst/>
          </a:prstGeom>
          <a:solidFill>
            <a:srgbClr val="007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7BA099A-1910-4837-9B3F-9F02E2DA82B9}"/>
              </a:ext>
            </a:extLst>
          </p:cNvPr>
          <p:cNvSpPr/>
          <p:nvPr/>
        </p:nvSpPr>
        <p:spPr>
          <a:xfrm>
            <a:off x="9531427" y="15004926"/>
            <a:ext cx="375060" cy="361090"/>
          </a:xfrm>
          <a:prstGeom prst="ellipse">
            <a:avLst/>
          </a:prstGeom>
          <a:solidFill>
            <a:srgbClr val="007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peech Bubble: Rectangle with Corners Rounded 56">
            <a:extLst>
              <a:ext uri="{FF2B5EF4-FFF2-40B4-BE49-F238E27FC236}">
                <a16:creationId xmlns:a16="http://schemas.microsoft.com/office/drawing/2014/main" id="{CEF3B29A-921B-476D-B91C-65A2FC07F156}"/>
              </a:ext>
            </a:extLst>
          </p:cNvPr>
          <p:cNvSpPr/>
          <p:nvPr/>
        </p:nvSpPr>
        <p:spPr>
          <a:xfrm>
            <a:off x="7756089" y="11851383"/>
            <a:ext cx="2129934" cy="979364"/>
          </a:xfrm>
          <a:prstGeom prst="wedgeRoundRectCallout">
            <a:avLst/>
          </a:prstGeom>
          <a:noFill/>
          <a:ln w="285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E2AA4F39-08B2-432C-B335-41F8C9D5E69E}"/>
              </a:ext>
            </a:extLst>
          </p:cNvPr>
          <p:cNvSpPr txBox="1"/>
          <p:nvPr/>
        </p:nvSpPr>
        <p:spPr>
          <a:xfrm>
            <a:off x="7884594" y="11882680"/>
            <a:ext cx="2060179" cy="1015663"/>
          </a:xfrm>
          <a:prstGeom prst="rect">
            <a:avLst/>
          </a:prstGeom>
          <a:noFill/>
        </p:spPr>
        <p:txBody>
          <a:bodyPr wrap="none" rtlCol="0">
            <a:spAutoFit/>
          </a:bodyPr>
          <a:lstStyle/>
          <a:p>
            <a:r>
              <a:rPr lang="en-US" sz="2000" dirty="0">
                <a:solidFill>
                  <a:srgbClr val="00718F"/>
                </a:solidFill>
              </a:rPr>
              <a:t>IP: XX:XX:XX:XX</a:t>
            </a:r>
          </a:p>
          <a:p>
            <a:r>
              <a:rPr lang="en-US" sz="2000" dirty="0">
                <a:solidFill>
                  <a:srgbClr val="00718F"/>
                </a:solidFill>
              </a:rPr>
              <a:t>Port 35000? NO</a:t>
            </a:r>
          </a:p>
          <a:p>
            <a:r>
              <a:rPr lang="en-US" sz="2000" dirty="0">
                <a:solidFill>
                  <a:srgbClr val="00718F"/>
                </a:solidFill>
              </a:rPr>
              <a:t>Port 7070? NO</a:t>
            </a:r>
          </a:p>
        </p:txBody>
      </p:sp>
      <p:sp>
        <p:nvSpPr>
          <p:cNvPr id="59" name="Speech Bubble: Rectangle with Corners Rounded 58">
            <a:extLst>
              <a:ext uri="{FF2B5EF4-FFF2-40B4-BE49-F238E27FC236}">
                <a16:creationId xmlns:a16="http://schemas.microsoft.com/office/drawing/2014/main" id="{694E8DE6-7BE6-4649-B1B7-B793D4A995A6}"/>
              </a:ext>
            </a:extLst>
          </p:cNvPr>
          <p:cNvSpPr/>
          <p:nvPr/>
        </p:nvSpPr>
        <p:spPr>
          <a:xfrm>
            <a:off x="9193781" y="13841519"/>
            <a:ext cx="2539606" cy="979364"/>
          </a:xfrm>
          <a:prstGeom prst="wedgeRoundRectCallout">
            <a:avLst/>
          </a:prstGeom>
          <a:noFill/>
          <a:ln w="285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16FB3613-1BC7-4E3A-8B3D-5FCE21F45AF5}"/>
              </a:ext>
            </a:extLst>
          </p:cNvPr>
          <p:cNvSpPr txBox="1"/>
          <p:nvPr/>
        </p:nvSpPr>
        <p:spPr>
          <a:xfrm>
            <a:off x="9322287" y="13872816"/>
            <a:ext cx="2674070" cy="1015663"/>
          </a:xfrm>
          <a:prstGeom prst="rect">
            <a:avLst/>
          </a:prstGeom>
          <a:noFill/>
        </p:spPr>
        <p:txBody>
          <a:bodyPr wrap="square" rtlCol="0">
            <a:spAutoFit/>
          </a:bodyPr>
          <a:lstStyle/>
          <a:p>
            <a:r>
              <a:rPr lang="en-US" sz="2000" dirty="0">
                <a:solidFill>
                  <a:srgbClr val="00718F"/>
                </a:solidFill>
              </a:rPr>
              <a:t>IP: XX@nu.edu.eg</a:t>
            </a:r>
          </a:p>
          <a:p>
            <a:r>
              <a:rPr lang="en-US" sz="2000" dirty="0">
                <a:solidFill>
                  <a:srgbClr val="00718F"/>
                </a:solidFill>
              </a:rPr>
              <a:t>Port 35000? YES</a:t>
            </a:r>
          </a:p>
          <a:p>
            <a:r>
              <a:rPr lang="en-US" sz="2000" dirty="0">
                <a:solidFill>
                  <a:srgbClr val="00718F"/>
                </a:solidFill>
              </a:rPr>
              <a:t>Port 7070? YES</a:t>
            </a:r>
          </a:p>
        </p:txBody>
      </p:sp>
      <p:sp>
        <p:nvSpPr>
          <p:cNvPr id="46" name="Arc 45">
            <a:extLst>
              <a:ext uri="{FF2B5EF4-FFF2-40B4-BE49-F238E27FC236}">
                <a16:creationId xmlns:a16="http://schemas.microsoft.com/office/drawing/2014/main" id="{C217B9F2-ED93-4FA0-ACD8-E4EB017CF4C6}"/>
              </a:ext>
            </a:extLst>
          </p:cNvPr>
          <p:cNvSpPr/>
          <p:nvPr/>
        </p:nvSpPr>
        <p:spPr>
          <a:xfrm rot="10279296">
            <a:off x="3753013" y="14617715"/>
            <a:ext cx="9515362" cy="944505"/>
          </a:xfrm>
          <a:prstGeom prst="arc">
            <a:avLst>
              <a:gd name="adj1" fmla="val 12496916"/>
              <a:gd name="adj2" fmla="val 175994"/>
            </a:avLst>
          </a:prstGeom>
          <a:ln w="57150">
            <a:solidFill>
              <a:srgbClr val="00718F"/>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0" name="Graphic 69" descr="Lock">
            <a:extLst>
              <a:ext uri="{FF2B5EF4-FFF2-40B4-BE49-F238E27FC236}">
                <a16:creationId xmlns:a16="http://schemas.microsoft.com/office/drawing/2014/main" id="{6134E5F8-ABC7-40CD-8EEC-C5131E981B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319266" y="14607013"/>
            <a:ext cx="1259207" cy="1259210"/>
          </a:xfrm>
          <a:prstGeom prst="rect">
            <a:avLst/>
          </a:prstGeom>
        </p:spPr>
      </p:pic>
      <p:pic>
        <p:nvPicPr>
          <p:cNvPr id="72" name="Picture 71">
            <a:extLst>
              <a:ext uri="{FF2B5EF4-FFF2-40B4-BE49-F238E27FC236}">
                <a16:creationId xmlns:a16="http://schemas.microsoft.com/office/drawing/2014/main" id="{172A2DDA-AE16-4E7D-8EC1-BA29486712B8}"/>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26389" y1="48927" x2="36111" y2="41631"/>
                        <a14:foregroundMark x1="45346" y1="42083" x2="49074" y2="38627"/>
                        <a14:foregroundMark x1="41666" y1="45494" x2="43019" y2="44240"/>
                        <a14:foregroundMark x1="40278" y1="46781" x2="41666" y2="45494"/>
                        <a14:foregroundMark x1="31944" y1="54506" x2="40278" y2="46781"/>
                        <a14:foregroundMark x1="44755" y1="56824" x2="43981" y2="60086"/>
                        <a14:foregroundMark x1="45009" y1="55755" x2="44971" y2="55914"/>
                        <a14:foregroundMark x1="49074" y1="38627" x2="48062" y2="42893"/>
                        <a14:foregroundMark x1="43981" y1="60086" x2="39815" y2="63948"/>
                        <a14:backgroundMark x1="41667" y1="54077" x2="52315" y2="45923"/>
                        <a14:backgroundMark x1="46759" y1="46781" x2="46759" y2="46781"/>
                        <a14:backgroundMark x1="47685" y1="45494" x2="47685" y2="45494"/>
                        <a14:backgroundMark x1="44444" y1="54506" x2="44444" y2="54506"/>
                        <a14:backgroundMark x1="48148" y1="42918" x2="47222" y2="45494"/>
                        <a14:backgroundMark x1="44907" y1="55794" x2="43981" y2="55365"/>
                      </a14:backgroundRemoval>
                    </a14:imgEffect>
                  </a14:imgLayer>
                </a14:imgProps>
              </a:ext>
            </a:extLst>
          </a:blip>
          <a:stretch>
            <a:fillRect/>
          </a:stretch>
        </p:blipFill>
        <p:spPr>
          <a:xfrm>
            <a:off x="14754220" y="14331201"/>
            <a:ext cx="1631683" cy="1760102"/>
          </a:xfrm>
          <a:prstGeom prst="rect">
            <a:avLst/>
          </a:prstGeom>
          <a:ln>
            <a:noFill/>
          </a:ln>
        </p:spPr>
      </p:pic>
      <p:sp>
        <p:nvSpPr>
          <p:cNvPr id="75" name="Speech Bubble: Rectangle with Corners Rounded 74">
            <a:extLst>
              <a:ext uri="{FF2B5EF4-FFF2-40B4-BE49-F238E27FC236}">
                <a16:creationId xmlns:a16="http://schemas.microsoft.com/office/drawing/2014/main" id="{834F2548-00B5-454A-A70B-1F7973582993}"/>
              </a:ext>
            </a:extLst>
          </p:cNvPr>
          <p:cNvSpPr/>
          <p:nvPr/>
        </p:nvSpPr>
        <p:spPr>
          <a:xfrm>
            <a:off x="16550132" y="14648966"/>
            <a:ext cx="987330" cy="839478"/>
          </a:xfrm>
          <a:prstGeom prst="wedgeRoundRectCallout">
            <a:avLst/>
          </a:prstGeom>
          <a:solidFill>
            <a:schemeClr val="tx2"/>
          </a:solidFill>
          <a:ln>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921756A8-4059-414F-9300-4B4E59E49B72}"/>
              </a:ext>
            </a:extLst>
          </p:cNvPr>
          <p:cNvCxnSpPr>
            <a:cxnSpLocks/>
          </p:cNvCxnSpPr>
          <p:nvPr/>
        </p:nvCxnSpPr>
        <p:spPr>
          <a:xfrm>
            <a:off x="787591" y="23824868"/>
            <a:ext cx="28934475" cy="0"/>
          </a:xfrm>
          <a:prstGeom prst="line">
            <a:avLst/>
          </a:prstGeom>
          <a:ln w="76200">
            <a:solidFill>
              <a:srgbClr val="00718F"/>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26" name="Oval 125">
            <a:extLst>
              <a:ext uri="{FF2B5EF4-FFF2-40B4-BE49-F238E27FC236}">
                <a16:creationId xmlns:a16="http://schemas.microsoft.com/office/drawing/2014/main" id="{65C82201-0711-48E8-9948-FBB8A502F1CC}"/>
              </a:ext>
            </a:extLst>
          </p:cNvPr>
          <p:cNvSpPr/>
          <p:nvPr/>
        </p:nvSpPr>
        <p:spPr>
          <a:xfrm>
            <a:off x="3123080" y="20605414"/>
            <a:ext cx="560439" cy="555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C184AC2C-19C8-437D-81E5-5261B316057B}"/>
              </a:ext>
            </a:extLst>
          </p:cNvPr>
          <p:cNvSpPr/>
          <p:nvPr/>
        </p:nvSpPr>
        <p:spPr>
          <a:xfrm>
            <a:off x="2701727" y="18674983"/>
            <a:ext cx="1248697" cy="1282682"/>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46651019-485D-4B11-8ECD-3CFFBFD4206F}"/>
              </a:ext>
            </a:extLst>
          </p:cNvPr>
          <p:cNvSpPr/>
          <p:nvPr/>
        </p:nvSpPr>
        <p:spPr>
          <a:xfrm>
            <a:off x="2439125" y="18333483"/>
            <a:ext cx="1777999" cy="1904963"/>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BD22E599-4F10-4A8D-8CEA-654642E71882}"/>
              </a:ext>
            </a:extLst>
          </p:cNvPr>
          <p:cNvSpPr/>
          <p:nvPr/>
        </p:nvSpPr>
        <p:spPr>
          <a:xfrm>
            <a:off x="2147024" y="18063863"/>
            <a:ext cx="2400299" cy="2472543"/>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5AB2D897-1F7C-4AF7-8F19-55452B6BD5AE}"/>
              </a:ext>
            </a:extLst>
          </p:cNvPr>
          <p:cNvSpPr/>
          <p:nvPr/>
        </p:nvSpPr>
        <p:spPr>
          <a:xfrm>
            <a:off x="1829524" y="17642420"/>
            <a:ext cx="3022600" cy="3234795"/>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D4F8BB22-2407-487B-8B18-21060B4BA690}"/>
              </a:ext>
            </a:extLst>
          </p:cNvPr>
          <p:cNvSpPr/>
          <p:nvPr/>
        </p:nvSpPr>
        <p:spPr>
          <a:xfrm>
            <a:off x="3164457" y="19157425"/>
            <a:ext cx="377333" cy="379403"/>
          </a:xfrm>
          <a:prstGeom prst="ellipse">
            <a:avLst/>
          </a:prstGeom>
          <a:solidFill>
            <a:srgbClr val="007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21E08775-6EA4-4DEC-A643-212AAD5B2EB9}"/>
              </a:ext>
            </a:extLst>
          </p:cNvPr>
          <p:cNvSpPr/>
          <p:nvPr/>
        </p:nvSpPr>
        <p:spPr>
          <a:xfrm>
            <a:off x="4580918" y="21160854"/>
            <a:ext cx="375060" cy="361090"/>
          </a:xfrm>
          <a:prstGeom prst="ellipse">
            <a:avLst/>
          </a:prstGeom>
          <a:solidFill>
            <a:srgbClr val="007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Speech Bubble: Rectangle with Corners Rounded 134">
            <a:extLst>
              <a:ext uri="{FF2B5EF4-FFF2-40B4-BE49-F238E27FC236}">
                <a16:creationId xmlns:a16="http://schemas.microsoft.com/office/drawing/2014/main" id="{81F06D4A-4565-4CAA-AB0E-B1264627005F}"/>
              </a:ext>
            </a:extLst>
          </p:cNvPr>
          <p:cNvSpPr/>
          <p:nvPr/>
        </p:nvSpPr>
        <p:spPr>
          <a:xfrm>
            <a:off x="4243272" y="19997447"/>
            <a:ext cx="2129934" cy="979364"/>
          </a:xfrm>
          <a:prstGeom prst="wedgeRoundRectCallout">
            <a:avLst/>
          </a:prstGeom>
          <a:noFill/>
          <a:ln w="285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a:extLst>
              <a:ext uri="{FF2B5EF4-FFF2-40B4-BE49-F238E27FC236}">
                <a16:creationId xmlns:a16="http://schemas.microsoft.com/office/drawing/2014/main" id="{1754A0C6-4D89-4DD2-95D1-A62F13714480}"/>
              </a:ext>
            </a:extLst>
          </p:cNvPr>
          <p:cNvSpPr txBox="1"/>
          <p:nvPr/>
        </p:nvSpPr>
        <p:spPr>
          <a:xfrm>
            <a:off x="4371777" y="20028744"/>
            <a:ext cx="2060179" cy="1015663"/>
          </a:xfrm>
          <a:prstGeom prst="rect">
            <a:avLst/>
          </a:prstGeom>
          <a:noFill/>
        </p:spPr>
        <p:txBody>
          <a:bodyPr wrap="none" rtlCol="0">
            <a:spAutoFit/>
          </a:bodyPr>
          <a:lstStyle/>
          <a:p>
            <a:r>
              <a:rPr lang="en-US" sz="2000" dirty="0">
                <a:solidFill>
                  <a:srgbClr val="00718F"/>
                </a:solidFill>
              </a:rPr>
              <a:t>IP: XX:XX:XX:XX</a:t>
            </a:r>
          </a:p>
          <a:p>
            <a:r>
              <a:rPr lang="en-US" sz="2000" dirty="0">
                <a:solidFill>
                  <a:srgbClr val="00718F"/>
                </a:solidFill>
              </a:rPr>
              <a:t>Port 35000? YES</a:t>
            </a:r>
          </a:p>
          <a:p>
            <a:r>
              <a:rPr lang="en-US" sz="2000" dirty="0">
                <a:solidFill>
                  <a:srgbClr val="00718F"/>
                </a:solidFill>
              </a:rPr>
              <a:t>Port 7070? YES</a:t>
            </a:r>
          </a:p>
        </p:txBody>
      </p:sp>
      <p:sp>
        <p:nvSpPr>
          <p:cNvPr id="137" name="Oval 136">
            <a:extLst>
              <a:ext uri="{FF2B5EF4-FFF2-40B4-BE49-F238E27FC236}">
                <a16:creationId xmlns:a16="http://schemas.microsoft.com/office/drawing/2014/main" id="{109345B5-CF38-407A-AE70-D2D5355D5AFE}"/>
              </a:ext>
            </a:extLst>
          </p:cNvPr>
          <p:cNvSpPr/>
          <p:nvPr/>
        </p:nvSpPr>
        <p:spPr>
          <a:xfrm>
            <a:off x="13128417" y="20192030"/>
            <a:ext cx="560439" cy="555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1C3B6DAC-A151-4DCA-90A9-8BF8898FECEE}"/>
              </a:ext>
            </a:extLst>
          </p:cNvPr>
          <p:cNvSpPr/>
          <p:nvPr/>
        </p:nvSpPr>
        <p:spPr>
          <a:xfrm>
            <a:off x="17930920" y="20289283"/>
            <a:ext cx="375060" cy="361090"/>
          </a:xfrm>
          <a:prstGeom prst="ellipse">
            <a:avLst/>
          </a:prstGeom>
          <a:solidFill>
            <a:srgbClr val="007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Speech Bubble: Rectangle with Corners Rounded 138">
            <a:extLst>
              <a:ext uri="{FF2B5EF4-FFF2-40B4-BE49-F238E27FC236}">
                <a16:creationId xmlns:a16="http://schemas.microsoft.com/office/drawing/2014/main" id="{F968C6F2-0CCB-49C0-B7F2-A9DD2C801A9E}"/>
              </a:ext>
            </a:extLst>
          </p:cNvPr>
          <p:cNvSpPr/>
          <p:nvPr/>
        </p:nvSpPr>
        <p:spPr>
          <a:xfrm>
            <a:off x="13781951" y="18598316"/>
            <a:ext cx="3192175" cy="1077681"/>
          </a:xfrm>
          <a:prstGeom prst="wedgeRoundRectCallout">
            <a:avLst/>
          </a:prstGeom>
          <a:noFill/>
          <a:ln w="285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29BD76AB-2465-4A54-9A41-D4BA6D98D762}"/>
              </a:ext>
            </a:extLst>
          </p:cNvPr>
          <p:cNvSpPr txBox="1"/>
          <p:nvPr/>
        </p:nvSpPr>
        <p:spPr>
          <a:xfrm>
            <a:off x="13991483" y="18643875"/>
            <a:ext cx="2786597" cy="1015663"/>
          </a:xfrm>
          <a:prstGeom prst="rect">
            <a:avLst/>
          </a:prstGeom>
          <a:noFill/>
        </p:spPr>
        <p:txBody>
          <a:bodyPr wrap="none" rtlCol="0">
            <a:spAutoFit/>
          </a:bodyPr>
          <a:lstStyle/>
          <a:p>
            <a:r>
              <a:rPr lang="en-US" sz="2000" dirty="0">
                <a:solidFill>
                  <a:srgbClr val="00718F"/>
                </a:solidFill>
              </a:rPr>
              <a:t>Connection established</a:t>
            </a:r>
          </a:p>
          <a:p>
            <a:r>
              <a:rPr lang="en-US" sz="2000" dirty="0">
                <a:solidFill>
                  <a:srgbClr val="00718F"/>
                </a:solidFill>
              </a:rPr>
              <a:t>Between XX:XX:XX:XX</a:t>
            </a:r>
          </a:p>
          <a:p>
            <a:r>
              <a:rPr lang="en-US" sz="2000" dirty="0">
                <a:solidFill>
                  <a:srgbClr val="00718F"/>
                </a:solidFill>
              </a:rPr>
              <a:t>And XX@nu.edu.eg</a:t>
            </a:r>
          </a:p>
        </p:txBody>
      </p:sp>
      <p:cxnSp>
        <p:nvCxnSpPr>
          <p:cNvPr id="141" name="Straight Connector 140">
            <a:extLst>
              <a:ext uri="{FF2B5EF4-FFF2-40B4-BE49-F238E27FC236}">
                <a16:creationId xmlns:a16="http://schemas.microsoft.com/office/drawing/2014/main" id="{0EC1053F-85FB-4975-A48E-9A31DDAD058D}"/>
              </a:ext>
            </a:extLst>
          </p:cNvPr>
          <p:cNvCxnSpPr>
            <a:stCxn id="137" idx="6"/>
            <a:endCxn id="138" idx="2"/>
          </p:cNvCxnSpPr>
          <p:nvPr/>
        </p:nvCxnSpPr>
        <p:spPr>
          <a:xfrm>
            <a:off x="13688856" y="20469828"/>
            <a:ext cx="4242064" cy="0"/>
          </a:xfrm>
          <a:prstGeom prst="line">
            <a:avLst/>
          </a:prstGeom>
          <a:ln w="57150">
            <a:solidFill>
              <a:srgbClr val="00718F"/>
            </a:solidFill>
          </a:ln>
        </p:spPr>
        <p:style>
          <a:lnRef idx="1">
            <a:schemeClr val="accent1"/>
          </a:lnRef>
          <a:fillRef idx="0">
            <a:schemeClr val="accent1"/>
          </a:fillRef>
          <a:effectRef idx="0">
            <a:schemeClr val="accent1"/>
          </a:effectRef>
          <a:fontRef idx="minor">
            <a:schemeClr val="tx1"/>
          </a:fontRef>
        </p:style>
      </p:cxnSp>
      <p:sp>
        <p:nvSpPr>
          <p:cNvPr id="142" name="Oval 141">
            <a:extLst>
              <a:ext uri="{FF2B5EF4-FFF2-40B4-BE49-F238E27FC236}">
                <a16:creationId xmlns:a16="http://schemas.microsoft.com/office/drawing/2014/main" id="{51767EE3-9D2A-411F-ABDC-8DF3FCE94B0E}"/>
              </a:ext>
            </a:extLst>
          </p:cNvPr>
          <p:cNvSpPr/>
          <p:nvPr/>
        </p:nvSpPr>
        <p:spPr>
          <a:xfrm>
            <a:off x="13630005" y="20425084"/>
            <a:ext cx="94901" cy="11458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84C59676-362C-4DA2-B16B-D885E9955DCE}"/>
              </a:ext>
            </a:extLst>
          </p:cNvPr>
          <p:cNvSpPr/>
          <p:nvPr/>
        </p:nvSpPr>
        <p:spPr>
          <a:xfrm>
            <a:off x="8301537" y="20494136"/>
            <a:ext cx="560439" cy="555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F5CEB0B-6B38-4F61-9B68-6F5B394C46DD}"/>
              </a:ext>
            </a:extLst>
          </p:cNvPr>
          <p:cNvSpPr/>
          <p:nvPr/>
        </p:nvSpPr>
        <p:spPr>
          <a:xfrm>
            <a:off x="8342914" y="19046147"/>
            <a:ext cx="377333" cy="379403"/>
          </a:xfrm>
          <a:prstGeom prst="ellipse">
            <a:avLst/>
          </a:prstGeom>
          <a:solidFill>
            <a:srgbClr val="007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5CB721CD-2686-48DB-A536-02DA58E7E37D}"/>
              </a:ext>
            </a:extLst>
          </p:cNvPr>
          <p:cNvSpPr/>
          <p:nvPr/>
        </p:nvSpPr>
        <p:spPr>
          <a:xfrm>
            <a:off x="9759375" y="21049576"/>
            <a:ext cx="375060" cy="361090"/>
          </a:xfrm>
          <a:prstGeom prst="ellipse">
            <a:avLst/>
          </a:prstGeom>
          <a:solidFill>
            <a:srgbClr val="007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Speech Bubble: Rectangle with Corners Rounded 151">
            <a:extLst>
              <a:ext uri="{FF2B5EF4-FFF2-40B4-BE49-F238E27FC236}">
                <a16:creationId xmlns:a16="http://schemas.microsoft.com/office/drawing/2014/main" id="{7A5C76CC-E222-4996-9BAA-83DD4F069711}"/>
              </a:ext>
            </a:extLst>
          </p:cNvPr>
          <p:cNvSpPr/>
          <p:nvPr/>
        </p:nvSpPr>
        <p:spPr>
          <a:xfrm>
            <a:off x="9421729" y="19886169"/>
            <a:ext cx="2539606" cy="979364"/>
          </a:xfrm>
          <a:prstGeom prst="wedgeRoundRectCallout">
            <a:avLst/>
          </a:prstGeom>
          <a:noFill/>
          <a:ln w="285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F2F4EF63-F710-4680-B477-52A7E03E0636}"/>
              </a:ext>
            </a:extLst>
          </p:cNvPr>
          <p:cNvSpPr txBox="1"/>
          <p:nvPr/>
        </p:nvSpPr>
        <p:spPr>
          <a:xfrm>
            <a:off x="9550235" y="19917466"/>
            <a:ext cx="2674070" cy="1015663"/>
          </a:xfrm>
          <a:prstGeom prst="rect">
            <a:avLst/>
          </a:prstGeom>
          <a:noFill/>
        </p:spPr>
        <p:txBody>
          <a:bodyPr wrap="square" rtlCol="0">
            <a:spAutoFit/>
          </a:bodyPr>
          <a:lstStyle/>
          <a:p>
            <a:r>
              <a:rPr lang="en-US" sz="2000" dirty="0">
                <a:solidFill>
                  <a:srgbClr val="00718F"/>
                </a:solidFill>
              </a:rPr>
              <a:t>IP: XX@nu.edu.eg</a:t>
            </a:r>
          </a:p>
          <a:p>
            <a:r>
              <a:rPr lang="en-US" sz="2000" dirty="0">
                <a:solidFill>
                  <a:srgbClr val="00718F"/>
                </a:solidFill>
              </a:rPr>
              <a:t>Port 35000? YES</a:t>
            </a:r>
          </a:p>
          <a:p>
            <a:r>
              <a:rPr lang="en-US" sz="2000" dirty="0">
                <a:solidFill>
                  <a:srgbClr val="00718F"/>
                </a:solidFill>
              </a:rPr>
              <a:t>Port 7070? YES</a:t>
            </a:r>
          </a:p>
        </p:txBody>
      </p:sp>
      <p:sp>
        <p:nvSpPr>
          <p:cNvPr id="154" name="Arc 153">
            <a:extLst>
              <a:ext uri="{FF2B5EF4-FFF2-40B4-BE49-F238E27FC236}">
                <a16:creationId xmlns:a16="http://schemas.microsoft.com/office/drawing/2014/main" id="{E76DE4B7-7024-4610-BA12-D3E731EDB35B}"/>
              </a:ext>
            </a:extLst>
          </p:cNvPr>
          <p:cNvSpPr/>
          <p:nvPr/>
        </p:nvSpPr>
        <p:spPr>
          <a:xfrm rot="10279296">
            <a:off x="3980961" y="20662365"/>
            <a:ext cx="9515362" cy="944505"/>
          </a:xfrm>
          <a:prstGeom prst="arc">
            <a:avLst>
              <a:gd name="adj1" fmla="val 12496916"/>
              <a:gd name="adj2" fmla="val 175994"/>
            </a:avLst>
          </a:prstGeom>
          <a:ln w="57150">
            <a:solidFill>
              <a:srgbClr val="00718F"/>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56" name="Graphic 155" descr="Lock">
            <a:extLst>
              <a:ext uri="{FF2B5EF4-FFF2-40B4-BE49-F238E27FC236}">
                <a16:creationId xmlns:a16="http://schemas.microsoft.com/office/drawing/2014/main" id="{1120860B-B080-4F33-A274-9FD8EE2700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47214" y="20651663"/>
            <a:ext cx="1259207" cy="1259210"/>
          </a:xfrm>
          <a:prstGeom prst="rect">
            <a:avLst/>
          </a:prstGeom>
        </p:spPr>
      </p:pic>
      <p:pic>
        <p:nvPicPr>
          <p:cNvPr id="157" name="Picture 156">
            <a:extLst>
              <a:ext uri="{FF2B5EF4-FFF2-40B4-BE49-F238E27FC236}">
                <a16:creationId xmlns:a16="http://schemas.microsoft.com/office/drawing/2014/main" id="{070558D4-CBF5-4A3F-A930-AAFD5D148D1C}"/>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26389" y1="48927" x2="36111" y2="41631"/>
                        <a14:foregroundMark x1="45346" y1="42083" x2="49074" y2="38627"/>
                        <a14:foregroundMark x1="41666" y1="45494" x2="43019" y2="44240"/>
                        <a14:foregroundMark x1="40278" y1="46781" x2="41666" y2="45494"/>
                        <a14:foregroundMark x1="31944" y1="54506" x2="40278" y2="46781"/>
                        <a14:foregroundMark x1="44755" y1="56824" x2="43981" y2="60086"/>
                        <a14:foregroundMark x1="45009" y1="55755" x2="44971" y2="55914"/>
                        <a14:foregroundMark x1="49074" y1="38627" x2="48062" y2="42893"/>
                        <a14:foregroundMark x1="43981" y1="60086" x2="39815" y2="63948"/>
                        <a14:backgroundMark x1="41667" y1="54077" x2="52315" y2="45923"/>
                        <a14:backgroundMark x1="46759" y1="46781" x2="46759" y2="46781"/>
                        <a14:backgroundMark x1="47685" y1="45494" x2="47685" y2="45494"/>
                        <a14:backgroundMark x1="44444" y1="54506" x2="44444" y2="54506"/>
                        <a14:backgroundMark x1="48148" y1="42918" x2="47222" y2="45494"/>
                        <a14:backgroundMark x1="44907" y1="55794" x2="43981" y2="55365"/>
                      </a14:backgroundRemoval>
                    </a14:imgEffect>
                  </a14:imgLayer>
                </a14:imgProps>
              </a:ext>
            </a:extLst>
          </a:blip>
          <a:stretch>
            <a:fillRect/>
          </a:stretch>
        </p:blipFill>
        <p:spPr>
          <a:xfrm>
            <a:off x="14982168" y="20375851"/>
            <a:ext cx="1631683" cy="1760102"/>
          </a:xfrm>
          <a:prstGeom prst="rect">
            <a:avLst/>
          </a:prstGeom>
          <a:ln>
            <a:noFill/>
          </a:ln>
        </p:spPr>
      </p:pic>
      <p:sp>
        <p:nvSpPr>
          <p:cNvPr id="159" name="Speech Bubble: Rectangle with Corners Rounded 158">
            <a:extLst>
              <a:ext uri="{FF2B5EF4-FFF2-40B4-BE49-F238E27FC236}">
                <a16:creationId xmlns:a16="http://schemas.microsoft.com/office/drawing/2014/main" id="{9651108B-A404-4B07-81E9-461B0B87EDB6}"/>
              </a:ext>
            </a:extLst>
          </p:cNvPr>
          <p:cNvSpPr/>
          <p:nvPr/>
        </p:nvSpPr>
        <p:spPr>
          <a:xfrm>
            <a:off x="16778080" y="20693616"/>
            <a:ext cx="987330" cy="839478"/>
          </a:xfrm>
          <a:prstGeom prst="wedgeRoundRectCallout">
            <a:avLst/>
          </a:prstGeom>
          <a:solidFill>
            <a:schemeClr val="tx2"/>
          </a:solidFill>
          <a:ln>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C66E21D9-FD4B-4C1C-BC4E-CFAC0F0F4737}"/>
              </a:ext>
            </a:extLst>
          </p:cNvPr>
          <p:cNvCxnSpPr>
            <a:cxnSpLocks/>
          </p:cNvCxnSpPr>
          <p:nvPr/>
        </p:nvCxnSpPr>
        <p:spPr>
          <a:xfrm>
            <a:off x="537700" y="10361635"/>
            <a:ext cx="28934475" cy="0"/>
          </a:xfrm>
          <a:prstGeom prst="line">
            <a:avLst/>
          </a:prstGeom>
          <a:ln w="76200">
            <a:solidFill>
              <a:srgbClr val="00718F"/>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61" name="Text Placeholder 29">
            <a:extLst>
              <a:ext uri="{FF2B5EF4-FFF2-40B4-BE49-F238E27FC236}">
                <a16:creationId xmlns:a16="http://schemas.microsoft.com/office/drawing/2014/main" id="{858E00EE-F564-4995-BBA9-592F852DE8BF}"/>
              </a:ext>
            </a:extLst>
          </p:cNvPr>
          <p:cNvSpPr txBox="1">
            <a:spLocks/>
          </p:cNvSpPr>
          <p:nvPr/>
        </p:nvSpPr>
        <p:spPr>
          <a:xfrm>
            <a:off x="599900" y="10649567"/>
            <a:ext cx="5638534"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t>METHODOLOGY</a:t>
            </a:r>
            <a:endParaRPr lang="ru-RU" sz="3600" dirty="0"/>
          </a:p>
        </p:txBody>
      </p:sp>
      <p:sp>
        <p:nvSpPr>
          <p:cNvPr id="162" name="Text Placeholder 29">
            <a:extLst>
              <a:ext uri="{FF2B5EF4-FFF2-40B4-BE49-F238E27FC236}">
                <a16:creationId xmlns:a16="http://schemas.microsoft.com/office/drawing/2014/main" id="{C3DBC6EB-8490-4D90-9384-F0DFF8A4FB7E}"/>
              </a:ext>
            </a:extLst>
          </p:cNvPr>
          <p:cNvSpPr txBox="1">
            <a:spLocks/>
          </p:cNvSpPr>
          <p:nvPr/>
        </p:nvSpPr>
        <p:spPr>
          <a:xfrm>
            <a:off x="20189285" y="13728272"/>
            <a:ext cx="8824596"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t>P2P process flow</a:t>
            </a:r>
            <a:endParaRPr lang="ru-RU" sz="3600" dirty="0"/>
          </a:p>
        </p:txBody>
      </p:sp>
      <p:sp>
        <p:nvSpPr>
          <p:cNvPr id="163" name="Text Placeholder 29">
            <a:extLst>
              <a:ext uri="{FF2B5EF4-FFF2-40B4-BE49-F238E27FC236}">
                <a16:creationId xmlns:a16="http://schemas.microsoft.com/office/drawing/2014/main" id="{21ABB563-73B1-4A27-BF1B-62DC1B104E9F}"/>
              </a:ext>
            </a:extLst>
          </p:cNvPr>
          <p:cNvSpPr txBox="1">
            <a:spLocks/>
          </p:cNvSpPr>
          <p:nvPr/>
        </p:nvSpPr>
        <p:spPr>
          <a:xfrm>
            <a:off x="20417232" y="19659538"/>
            <a:ext cx="8696091"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t>SERVER-CLIENT process flow</a:t>
            </a:r>
            <a:endParaRPr lang="ru-RU" sz="3600" dirty="0"/>
          </a:p>
        </p:txBody>
      </p:sp>
      <p:sp>
        <p:nvSpPr>
          <p:cNvPr id="164" name="Oval 163">
            <a:extLst>
              <a:ext uri="{FF2B5EF4-FFF2-40B4-BE49-F238E27FC236}">
                <a16:creationId xmlns:a16="http://schemas.microsoft.com/office/drawing/2014/main" id="{7F120ACB-2D3A-4775-B551-723E9FD83063}"/>
              </a:ext>
            </a:extLst>
          </p:cNvPr>
          <p:cNvSpPr/>
          <p:nvPr/>
        </p:nvSpPr>
        <p:spPr>
          <a:xfrm>
            <a:off x="1438791" y="17218754"/>
            <a:ext cx="3820935" cy="3979398"/>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B03EB1A8-2FD9-48D7-A32D-BF2C23F5EF83}"/>
              </a:ext>
            </a:extLst>
          </p:cNvPr>
          <p:cNvSpPr/>
          <p:nvPr/>
        </p:nvSpPr>
        <p:spPr>
          <a:xfrm>
            <a:off x="1031389" y="16759535"/>
            <a:ext cx="4666258" cy="4917355"/>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id="{FB3DD0A6-A8C0-493C-B216-08D85773EDC0}"/>
              </a:ext>
            </a:extLst>
          </p:cNvPr>
          <p:cNvCxnSpPr>
            <a:cxnSpLocks/>
            <a:stCxn id="131" idx="4"/>
            <a:endCxn id="126" idx="0"/>
          </p:cNvCxnSpPr>
          <p:nvPr/>
        </p:nvCxnSpPr>
        <p:spPr>
          <a:xfrm>
            <a:off x="3353124" y="19536828"/>
            <a:ext cx="50176" cy="1068586"/>
          </a:xfrm>
          <a:prstGeom prst="line">
            <a:avLst/>
          </a:prstGeom>
          <a:ln w="76200">
            <a:solidFill>
              <a:srgbClr val="00718F"/>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E90BE3B8-5FF7-4A4C-BB6A-4752DA942ABE}"/>
              </a:ext>
            </a:extLst>
          </p:cNvPr>
          <p:cNvSpPr txBox="1"/>
          <p:nvPr/>
        </p:nvSpPr>
        <p:spPr>
          <a:xfrm>
            <a:off x="1413469" y="22410900"/>
            <a:ext cx="4256642" cy="707886"/>
          </a:xfrm>
          <a:prstGeom prst="rect">
            <a:avLst/>
          </a:prstGeom>
          <a:noFill/>
        </p:spPr>
        <p:txBody>
          <a:bodyPr wrap="square" rtlCol="0">
            <a:spAutoFit/>
          </a:bodyPr>
          <a:lstStyle/>
          <a:p>
            <a:r>
              <a:rPr lang="en-US" sz="2000" dirty="0">
                <a:solidFill>
                  <a:srgbClr val="00718F"/>
                </a:solidFill>
              </a:rPr>
              <a:t>An incapable user reaches another user and asks for his search list.</a:t>
            </a:r>
          </a:p>
        </p:txBody>
      </p:sp>
      <p:sp>
        <p:nvSpPr>
          <p:cNvPr id="168" name="Oval 167">
            <a:extLst>
              <a:ext uri="{FF2B5EF4-FFF2-40B4-BE49-F238E27FC236}">
                <a16:creationId xmlns:a16="http://schemas.microsoft.com/office/drawing/2014/main" id="{31DA1F62-5AE4-49A1-B6AE-9E45DD27FFEA}"/>
              </a:ext>
            </a:extLst>
          </p:cNvPr>
          <p:cNvSpPr/>
          <p:nvPr/>
        </p:nvSpPr>
        <p:spPr>
          <a:xfrm>
            <a:off x="7863162" y="18582131"/>
            <a:ext cx="1248697" cy="1282682"/>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8C0B58DA-8EB6-442B-8E27-1A8795EB57E0}"/>
              </a:ext>
            </a:extLst>
          </p:cNvPr>
          <p:cNvSpPr/>
          <p:nvPr/>
        </p:nvSpPr>
        <p:spPr>
          <a:xfrm>
            <a:off x="7600560" y="18240631"/>
            <a:ext cx="1777999" cy="1904963"/>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277C612A-50C6-45B6-B784-0117DBE96B74}"/>
              </a:ext>
            </a:extLst>
          </p:cNvPr>
          <p:cNvSpPr/>
          <p:nvPr/>
        </p:nvSpPr>
        <p:spPr>
          <a:xfrm>
            <a:off x="7308459" y="17971011"/>
            <a:ext cx="2400299" cy="2472543"/>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FAF80EC0-CF9F-4AC6-B7B7-0D486669ED26}"/>
              </a:ext>
            </a:extLst>
          </p:cNvPr>
          <p:cNvSpPr/>
          <p:nvPr/>
        </p:nvSpPr>
        <p:spPr>
          <a:xfrm>
            <a:off x="6990959" y="17549568"/>
            <a:ext cx="3022600" cy="3234795"/>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09F5A0ED-C4B5-4D68-8575-5F824EB0F27C}"/>
              </a:ext>
            </a:extLst>
          </p:cNvPr>
          <p:cNvSpPr/>
          <p:nvPr/>
        </p:nvSpPr>
        <p:spPr>
          <a:xfrm>
            <a:off x="6600226" y="17125902"/>
            <a:ext cx="3820935" cy="3979398"/>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680AE95E-30B7-4030-B900-A4D6D6534B15}"/>
              </a:ext>
            </a:extLst>
          </p:cNvPr>
          <p:cNvSpPr/>
          <p:nvPr/>
        </p:nvSpPr>
        <p:spPr>
          <a:xfrm>
            <a:off x="6192824" y="16666683"/>
            <a:ext cx="4666258" cy="4917355"/>
          </a:xfrm>
          <a:prstGeom prst="ellipse">
            <a:avLst/>
          </a:prstGeom>
          <a:noFill/>
          <a:ln w="3175">
            <a:solidFill>
              <a:srgbClr val="0071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B8E1B14B-82FF-45D9-A61B-57B347816036}"/>
              </a:ext>
            </a:extLst>
          </p:cNvPr>
          <p:cNvSpPr txBox="1"/>
          <p:nvPr/>
        </p:nvSpPr>
        <p:spPr>
          <a:xfrm>
            <a:off x="6825190" y="22349456"/>
            <a:ext cx="4447628" cy="1015663"/>
          </a:xfrm>
          <a:prstGeom prst="rect">
            <a:avLst/>
          </a:prstGeom>
          <a:noFill/>
        </p:spPr>
        <p:txBody>
          <a:bodyPr wrap="square" rtlCol="0">
            <a:spAutoFit/>
          </a:bodyPr>
          <a:lstStyle/>
          <a:p>
            <a:r>
              <a:rPr lang="en-US" sz="2000" dirty="0">
                <a:solidFill>
                  <a:srgbClr val="00718F"/>
                </a:solidFill>
              </a:rPr>
              <a:t>A user can also ask another user to authenticate his identity and broadcast confirmation to other users</a:t>
            </a:r>
          </a:p>
        </p:txBody>
      </p:sp>
      <p:cxnSp>
        <p:nvCxnSpPr>
          <p:cNvPr id="175" name="Straight Connector 174">
            <a:extLst>
              <a:ext uri="{FF2B5EF4-FFF2-40B4-BE49-F238E27FC236}">
                <a16:creationId xmlns:a16="http://schemas.microsoft.com/office/drawing/2014/main" id="{42FFB3DE-08A3-4EBA-A123-2A5BFD109B7F}"/>
              </a:ext>
            </a:extLst>
          </p:cNvPr>
          <p:cNvCxnSpPr>
            <a:cxnSpLocks/>
          </p:cNvCxnSpPr>
          <p:nvPr/>
        </p:nvCxnSpPr>
        <p:spPr>
          <a:xfrm>
            <a:off x="8548650" y="19423772"/>
            <a:ext cx="50176" cy="1068586"/>
          </a:xfrm>
          <a:prstGeom prst="line">
            <a:avLst/>
          </a:prstGeom>
          <a:ln w="76200">
            <a:solidFill>
              <a:srgbClr val="00718F"/>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DDD018F-4458-4212-B89B-11C840E23F2C}"/>
              </a:ext>
            </a:extLst>
          </p:cNvPr>
          <p:cNvCxnSpPr>
            <a:cxnSpLocks/>
          </p:cNvCxnSpPr>
          <p:nvPr/>
        </p:nvCxnSpPr>
        <p:spPr>
          <a:xfrm flipV="1">
            <a:off x="8587383" y="17453608"/>
            <a:ext cx="3088585" cy="2344724"/>
          </a:xfrm>
          <a:prstGeom prst="line">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AC07E80A-A800-4D1B-9CF8-49E188BC2622}"/>
              </a:ext>
            </a:extLst>
          </p:cNvPr>
          <p:cNvSpPr txBox="1"/>
          <p:nvPr/>
        </p:nvSpPr>
        <p:spPr>
          <a:xfrm>
            <a:off x="11501092" y="16966972"/>
            <a:ext cx="4447628" cy="553998"/>
          </a:xfrm>
          <a:prstGeom prst="rect">
            <a:avLst/>
          </a:prstGeom>
          <a:noFill/>
        </p:spPr>
        <p:txBody>
          <a:bodyPr wrap="square" rtlCol="0">
            <a:spAutoFit/>
          </a:bodyPr>
          <a:lstStyle/>
          <a:p>
            <a:r>
              <a:rPr lang="en-US" sz="3000" dirty="0">
                <a:solidFill>
                  <a:srgbClr val="00B050"/>
                </a:solidFill>
              </a:rPr>
              <a:t>Authentication request</a:t>
            </a:r>
            <a:r>
              <a:rPr lang="en-US" sz="2000" dirty="0">
                <a:solidFill>
                  <a:srgbClr val="00718F"/>
                </a:solidFill>
              </a:rPr>
              <a:t> </a:t>
            </a:r>
          </a:p>
        </p:txBody>
      </p:sp>
      <p:pic>
        <p:nvPicPr>
          <p:cNvPr id="13" name="Picture 12">
            <a:extLst>
              <a:ext uri="{FF2B5EF4-FFF2-40B4-BE49-F238E27FC236}">
                <a16:creationId xmlns:a16="http://schemas.microsoft.com/office/drawing/2014/main" id="{00C45A90-BA32-4DF8-9C20-E17DED54E554}"/>
              </a:ext>
            </a:extLst>
          </p:cNvPr>
          <p:cNvPicPr>
            <a:picLocks noChangeAspect="1"/>
          </p:cNvPicPr>
          <p:nvPr/>
        </p:nvPicPr>
        <p:blipFill rotWithShape="1">
          <a:blip r:embed="rId8"/>
          <a:srcRect b="8434"/>
          <a:stretch/>
        </p:blipFill>
        <p:spPr>
          <a:xfrm>
            <a:off x="844060" y="24809521"/>
            <a:ext cx="4387081" cy="3675420"/>
          </a:xfrm>
          <a:prstGeom prst="rect">
            <a:avLst/>
          </a:prstGeom>
        </p:spPr>
      </p:pic>
      <p:pic>
        <p:nvPicPr>
          <p:cNvPr id="15" name="Picture 14">
            <a:extLst>
              <a:ext uri="{FF2B5EF4-FFF2-40B4-BE49-F238E27FC236}">
                <a16:creationId xmlns:a16="http://schemas.microsoft.com/office/drawing/2014/main" id="{CE433644-6D6D-4F36-B61E-9DA60C61ED3C}"/>
              </a:ext>
            </a:extLst>
          </p:cNvPr>
          <p:cNvPicPr>
            <a:picLocks noChangeAspect="1"/>
          </p:cNvPicPr>
          <p:nvPr/>
        </p:nvPicPr>
        <p:blipFill rotWithShape="1">
          <a:blip r:embed="rId9"/>
          <a:srcRect b="24535"/>
          <a:stretch/>
        </p:blipFill>
        <p:spPr>
          <a:xfrm>
            <a:off x="774778" y="33311577"/>
            <a:ext cx="4456363" cy="3675419"/>
          </a:xfrm>
          <a:prstGeom prst="rect">
            <a:avLst/>
          </a:prstGeom>
        </p:spPr>
      </p:pic>
      <p:sp>
        <p:nvSpPr>
          <p:cNvPr id="105" name="Text Placeholder 29">
            <a:extLst>
              <a:ext uri="{FF2B5EF4-FFF2-40B4-BE49-F238E27FC236}">
                <a16:creationId xmlns:a16="http://schemas.microsoft.com/office/drawing/2014/main" id="{9A124F97-0EFA-47A7-B96C-D26B91E61812}"/>
              </a:ext>
            </a:extLst>
          </p:cNvPr>
          <p:cNvSpPr txBox="1">
            <a:spLocks/>
          </p:cNvSpPr>
          <p:nvPr/>
        </p:nvSpPr>
        <p:spPr>
          <a:xfrm>
            <a:off x="732245" y="37069251"/>
            <a:ext cx="8696091"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t>User 1 scanning again</a:t>
            </a:r>
          </a:p>
          <a:p>
            <a:r>
              <a:rPr lang="en-US" sz="3600" dirty="0"/>
              <a:t> and sees User 2 identity</a:t>
            </a:r>
            <a:endParaRPr lang="ru-RU" sz="3600" dirty="0"/>
          </a:p>
        </p:txBody>
      </p:sp>
      <p:sp>
        <p:nvSpPr>
          <p:cNvPr id="106" name="Text Placeholder 29">
            <a:extLst>
              <a:ext uri="{FF2B5EF4-FFF2-40B4-BE49-F238E27FC236}">
                <a16:creationId xmlns:a16="http://schemas.microsoft.com/office/drawing/2014/main" id="{DDB1DA0B-D8F5-4DC9-88EF-7DF6EDB1C0FF}"/>
              </a:ext>
            </a:extLst>
          </p:cNvPr>
          <p:cNvSpPr txBox="1">
            <a:spLocks/>
          </p:cNvSpPr>
          <p:nvPr/>
        </p:nvSpPr>
        <p:spPr>
          <a:xfrm>
            <a:off x="1063284" y="28417069"/>
            <a:ext cx="8696091"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t>User 1 scanning</a:t>
            </a:r>
            <a:endParaRPr lang="ru-RU" sz="3600" dirty="0"/>
          </a:p>
        </p:txBody>
      </p:sp>
      <p:sp>
        <p:nvSpPr>
          <p:cNvPr id="108" name="Text Placeholder 29">
            <a:extLst>
              <a:ext uri="{FF2B5EF4-FFF2-40B4-BE49-F238E27FC236}">
                <a16:creationId xmlns:a16="http://schemas.microsoft.com/office/drawing/2014/main" id="{ACB7C50D-DFA1-42A8-AD23-9CACAE1DAD1D}"/>
              </a:ext>
            </a:extLst>
          </p:cNvPr>
          <p:cNvSpPr txBox="1">
            <a:spLocks/>
          </p:cNvSpPr>
          <p:nvPr/>
        </p:nvSpPr>
        <p:spPr>
          <a:xfrm>
            <a:off x="854144" y="32040679"/>
            <a:ext cx="8696091"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t>User 2 authenticating himself</a:t>
            </a:r>
            <a:endParaRPr lang="ru-RU" sz="3600" dirty="0"/>
          </a:p>
        </p:txBody>
      </p:sp>
      <p:pic>
        <p:nvPicPr>
          <p:cNvPr id="18" name="Picture 17">
            <a:extLst>
              <a:ext uri="{FF2B5EF4-FFF2-40B4-BE49-F238E27FC236}">
                <a16:creationId xmlns:a16="http://schemas.microsoft.com/office/drawing/2014/main" id="{00A40392-2F77-415F-BC02-892B5045A38D}"/>
              </a:ext>
            </a:extLst>
          </p:cNvPr>
          <p:cNvPicPr>
            <a:picLocks noChangeAspect="1"/>
          </p:cNvPicPr>
          <p:nvPr/>
        </p:nvPicPr>
        <p:blipFill rotWithShape="1">
          <a:blip r:embed="rId10"/>
          <a:srcRect b="43605"/>
          <a:stretch/>
        </p:blipFill>
        <p:spPr>
          <a:xfrm>
            <a:off x="571377" y="29551432"/>
            <a:ext cx="9017826" cy="2638744"/>
          </a:xfrm>
          <a:prstGeom prst="rect">
            <a:avLst/>
          </a:prstGeom>
        </p:spPr>
      </p:pic>
      <p:cxnSp>
        <p:nvCxnSpPr>
          <p:cNvPr id="110" name="Straight Connector 109">
            <a:extLst>
              <a:ext uri="{FF2B5EF4-FFF2-40B4-BE49-F238E27FC236}">
                <a16:creationId xmlns:a16="http://schemas.microsoft.com/office/drawing/2014/main" id="{522BA7F1-8AB1-4404-B8B7-CFEFC55F7CC5}"/>
              </a:ext>
            </a:extLst>
          </p:cNvPr>
          <p:cNvCxnSpPr>
            <a:cxnSpLocks/>
          </p:cNvCxnSpPr>
          <p:nvPr/>
        </p:nvCxnSpPr>
        <p:spPr>
          <a:xfrm flipV="1">
            <a:off x="4243272" y="27350578"/>
            <a:ext cx="3065187" cy="871590"/>
          </a:xfrm>
          <a:prstGeom prst="line">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E2619ABC-6DBC-4AC9-8C34-C59CD0255F42}"/>
              </a:ext>
            </a:extLst>
          </p:cNvPr>
          <p:cNvSpPr txBox="1"/>
          <p:nvPr/>
        </p:nvSpPr>
        <p:spPr>
          <a:xfrm>
            <a:off x="6847859" y="26567133"/>
            <a:ext cx="4447628" cy="553998"/>
          </a:xfrm>
          <a:prstGeom prst="rect">
            <a:avLst/>
          </a:prstGeom>
          <a:noFill/>
        </p:spPr>
        <p:txBody>
          <a:bodyPr wrap="square" rtlCol="0">
            <a:spAutoFit/>
          </a:bodyPr>
          <a:lstStyle/>
          <a:p>
            <a:r>
              <a:rPr lang="en-US" sz="3000" dirty="0">
                <a:solidFill>
                  <a:srgbClr val="00B050"/>
                </a:solidFill>
              </a:rPr>
              <a:t>User 2 captured by his IP</a:t>
            </a:r>
            <a:endParaRPr lang="en-US" sz="2000" dirty="0">
              <a:solidFill>
                <a:srgbClr val="00718F"/>
              </a:solidFill>
            </a:endParaRPr>
          </a:p>
        </p:txBody>
      </p:sp>
      <p:cxnSp>
        <p:nvCxnSpPr>
          <p:cNvPr id="113" name="Straight Connector 112">
            <a:extLst>
              <a:ext uri="{FF2B5EF4-FFF2-40B4-BE49-F238E27FC236}">
                <a16:creationId xmlns:a16="http://schemas.microsoft.com/office/drawing/2014/main" id="{D9EDBFA1-1482-45E4-A37C-9D206DA9D739}"/>
              </a:ext>
            </a:extLst>
          </p:cNvPr>
          <p:cNvCxnSpPr>
            <a:cxnSpLocks/>
          </p:cNvCxnSpPr>
          <p:nvPr/>
        </p:nvCxnSpPr>
        <p:spPr>
          <a:xfrm flipV="1">
            <a:off x="4463749" y="35082366"/>
            <a:ext cx="3065187" cy="871590"/>
          </a:xfrm>
          <a:prstGeom prst="line">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68913C31-4306-4599-B66E-32519D584151}"/>
              </a:ext>
            </a:extLst>
          </p:cNvPr>
          <p:cNvSpPr txBox="1"/>
          <p:nvPr/>
        </p:nvSpPr>
        <p:spPr>
          <a:xfrm>
            <a:off x="7047672" y="34069100"/>
            <a:ext cx="4447628" cy="1015663"/>
          </a:xfrm>
          <a:prstGeom prst="rect">
            <a:avLst/>
          </a:prstGeom>
          <a:noFill/>
        </p:spPr>
        <p:txBody>
          <a:bodyPr wrap="square" rtlCol="0">
            <a:spAutoFit/>
          </a:bodyPr>
          <a:lstStyle/>
          <a:p>
            <a:r>
              <a:rPr lang="en-US" sz="3000" dirty="0">
                <a:solidFill>
                  <a:srgbClr val="00B050"/>
                </a:solidFill>
              </a:rPr>
              <a:t>User 2 captured by his     NU email</a:t>
            </a:r>
            <a:endParaRPr lang="en-US" sz="2000" dirty="0">
              <a:solidFill>
                <a:srgbClr val="00718F"/>
              </a:solidFill>
            </a:endParaRPr>
          </a:p>
        </p:txBody>
      </p:sp>
      <p:sp>
        <p:nvSpPr>
          <p:cNvPr id="125" name="Text Placeholder 29">
            <a:extLst>
              <a:ext uri="{FF2B5EF4-FFF2-40B4-BE49-F238E27FC236}">
                <a16:creationId xmlns:a16="http://schemas.microsoft.com/office/drawing/2014/main" id="{CD744443-02D4-4497-96A0-53268137A057}"/>
              </a:ext>
            </a:extLst>
          </p:cNvPr>
          <p:cNvSpPr txBox="1">
            <a:spLocks/>
          </p:cNvSpPr>
          <p:nvPr/>
        </p:nvSpPr>
        <p:spPr>
          <a:xfrm>
            <a:off x="22572408" y="37188768"/>
            <a:ext cx="7937706"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300" dirty="0"/>
              <a:t>Time cost for IP scanning for </a:t>
            </a:r>
          </a:p>
          <a:p>
            <a:r>
              <a:rPr lang="en-US" sz="3300" dirty="0"/>
              <a:t>	class A VS class B</a:t>
            </a:r>
            <a:endParaRPr lang="ru-RU" sz="3300" dirty="0"/>
          </a:p>
        </p:txBody>
      </p:sp>
      <p:sp>
        <p:nvSpPr>
          <p:cNvPr id="133" name="Text Placeholder 29">
            <a:extLst>
              <a:ext uri="{FF2B5EF4-FFF2-40B4-BE49-F238E27FC236}">
                <a16:creationId xmlns:a16="http://schemas.microsoft.com/office/drawing/2014/main" id="{BFEA13E3-67DF-4113-9F66-20502E0BFB11}"/>
              </a:ext>
            </a:extLst>
          </p:cNvPr>
          <p:cNvSpPr txBox="1">
            <a:spLocks/>
          </p:cNvSpPr>
          <p:nvPr/>
        </p:nvSpPr>
        <p:spPr>
          <a:xfrm>
            <a:off x="12754243" y="37188768"/>
            <a:ext cx="8439766"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300" dirty="0"/>
              <a:t>Time cost for successful and failed </a:t>
            </a:r>
          </a:p>
          <a:p>
            <a:r>
              <a:rPr lang="en-US" sz="3300" dirty="0"/>
              <a:t>authentication trial (approximated)</a:t>
            </a:r>
            <a:endParaRPr lang="ru-RU" sz="3300" dirty="0"/>
          </a:p>
        </p:txBody>
      </p:sp>
      <p:sp>
        <p:nvSpPr>
          <p:cNvPr id="134" name="Text Placeholder 29">
            <a:extLst>
              <a:ext uri="{FF2B5EF4-FFF2-40B4-BE49-F238E27FC236}">
                <a16:creationId xmlns:a16="http://schemas.microsoft.com/office/drawing/2014/main" id="{3455B363-3166-499E-9429-0C523134B5C7}"/>
              </a:ext>
            </a:extLst>
          </p:cNvPr>
          <p:cNvSpPr txBox="1">
            <a:spLocks/>
          </p:cNvSpPr>
          <p:nvPr/>
        </p:nvSpPr>
        <p:spPr>
          <a:xfrm>
            <a:off x="13999085" y="30082811"/>
            <a:ext cx="15625487" cy="940393"/>
          </a:xfrm>
          <a:prstGeom prst="rect">
            <a:avLst/>
          </a:prstGeom>
        </p:spPr>
        <p:txBody>
          <a:bodyPr vert="horz" wrap="none" lIns="0" tIns="0" rIns="0" bIns="0" rtlCol="0" anchor="ctr" anchorCtr="0">
            <a:noAutofit/>
          </a:bodyPr>
          <a:lstStyle>
            <a:lvl1pPr marL="0" indent="0" algn="l" defTabSz="685800" rtl="0" eaLnBrk="1" latinLnBrk="0" hangingPunct="1">
              <a:lnSpc>
                <a:spcPct val="90000"/>
              </a:lnSpc>
              <a:spcBef>
                <a:spcPts val="750"/>
              </a:spcBef>
              <a:buFont typeface="Arial" panose="020B0604020202020204" pitchFamily="34" charset="0"/>
              <a:buNone/>
              <a:defRPr sz="2800" b="1" kern="1200">
                <a:solidFill>
                  <a:schemeClr val="tx2"/>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t>Process flow time cost from scanning to chatting</a:t>
            </a:r>
            <a:endParaRPr lang="ru-RU" sz="3600" dirty="0"/>
          </a:p>
        </p:txBody>
      </p:sp>
      <p:pic>
        <p:nvPicPr>
          <p:cNvPr id="10" name="Picture 9">
            <a:extLst>
              <a:ext uri="{FF2B5EF4-FFF2-40B4-BE49-F238E27FC236}">
                <a16:creationId xmlns:a16="http://schemas.microsoft.com/office/drawing/2014/main" id="{F8FEB22D-BDCC-408D-BE5D-15ECA2195140}"/>
              </a:ext>
            </a:extLst>
          </p:cNvPr>
          <p:cNvPicPr>
            <a:picLocks noChangeAspect="1"/>
          </p:cNvPicPr>
          <p:nvPr/>
        </p:nvPicPr>
        <p:blipFill rotWithShape="1">
          <a:blip r:embed="rId11"/>
          <a:srcRect l="3685" t="11456" r="9134" b="5688"/>
          <a:stretch/>
        </p:blipFill>
        <p:spPr>
          <a:xfrm>
            <a:off x="22082207" y="30884869"/>
            <a:ext cx="8164217" cy="6102127"/>
          </a:xfrm>
          <a:prstGeom prst="rect">
            <a:avLst/>
          </a:prstGeom>
        </p:spPr>
      </p:pic>
      <p:pic>
        <p:nvPicPr>
          <p:cNvPr id="17" name="Picture 16">
            <a:extLst>
              <a:ext uri="{FF2B5EF4-FFF2-40B4-BE49-F238E27FC236}">
                <a16:creationId xmlns:a16="http://schemas.microsoft.com/office/drawing/2014/main" id="{39AADC93-F490-48C2-80B1-84B359CBD3A6}"/>
              </a:ext>
            </a:extLst>
          </p:cNvPr>
          <p:cNvPicPr>
            <a:picLocks noChangeAspect="1"/>
          </p:cNvPicPr>
          <p:nvPr/>
        </p:nvPicPr>
        <p:blipFill rotWithShape="1">
          <a:blip r:embed="rId12"/>
          <a:srcRect l="5458" t="11613" r="9399" b="5338"/>
          <a:stretch/>
        </p:blipFill>
        <p:spPr>
          <a:xfrm>
            <a:off x="12224304" y="30884869"/>
            <a:ext cx="9836881" cy="6149736"/>
          </a:xfrm>
          <a:prstGeom prst="rect">
            <a:avLst/>
          </a:prstGeom>
        </p:spPr>
      </p:pic>
      <p:pic>
        <p:nvPicPr>
          <p:cNvPr id="45" name="Picture 44">
            <a:extLst>
              <a:ext uri="{FF2B5EF4-FFF2-40B4-BE49-F238E27FC236}">
                <a16:creationId xmlns:a16="http://schemas.microsoft.com/office/drawing/2014/main" id="{19D89A76-142D-43A6-B1DE-E3FD44FD6A3F}"/>
              </a:ext>
            </a:extLst>
          </p:cNvPr>
          <p:cNvPicPr>
            <a:picLocks noChangeAspect="1"/>
          </p:cNvPicPr>
          <p:nvPr/>
        </p:nvPicPr>
        <p:blipFill rotWithShape="1">
          <a:blip r:embed="rId13"/>
          <a:srcRect l="5902" t="11496" r="9055" b="5566"/>
          <a:stretch/>
        </p:blipFill>
        <p:spPr>
          <a:xfrm>
            <a:off x="12754243" y="23966566"/>
            <a:ext cx="15782657" cy="6158809"/>
          </a:xfrm>
          <a:prstGeom prst="rect">
            <a:avLst/>
          </a:prstGeom>
        </p:spPr>
      </p:pic>
    </p:spTree>
    <p:extLst>
      <p:ext uri="{BB962C8B-B14F-4D97-AF65-F5344CB8AC3E}">
        <p14:creationId xmlns:p14="http://schemas.microsoft.com/office/powerpoint/2010/main" val="3313400370"/>
      </p:ext>
    </p:extLst>
  </p:cSld>
  <p:clrMapOvr>
    <a:masterClrMapping/>
  </p:clrMapOvr>
</p:sld>
</file>

<file path=ppt/theme/theme1.xml><?xml version="1.0" encoding="utf-8"?>
<a:theme xmlns:a="http://schemas.openxmlformats.org/drawingml/2006/main" name="Infographic_Poster_Drink_MO_-_v4">
  <a:themeElements>
    <a:clrScheme name="Custom 13">
      <a:dk1>
        <a:srgbClr val="84491C"/>
      </a:dk1>
      <a:lt1>
        <a:sysClr val="window" lastClr="FFFFFF"/>
      </a:lt1>
      <a:dk2>
        <a:srgbClr val="00718F"/>
      </a:dk2>
      <a:lt2>
        <a:srgbClr val="000000"/>
      </a:lt2>
      <a:accent1>
        <a:srgbClr val="F4AC45"/>
      </a:accent1>
      <a:accent2>
        <a:srgbClr val="F5EAC7"/>
      </a:accent2>
      <a:accent3>
        <a:srgbClr val="92BFB1"/>
      </a:accent3>
      <a:accent4>
        <a:srgbClr val="9F9F92"/>
      </a:accent4>
      <a:accent5>
        <a:srgbClr val="0353A4"/>
      </a:accent5>
      <a:accent6>
        <a:srgbClr val="037971"/>
      </a:accent6>
      <a:hlink>
        <a:srgbClr val="84491C"/>
      </a:hlink>
      <a:folHlink>
        <a:srgbClr val="84491C"/>
      </a:folHlink>
    </a:clrScheme>
    <a:fontScheme name="Custom 14">
      <a:majorFont>
        <a:latin typeface="Verdana"/>
        <a:ea typeface=""/>
        <a:cs typeface=""/>
      </a:majorFont>
      <a:minorFont>
        <a:latin typeface="Taho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rink water infographics poster.potx" id="{D821AAEC-2066-4CE0-9BEE-922955535AF9}" vid="{64CB26C1-D913-44AC-9C63-AFCA5D5AC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A624BF-1B46-4045-9247-5111C1952F87}">
  <ds:schemaRefs>
    <ds:schemaRef ds:uri="http://schemas.microsoft.com/office/2006/metadata/properties"/>
    <ds:schemaRef ds:uri="http://purl.org/dc/dcmitype/"/>
    <ds:schemaRef ds:uri="http://purl.org/dc/terms/"/>
    <ds:schemaRef ds:uri="http://schemas.microsoft.com/sharepoint/v3"/>
    <ds:schemaRef ds:uri="http://schemas.microsoft.com/office/infopath/2007/PartnerControls"/>
    <ds:schemaRef ds:uri="fb0879af-3eba-417a-a55a-ffe6dcd6ca77"/>
    <ds:schemaRef ds:uri="http://schemas.microsoft.com/office/2006/documentManagement/types"/>
    <ds:schemaRef ds:uri="6dc4bcd6-49db-4c07-9060-8acfc67cef9f"/>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4F1C756B-32F1-4E63-927F-040F91B78387}">
  <ds:schemaRefs>
    <ds:schemaRef ds:uri="http://schemas.microsoft.com/sharepoint/v3/contenttype/forms"/>
  </ds:schemaRefs>
</ds:datastoreItem>
</file>

<file path=customXml/itemProps3.xml><?xml version="1.0" encoding="utf-8"?>
<ds:datastoreItem xmlns:ds="http://schemas.openxmlformats.org/officeDocument/2006/customXml" ds:itemID="{3C8A112B-8E9F-4984-8F0F-5D4CA07A09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 recognition poster</Template>
  <TotalTime>0</TotalTime>
  <Words>641</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Tahoma</vt:lpstr>
      <vt:lpstr>Verdana</vt:lpstr>
      <vt:lpstr>Infographic_Poster_Drink_MO_-_v4</vt:lpstr>
      <vt:lpstr>   Hybrid P2P LAN communication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2019-05-15T03:21:17Z</dcterms:created>
  <dcterms:modified xsi:type="dcterms:W3CDTF">2019-05-29T12:57:06Z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