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05" r:id="rId6"/>
    <p:sldId id="306" r:id="rId7"/>
    <p:sldId id="307" r:id="rId8"/>
    <p:sldId id="309" r:id="rId9"/>
    <p:sldId id="308" r:id="rId10"/>
    <p:sldId id="310" r:id="rId11"/>
    <p:sldId id="311" r:id="rId12"/>
    <p:sldId id="304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BF"/>
    <a:srgbClr val="E37892"/>
    <a:srgbClr val="DC6D3D"/>
    <a:srgbClr val="7C5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4161-AD33-6DEF-4DA4-A9D3F9F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469F-7820-9DB1-F28C-B5063CD9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Looked at the implementation of OADM</a:t>
            </a:r>
          </a:p>
          <a:p>
            <a:pPr lvl="1"/>
            <a:r>
              <a:rPr lang="en-GB" dirty="0"/>
              <a:t>Specifically, are sequences generated token by token?</a:t>
            </a:r>
          </a:p>
          <a:p>
            <a:r>
              <a:rPr lang="en-GB" dirty="0"/>
              <a:t>Finished datasets</a:t>
            </a:r>
          </a:p>
          <a:p>
            <a:r>
              <a:rPr lang="en-GB" dirty="0"/>
              <a:t>Started training both representations</a:t>
            </a:r>
          </a:p>
          <a:p>
            <a:r>
              <a:rPr lang="en-GB" dirty="0"/>
              <a:t>Started writing methodology/background</a:t>
            </a:r>
          </a:p>
          <a:p>
            <a:r>
              <a:rPr lang="en-GB" dirty="0"/>
              <a:t>Worked on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52FA8-36DE-5E90-DFAA-172C24E8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6463-C186-038F-5F22-CFAEE63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DB2E-7AA9-9C0B-7773-57EC6412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114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OADM is able to attain similar results as D3PM-absorbing but with fewer steps</a:t>
            </a:r>
          </a:p>
          <a:p>
            <a:r>
              <a:rPr lang="en-GB" dirty="0"/>
              <a:t>From </a:t>
            </a:r>
            <a:r>
              <a:rPr lang="en-GB" dirty="0" err="1"/>
              <a:t>evodiff</a:t>
            </a:r>
            <a:r>
              <a:rPr lang="en-GB" dirty="0"/>
              <a:t> code they generate sequences tokens one by one</a:t>
            </a:r>
          </a:p>
          <a:p>
            <a:r>
              <a:rPr lang="en-GB" dirty="0"/>
              <a:t>Thus, for long sequences (&gt;T) we will need more steps</a:t>
            </a:r>
          </a:p>
          <a:p>
            <a:r>
              <a:rPr lang="en-GB" dirty="0"/>
              <a:t>Easier to change the transition matrix to absorbing then to implement the dynamic programming for OADM part</a:t>
            </a:r>
          </a:p>
          <a:p>
            <a:r>
              <a:rPr lang="en-GB" dirty="0"/>
              <a:t>I will stick with the D3PM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9E9B8-3058-E362-C941-DCD02D0F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2C4C0-E526-376D-20AC-F9586C8A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45" y="2619952"/>
            <a:ext cx="5524350" cy="24768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5A65E6-64DB-D895-509D-015D569A8A9E}"/>
              </a:ext>
            </a:extLst>
          </p:cNvPr>
          <p:cNvSpPr/>
          <p:nvPr/>
        </p:nvSpPr>
        <p:spPr>
          <a:xfrm>
            <a:off x="6694415" y="4202884"/>
            <a:ext cx="2147581" cy="822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1432-2BE3-3B1C-858F-522BAFB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1233-2851-0DAB-F250-AD78A19E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9161" cy="4351338"/>
          </a:xfrm>
        </p:spPr>
        <p:txBody>
          <a:bodyPr>
            <a:normAutofit/>
          </a:bodyPr>
          <a:lstStyle/>
          <a:p>
            <a:r>
              <a:rPr lang="en-GB" dirty="0"/>
              <a:t>Created on big H5 training file with training/validation and representation split</a:t>
            </a:r>
          </a:p>
          <a:p>
            <a:r>
              <a:rPr lang="en-GB" dirty="0"/>
              <a:t>Training seems to go really well…</a:t>
            </a:r>
          </a:p>
          <a:p>
            <a:r>
              <a:rPr lang="en-GB" dirty="0"/>
              <a:t>Distribution of selfies tokens  concentrated at token [C] </a:t>
            </a:r>
          </a:p>
          <a:p>
            <a:pPr lvl="1"/>
            <a:r>
              <a:rPr lang="en-GB" dirty="0"/>
              <a:t>Model likely predicts token [C] often</a:t>
            </a:r>
          </a:p>
          <a:p>
            <a:r>
              <a:rPr lang="en-GB" dirty="0"/>
              <a:t>Interesting to see </a:t>
            </a:r>
          </a:p>
          <a:p>
            <a:pPr lvl="1"/>
            <a:r>
              <a:rPr lang="en-GB" dirty="0"/>
              <a:t>if/when curves plateaus</a:t>
            </a:r>
          </a:p>
          <a:p>
            <a:pPr lvl="1"/>
            <a:r>
              <a:rPr lang="en-GB" dirty="0"/>
              <a:t>performance of generated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58523-BE78-84EB-1E9E-8A464998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DCEE1-161B-3632-BD50-143F9E8D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55" y="278552"/>
            <a:ext cx="4810796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360-0945-6D19-7471-CF6E583C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FA7AF8-5E94-1BE3-6BA2-C57ECB1D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41" b="947"/>
          <a:stretch/>
        </p:blipFill>
        <p:spPr>
          <a:xfrm>
            <a:off x="2285905" y="1635125"/>
            <a:ext cx="7620189" cy="47212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E321A-828E-35EB-8159-4DA58F4E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8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B6F9-B22C-DE95-E601-D99DC12C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4FE5-6BFC-C48B-FD22-B67274AB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Validating true protein from SELFIES </a:t>
            </a:r>
          </a:p>
          <a:p>
            <a:r>
              <a:rPr lang="en-GB" dirty="0"/>
              <a:t>BLAST analysis on sequences</a:t>
            </a:r>
          </a:p>
          <a:p>
            <a:r>
              <a:rPr lang="en-GB" dirty="0"/>
              <a:t>SCOP classification</a:t>
            </a:r>
          </a:p>
          <a:p>
            <a:r>
              <a:rPr lang="en-GB" dirty="0"/>
              <a:t>AlphaFold/</a:t>
            </a:r>
            <a:r>
              <a:rPr lang="en-GB" dirty="0" err="1"/>
              <a:t>OmegaFold</a:t>
            </a:r>
            <a:r>
              <a:rPr lang="en-GB" dirty="0"/>
              <a:t> validation</a:t>
            </a:r>
          </a:p>
          <a:p>
            <a:r>
              <a:rPr lang="en-GB" dirty="0"/>
              <a:t>Inpainting experiments</a:t>
            </a:r>
          </a:p>
          <a:p>
            <a:r>
              <a:rPr lang="en-GB" dirty="0"/>
              <a:t>Exploratory experiments</a:t>
            </a:r>
          </a:p>
          <a:p>
            <a:pPr lvl="1"/>
            <a:r>
              <a:rPr lang="en-GB" dirty="0"/>
              <a:t>Data augmentation</a:t>
            </a:r>
          </a:p>
          <a:p>
            <a:pPr lvl="1"/>
            <a:r>
              <a:rPr lang="en-GB" dirty="0"/>
              <a:t>Finetune for unnatural protein generation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80608-C43E-6C34-68C5-AA66A481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6BC4-C744-F116-B0D4-8163EF1D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B3B7-AB18-FA2B-3EC9-4C8B6A02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masking transition matrix for D3PM</a:t>
            </a:r>
          </a:p>
          <a:p>
            <a:r>
              <a:rPr lang="en-GB" dirty="0"/>
              <a:t>Start evaluating sequences after initial training finishes</a:t>
            </a:r>
          </a:p>
          <a:p>
            <a:r>
              <a:rPr lang="en-GB" dirty="0"/>
              <a:t>Plot distribution of SELFIES tokens</a:t>
            </a:r>
          </a:p>
          <a:p>
            <a:r>
              <a:rPr lang="en-GB" dirty="0"/>
              <a:t>Continue training</a:t>
            </a:r>
          </a:p>
          <a:p>
            <a:r>
              <a:rPr lang="en-GB" dirty="0"/>
              <a:t>Continue writing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40591-3F68-2389-49A3-C45079A8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5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03D8-E4BC-C7AC-5B2C-9F1AE9B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MaRe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E6F49-1124-A936-37CA-1166C7E11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39"/>
          <a:stretch/>
        </p:blipFill>
        <p:spPr>
          <a:xfrm>
            <a:off x="2218633" y="4332287"/>
            <a:ext cx="7264370" cy="2130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0C2DF-929F-8E73-42F5-FCCD8A1B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1E56E-57D9-C0DB-1F79-52936953D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5"/>
          <a:stretch/>
        </p:blipFill>
        <p:spPr>
          <a:xfrm>
            <a:off x="2218633" y="1690688"/>
            <a:ext cx="7264370" cy="2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1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4B1-5535-4FB8-21DD-DFEBF55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9BF-E490-BDA8-0EF5-F1C9B28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0F2C-2D32-8B89-71C8-30A1679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132242-1526-4AAA-B2E0-CF080077ABF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65d5d57-d9fb-4c30-80d3-68aca1ff0522"/>
    <ds:schemaRef ds:uri="http://purl.org/dc/terms/"/>
    <ds:schemaRef ds:uri="http://schemas.openxmlformats.org/package/2006/metadata/core-properties"/>
    <ds:schemaRef ds:uri="32f5fda4-97a3-47c7-8308-3025c576a37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59825</TotalTime>
  <Words>216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Montserrat Light</vt:lpstr>
      <vt:lpstr>Office Theme</vt:lpstr>
      <vt:lpstr>Weekly Update #23</vt:lpstr>
      <vt:lpstr>This week?</vt:lpstr>
      <vt:lpstr>OADM</vt:lpstr>
      <vt:lpstr>Datasets and training</vt:lpstr>
      <vt:lpstr>Validation</vt:lpstr>
      <vt:lpstr>Evaluation</vt:lpstr>
      <vt:lpstr>Next week?</vt:lpstr>
      <vt:lpstr>MaRe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33</cp:revision>
  <dcterms:created xsi:type="dcterms:W3CDTF">2023-09-07T14:29:33Z</dcterms:created>
  <dcterms:modified xsi:type="dcterms:W3CDTF">2024-09-11T14:10:07Z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