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74" r:id="rId6"/>
    <p:sldId id="291" r:id="rId7"/>
    <p:sldId id="293" r:id="rId8"/>
    <p:sldId id="292" r:id="rId9"/>
    <p:sldId id="290" r:id="rId10"/>
    <p:sldId id="262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852C0-B3AD-422A-8AC7-999B4B96542A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DEC08-3FA1-4AFD-BCF5-808F173E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14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8E6-68E5-4178-872D-0F851C97ED69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7954-6BA2-48F8-8324-E7B42E1DF6B8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4326-195C-4919-8134-94385E9DEDD3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A08-C688-4736-B48D-54330E3B0660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2959-0F8E-4F90-871A-8F5FD7C39EC8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7246-D1ED-490C-B907-18BC78CE6760}" type="datetime1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0BB0-71AE-4107-B014-A2BC23E779E7}" type="datetime1">
              <a:rPr lang="en-GB" smtClean="0"/>
              <a:t>08/05/2024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0EF8-B2C4-45D1-9C57-5415AFB88FFD}" type="datetime1">
              <a:rPr lang="en-GB" smtClean="0"/>
              <a:t>08/05/2024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74F-8DB5-4E16-85A3-7EB5BBD6A1D0}" type="datetime1">
              <a:rPr lang="en-GB" smtClean="0"/>
              <a:t>08/05/2024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3B4-2A34-40EC-A0AA-458AEED764AC}" type="datetime1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FF93-216F-4D16-9658-CAD79F528681}" type="datetime1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7C4E-3FF8-4D7B-9C77-296658F7CF32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Weekly Update #13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Montserrat" pitchFamily="2" charset="0"/>
              </a:rPr>
              <a:t>Gijs Admiraal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1FEE-C09C-57D1-63F0-9C80EA12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113E-2FB5-8FE0-3131-BAD00DEA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Montserrat Light" pitchFamily="2" charset="0"/>
              </a:rPr>
              <a:t>Recap from previous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9E47-F466-4D87-2CAF-69349EC3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Montserrat" pitchFamily="2" charset="0"/>
              </a:rPr>
              <a:t>Started exploring topics: atom-by-atom generation, non-standard amino acids (nsAA), (chemical) language models, data augmentation, discrete diffusion</a:t>
            </a:r>
          </a:p>
          <a:p>
            <a:r>
              <a:rPr lang="en-GB" sz="2000" dirty="0">
                <a:latin typeface="Montserrat" pitchFamily="2" charset="0"/>
              </a:rPr>
              <a:t>Finished 10-week deadline</a:t>
            </a:r>
          </a:p>
          <a:p>
            <a:pPr lvl="1"/>
            <a:r>
              <a:rPr lang="en-GB" sz="1600" dirty="0">
                <a:latin typeface="Montserrat" pitchFamily="2" charset="0"/>
              </a:rPr>
              <a:t>Compare different protein sequence representations (amino acids, all-atom, etc.) in a discrete diffusion setting with a D3PM</a:t>
            </a:r>
          </a:p>
          <a:p>
            <a:r>
              <a:rPr lang="en-GB" sz="2000" dirty="0">
                <a:latin typeface="Montserrat" pitchFamily="2" charset="0"/>
              </a:rPr>
              <a:t>Started setting up in the cluster</a:t>
            </a:r>
          </a:p>
          <a:p>
            <a:pPr lvl="1"/>
            <a:r>
              <a:rPr lang="en-GB" sz="1600" dirty="0">
                <a:latin typeface="Montserrat" pitchFamily="2" charset="0"/>
              </a:rPr>
              <a:t>A lot of troubles with original D3PM implementation</a:t>
            </a:r>
          </a:p>
          <a:p>
            <a:pPr lvl="1"/>
            <a:r>
              <a:rPr lang="en-GB" sz="1600" dirty="0">
                <a:latin typeface="Montserrat" pitchFamily="2" charset="0"/>
              </a:rPr>
              <a:t>Tried different implementation and settled on D3PM minimal</a:t>
            </a:r>
          </a:p>
          <a:p>
            <a:pPr marL="0" indent="0">
              <a:buNone/>
            </a:pPr>
            <a:endParaRPr lang="en-GB" sz="2400" dirty="0">
              <a:latin typeface="Montserra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4878B-ACF6-9004-B824-F2528FE0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19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7ABC-7E6B-E1A7-EC9B-CFE45A99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0937-4167-DDB2-C87C-A14F0BD12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Fixed cluster issues:</a:t>
            </a:r>
          </a:p>
          <a:p>
            <a:pPr lvl="1"/>
            <a:r>
              <a:rPr lang="en-GB" dirty="0"/>
              <a:t>Writing from container to staff-umbrella</a:t>
            </a:r>
          </a:p>
          <a:p>
            <a:pPr lvl="1"/>
            <a:r>
              <a:rPr lang="en-GB" dirty="0"/>
              <a:t>GPU memory issues</a:t>
            </a:r>
          </a:p>
          <a:p>
            <a:pPr lvl="1"/>
            <a:r>
              <a:rPr lang="en-GB" dirty="0"/>
              <a:t>Loading full </a:t>
            </a:r>
            <a:r>
              <a:rPr lang="en-GB" dirty="0" err="1"/>
              <a:t>wikimedia</a:t>
            </a:r>
            <a:r>
              <a:rPr lang="en-GB" dirty="0"/>
              <a:t> dataset</a:t>
            </a:r>
          </a:p>
          <a:p>
            <a:r>
              <a:rPr lang="en-GB" dirty="0"/>
              <a:t>Understanding D3PM minimal code base</a:t>
            </a:r>
          </a:p>
          <a:p>
            <a:pPr lvl="1"/>
            <a:r>
              <a:rPr lang="en-GB" b="1" dirty="0"/>
              <a:t>Architecture</a:t>
            </a:r>
            <a:r>
              <a:rPr lang="en-GB" dirty="0"/>
              <a:t>: Diffusion Transformer (</a:t>
            </a:r>
            <a:r>
              <a:rPr lang="en-GB" dirty="0" err="1"/>
              <a:t>DiT</a:t>
            </a:r>
            <a:r>
              <a:rPr lang="en-GB" dirty="0"/>
              <a:t>) with time step embedding </a:t>
            </a:r>
          </a:p>
          <a:p>
            <a:pPr lvl="1"/>
            <a:r>
              <a:rPr lang="en-GB" b="1" dirty="0"/>
              <a:t>Noising</a:t>
            </a:r>
            <a:r>
              <a:rPr lang="en-GB" dirty="0"/>
              <a:t>: transform tokens into one of </a:t>
            </a:r>
            <a:r>
              <a:rPr lang="en-GB" i="1" dirty="0"/>
              <a:t>N</a:t>
            </a:r>
            <a:r>
              <a:rPr lang="en-GB" dirty="0"/>
              <a:t> classes (uniform)</a:t>
            </a:r>
          </a:p>
          <a:p>
            <a:r>
              <a:rPr lang="en-GB" dirty="0"/>
              <a:t>Integrated amino acid sequences into code base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6997A-D11F-9FA3-2614-72065E0F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13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5CE2-0EA4-AF2E-052A-78C258B0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Training for 5 epochs on small text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2396E6-5053-BD14-9D1F-E0ED0E6B9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856" y="1825625"/>
            <a:ext cx="656228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ADE98-12BB-12FE-89B2-6815B597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8553-0035-34E0-44D0-A945992F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Waiting on some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9607A-AF80-0F31-49D5-36D12F7E3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Full dataset creation</a:t>
            </a:r>
          </a:p>
          <a:p>
            <a:pPr lvl="1"/>
            <a:r>
              <a:rPr lang="en-GB" dirty="0"/>
              <a:t>And dataset analysis</a:t>
            </a:r>
          </a:p>
          <a:p>
            <a:r>
              <a:rPr lang="en-GB" dirty="0"/>
              <a:t>Training on amino acid sequences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15CCB-6D1D-E817-6EBB-727AFD34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27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22DE-4904-96DA-B531-AB02F80C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807E-E1B6-6BA7-7966-E3FD7328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Start implementing masked noising process (absorbing state)</a:t>
            </a:r>
          </a:p>
          <a:p>
            <a:r>
              <a:rPr lang="en-GB" sz="2000" dirty="0"/>
              <a:t>Debug incoming jobs?</a:t>
            </a:r>
          </a:p>
          <a:p>
            <a:r>
              <a:rPr lang="en-GB" sz="2000" dirty="0"/>
              <a:t>Train a complete amino acid model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70781-B14A-AFD4-6B1A-ED7B84FD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0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D4DD-75EB-3F93-BD97-4E014EC1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6424-5624-8C22-532D-E4A570F1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Montserrat" pitchFamily="2" charset="0"/>
              </a:rPr>
              <a:t>In depth understanding of original paper together with code base</a:t>
            </a:r>
          </a:p>
          <a:p>
            <a:pPr lvl="1"/>
            <a:r>
              <a:rPr lang="en-GB" sz="1600" dirty="0">
                <a:latin typeface="Montserrat" pitchFamily="2" charset="0"/>
              </a:rPr>
              <a:t>Model architecture etc.</a:t>
            </a:r>
          </a:p>
          <a:p>
            <a:pPr lvl="1"/>
            <a:r>
              <a:rPr lang="en-GB" sz="1600" dirty="0">
                <a:latin typeface="Montserrat" pitchFamily="2" charset="0"/>
              </a:rPr>
              <a:t>Loss function</a:t>
            </a:r>
          </a:p>
          <a:p>
            <a:pPr lvl="1"/>
            <a:r>
              <a:rPr lang="en-GB" sz="1600" dirty="0">
                <a:latin typeface="Montserrat" pitchFamily="2" charset="0"/>
              </a:rPr>
              <a:t>How is noising done</a:t>
            </a:r>
          </a:p>
          <a:p>
            <a:r>
              <a:rPr lang="en-GB" sz="2000" dirty="0">
                <a:latin typeface="Montserrat" pitchFamily="2" charset="0"/>
              </a:rPr>
              <a:t>Data representation, analysis </a:t>
            </a:r>
          </a:p>
          <a:p>
            <a:r>
              <a:rPr lang="en-GB" sz="2000" dirty="0">
                <a:latin typeface="Montserrat" pitchFamily="2" charset="0"/>
              </a:rPr>
              <a:t>What should be monitored/plotted with expected behaviour</a:t>
            </a:r>
          </a:p>
          <a:p>
            <a:r>
              <a:rPr lang="en-GB" sz="2000" dirty="0">
                <a:latin typeface="Montserrat" pitchFamily="2" charset="0"/>
              </a:rPr>
              <a:t>What needs to be adapted? Model architecture, loss function, model input</a:t>
            </a:r>
          </a:p>
          <a:p>
            <a:endParaRPr lang="en-GB" sz="2000" dirty="0">
              <a:latin typeface="Montserrat" pitchFamily="2" charset="0"/>
            </a:endParaRPr>
          </a:p>
          <a:p>
            <a:endParaRPr lang="en-GB" sz="2000" dirty="0">
              <a:latin typeface="Montserrat" pitchFamily="2" charset="0"/>
            </a:endParaRPr>
          </a:p>
          <a:p>
            <a:endParaRPr lang="en-GB" sz="2000" dirty="0">
              <a:latin typeface="Montserra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FF3AD-71E6-BC55-4C8A-44354F6C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5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D911B2078E4FAC111FDBF9740ABB" ma:contentTypeVersion="7" ma:contentTypeDescription="Een nieuw document maken." ma:contentTypeScope="" ma:versionID="8be3cd228d68f4e4ba3fab0fbbe01390">
  <xsd:schema xmlns:xsd="http://www.w3.org/2001/XMLSchema" xmlns:xs="http://www.w3.org/2001/XMLSchema" xmlns:p="http://schemas.microsoft.com/office/2006/metadata/properties" xmlns:ns3="32f5fda4-97a3-47c7-8308-3025c576a379" xmlns:ns4="065d5d57-d9fb-4c30-80d3-68aca1ff0522" targetNamespace="http://schemas.microsoft.com/office/2006/metadata/properties" ma:root="true" ma:fieldsID="801ea412268bea31b4cd4d632ac8c751" ns3:_="" ns4:_="">
    <xsd:import namespace="32f5fda4-97a3-47c7-8308-3025c576a379"/>
    <xsd:import namespace="065d5d57-d9fb-4c30-80d3-68aca1ff05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fda4-97a3-47c7-8308-3025c576a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5d57-d9fb-4c30-80d3-68aca1ff0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f5fda4-97a3-47c7-8308-3025c576a37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FCE147-8410-4EC7-8887-8B99F5151F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fda4-97a3-47c7-8308-3025c576a379"/>
    <ds:schemaRef ds:uri="065d5d57-d9fb-4c30-80d3-68aca1ff0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132242-1526-4AAA-B2E0-CF080077ABF5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065d5d57-d9fb-4c30-80d3-68aca1ff0522"/>
    <ds:schemaRef ds:uri="http://schemas.microsoft.com/office/2006/documentManagement/types"/>
    <ds:schemaRef ds:uri="32f5fda4-97a3-47c7-8308-3025c576a37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32F3C67-3F37-474D-9609-B4FDD4474B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45208</TotalTime>
  <Words>234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</vt:lpstr>
      <vt:lpstr>Montserrat Light</vt:lpstr>
      <vt:lpstr>Office Theme</vt:lpstr>
      <vt:lpstr>Weekly Update #13</vt:lpstr>
      <vt:lpstr>Recap from previous weeks</vt:lpstr>
      <vt:lpstr>This week?</vt:lpstr>
      <vt:lpstr>Training for 5 epochs on small text dataset</vt:lpstr>
      <vt:lpstr>Waiting on some jobs</vt:lpstr>
      <vt:lpstr>Next week?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19</cp:revision>
  <dcterms:created xsi:type="dcterms:W3CDTF">2023-09-07T14:29:33Z</dcterms:created>
  <dcterms:modified xsi:type="dcterms:W3CDTF">2024-05-16T14:56:35Z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0x0101001CFAD911B2078E4FAC111FDBF9740ABB</vt:lpwstr>
  </property>
</Properties>
</file>