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67" r:id="rId5"/>
    <p:sldId id="294" r:id="rId6"/>
    <p:sldId id="286" r:id="rId7"/>
    <p:sldId id="268" r:id="rId8"/>
    <p:sldId id="292" r:id="rId9"/>
    <p:sldId id="287" r:id="rId10"/>
    <p:sldId id="295" r:id="rId11"/>
    <p:sldId id="288" r:id="rId12"/>
    <p:sldId id="293" r:id="rId13"/>
    <p:sldId id="270" r:id="rId14"/>
    <p:sldId id="296" r:id="rId15"/>
    <p:sldId id="271" r:id="rId16"/>
    <p:sldId id="285" r:id="rId17"/>
    <p:sldId id="297" r:id="rId18"/>
    <p:sldId id="263" r:id="rId19"/>
    <p:sldId id="264" r:id="rId20"/>
    <p:sldId id="265" r:id="rId21"/>
    <p:sldId id="291" r:id="rId22"/>
    <p:sldId id="256" r:id="rId23"/>
    <p:sldId id="273" r:id="rId24"/>
    <p:sldId id="281" r:id="rId25"/>
    <p:sldId id="280" r:id="rId26"/>
    <p:sldId id="257" r:id="rId27"/>
    <p:sldId id="262" r:id="rId28"/>
    <p:sldId id="275" r:id="rId29"/>
    <p:sldId id="259" r:id="rId30"/>
    <p:sldId id="266" r:id="rId31"/>
    <p:sldId id="269" r:id="rId32"/>
    <p:sldId id="278" r:id="rId33"/>
    <p:sldId id="298" r:id="rId34"/>
    <p:sldId id="258" r:id="rId35"/>
    <p:sldId id="260" r:id="rId36"/>
    <p:sldId id="274" r:id="rId37"/>
    <p:sldId id="289" r:id="rId38"/>
    <p:sldId id="283" r:id="rId39"/>
    <p:sldId id="284" r:id="rId40"/>
    <p:sldId id="290" r:id="rId41"/>
    <p:sldId id="276" r:id="rId42"/>
    <p:sldId id="277" r:id="rId43"/>
    <p:sldId id="282" r:id="rId4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F2ED0-F543-45BD-B9D3-6D18C6FEDD22}" v="2308" dt="2024-02-01T10:32:58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94" autoAdjust="0"/>
  </p:normalViewPr>
  <p:slideViewPr>
    <p:cSldViewPr snapToGrid="0">
      <p:cViewPr varScale="1">
        <p:scale>
          <a:sx n="67" d="100"/>
          <a:sy n="67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BE8F4-C16B-4F52-A1C5-782CFFDC4A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0AEAC-D58B-4DF9-B238-D0400956E7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Proteins are a ubiquitous tool for life</a:t>
          </a:r>
          <a:endParaRPr lang="en-US"/>
        </a:p>
      </dgm:t>
    </dgm:pt>
    <dgm:pt modelId="{E8D6BF46-9651-475C-9CB0-C65DF5A4699E}" type="parTrans" cxnId="{3CFB7C3E-366D-480A-9B26-4117B47234DA}">
      <dgm:prSet/>
      <dgm:spPr/>
      <dgm:t>
        <a:bodyPr/>
        <a:lstStyle/>
        <a:p>
          <a:endParaRPr lang="en-US"/>
        </a:p>
      </dgm:t>
    </dgm:pt>
    <dgm:pt modelId="{0CA9ABE7-53FE-446C-A3E4-DD0775113D51}" type="sibTrans" cxnId="{3CFB7C3E-366D-480A-9B26-4117B47234DA}">
      <dgm:prSet/>
      <dgm:spPr/>
      <dgm:t>
        <a:bodyPr/>
        <a:lstStyle/>
        <a:p>
          <a:endParaRPr lang="en-US"/>
        </a:p>
      </dgm:t>
    </dgm:pt>
    <dgm:pt modelId="{5B968A58-8E5D-4374-95B5-BEC6208C21F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Search space is vast</a:t>
          </a:r>
          <a:endParaRPr lang="en-US"/>
        </a:p>
      </dgm:t>
    </dgm:pt>
    <dgm:pt modelId="{DB4DFD40-5188-4BD6-9E60-8F64D792445D}" type="parTrans" cxnId="{119903C3-F74C-4463-896A-461329E9C027}">
      <dgm:prSet/>
      <dgm:spPr/>
      <dgm:t>
        <a:bodyPr/>
        <a:lstStyle/>
        <a:p>
          <a:endParaRPr lang="en-US"/>
        </a:p>
      </dgm:t>
    </dgm:pt>
    <dgm:pt modelId="{1ADEA2B0-F6B0-4759-949E-601D6FB24E87}" type="sibTrans" cxnId="{119903C3-F74C-4463-896A-461329E9C027}">
      <dgm:prSet/>
      <dgm:spPr/>
      <dgm:t>
        <a:bodyPr/>
        <a:lstStyle/>
        <a:p>
          <a:endParaRPr lang="en-US"/>
        </a:p>
      </dgm:t>
    </dgm:pt>
    <dgm:pt modelId="{DED0956F-5311-45A4-A34A-FA6C64489E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Computational method accelerate</a:t>
          </a:r>
          <a:endParaRPr lang="en-US"/>
        </a:p>
      </dgm:t>
    </dgm:pt>
    <dgm:pt modelId="{4B547130-8E55-421F-AC81-094821C336B2}" type="parTrans" cxnId="{97D1A278-2CD7-48D7-8667-F0B77853C27D}">
      <dgm:prSet/>
      <dgm:spPr/>
      <dgm:t>
        <a:bodyPr/>
        <a:lstStyle/>
        <a:p>
          <a:endParaRPr lang="en-US"/>
        </a:p>
      </dgm:t>
    </dgm:pt>
    <dgm:pt modelId="{2B71C598-16F7-440A-8555-D36B5EDF9635}" type="sibTrans" cxnId="{97D1A278-2CD7-48D7-8667-F0B77853C27D}">
      <dgm:prSet/>
      <dgm:spPr/>
      <dgm:t>
        <a:bodyPr/>
        <a:lstStyle/>
        <a:p>
          <a:endParaRPr lang="en-US"/>
        </a:p>
      </dgm:t>
    </dgm:pt>
    <dgm:pt modelId="{4AB5E8B5-9FCF-4BA6-B7DC-8578E3B835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Generative models help with design</a:t>
          </a:r>
          <a:endParaRPr lang="en-US"/>
        </a:p>
      </dgm:t>
    </dgm:pt>
    <dgm:pt modelId="{2D51364B-A3F0-48B2-BEAF-293EC078804C}" type="parTrans" cxnId="{6A10EDA3-7FC3-49A4-999A-4D074D612BC4}">
      <dgm:prSet/>
      <dgm:spPr/>
      <dgm:t>
        <a:bodyPr/>
        <a:lstStyle/>
        <a:p>
          <a:endParaRPr lang="en-US"/>
        </a:p>
      </dgm:t>
    </dgm:pt>
    <dgm:pt modelId="{D6EC7063-5E4B-48A2-86E4-E38E5F631B8E}" type="sibTrans" cxnId="{6A10EDA3-7FC3-49A4-999A-4D074D612BC4}">
      <dgm:prSet/>
      <dgm:spPr/>
      <dgm:t>
        <a:bodyPr/>
        <a:lstStyle/>
        <a:p>
          <a:endParaRPr lang="en-US"/>
        </a:p>
      </dgm:t>
    </dgm:pt>
    <dgm:pt modelId="{7F017F31-EF1B-4771-A4F3-1463D619C238}" type="pres">
      <dgm:prSet presAssocID="{206BE8F4-C16B-4F52-A1C5-782CFFDC4AE4}" presName="root" presStyleCnt="0">
        <dgm:presLayoutVars>
          <dgm:dir/>
          <dgm:resizeHandles val="exact"/>
        </dgm:presLayoutVars>
      </dgm:prSet>
      <dgm:spPr/>
    </dgm:pt>
    <dgm:pt modelId="{CB98C4E9-5703-48CC-88F2-E00439262BDD}" type="pres">
      <dgm:prSet presAssocID="{AAA0AEAC-D58B-4DF9-B238-D0400956E729}" presName="compNode" presStyleCnt="0"/>
      <dgm:spPr/>
    </dgm:pt>
    <dgm:pt modelId="{B88F3745-85E4-4E9D-A4C6-19F20B22D56C}" type="pres">
      <dgm:prSet presAssocID="{AAA0AEAC-D58B-4DF9-B238-D0400956E729}" presName="bgRect" presStyleLbl="bgShp" presStyleIdx="0" presStyleCnt="4"/>
      <dgm:spPr/>
    </dgm:pt>
    <dgm:pt modelId="{60BFCCB6-A2C4-4E53-B025-0B9CD86945FC}" type="pres">
      <dgm:prSet presAssocID="{AAA0AEAC-D58B-4DF9-B238-D0400956E7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91C5097-03E6-47CD-842B-F790BDF83F93}" type="pres">
      <dgm:prSet presAssocID="{AAA0AEAC-D58B-4DF9-B238-D0400956E729}" presName="spaceRect" presStyleCnt="0"/>
      <dgm:spPr/>
    </dgm:pt>
    <dgm:pt modelId="{E1FF329A-3505-4E97-A050-A23658960CE9}" type="pres">
      <dgm:prSet presAssocID="{AAA0AEAC-D58B-4DF9-B238-D0400956E729}" presName="parTx" presStyleLbl="revTx" presStyleIdx="0" presStyleCnt="4">
        <dgm:presLayoutVars>
          <dgm:chMax val="0"/>
          <dgm:chPref val="0"/>
        </dgm:presLayoutVars>
      </dgm:prSet>
      <dgm:spPr/>
    </dgm:pt>
    <dgm:pt modelId="{8849630F-E4C7-475A-9D56-4AA054F5DDC1}" type="pres">
      <dgm:prSet presAssocID="{0CA9ABE7-53FE-446C-A3E4-DD0775113D51}" presName="sibTrans" presStyleCnt="0"/>
      <dgm:spPr/>
    </dgm:pt>
    <dgm:pt modelId="{CC59A9B9-7476-425C-8BC1-3426DD2EA64D}" type="pres">
      <dgm:prSet presAssocID="{5B968A58-8E5D-4374-95B5-BEC6208C21FA}" presName="compNode" presStyleCnt="0"/>
      <dgm:spPr/>
    </dgm:pt>
    <dgm:pt modelId="{69156973-F61C-4C5A-AE0D-09C3CA02D151}" type="pres">
      <dgm:prSet presAssocID="{5B968A58-8E5D-4374-95B5-BEC6208C21FA}" presName="bgRect" presStyleLbl="bgShp" presStyleIdx="1" presStyleCnt="4"/>
      <dgm:spPr/>
    </dgm:pt>
    <dgm:pt modelId="{85952100-D259-40EC-82C3-369D9475F6F9}" type="pres">
      <dgm:prSet presAssocID="{5B968A58-8E5D-4374-95B5-BEC6208C2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197911-F4C5-4561-9632-420DD41A8820}" type="pres">
      <dgm:prSet presAssocID="{5B968A58-8E5D-4374-95B5-BEC6208C21FA}" presName="spaceRect" presStyleCnt="0"/>
      <dgm:spPr/>
    </dgm:pt>
    <dgm:pt modelId="{CFDCB088-0408-434A-8601-1946145A1112}" type="pres">
      <dgm:prSet presAssocID="{5B968A58-8E5D-4374-95B5-BEC6208C21FA}" presName="parTx" presStyleLbl="revTx" presStyleIdx="1" presStyleCnt="4">
        <dgm:presLayoutVars>
          <dgm:chMax val="0"/>
          <dgm:chPref val="0"/>
        </dgm:presLayoutVars>
      </dgm:prSet>
      <dgm:spPr/>
    </dgm:pt>
    <dgm:pt modelId="{CB9C76BE-7224-42A8-95BD-07D0A37A8396}" type="pres">
      <dgm:prSet presAssocID="{1ADEA2B0-F6B0-4759-949E-601D6FB24E87}" presName="sibTrans" presStyleCnt="0"/>
      <dgm:spPr/>
    </dgm:pt>
    <dgm:pt modelId="{457B9091-3731-4A36-A25B-4D5D166214D1}" type="pres">
      <dgm:prSet presAssocID="{DED0956F-5311-45A4-A34A-FA6C64489EBC}" presName="compNode" presStyleCnt="0"/>
      <dgm:spPr/>
    </dgm:pt>
    <dgm:pt modelId="{66A83F90-5DD8-4DB6-8AEA-5A9BD33B2201}" type="pres">
      <dgm:prSet presAssocID="{DED0956F-5311-45A4-A34A-FA6C64489EBC}" presName="bgRect" presStyleLbl="bgShp" presStyleIdx="2" presStyleCnt="4"/>
      <dgm:spPr/>
    </dgm:pt>
    <dgm:pt modelId="{ADE38FD9-D85C-436A-AEB5-CA39C54D97B1}" type="pres">
      <dgm:prSet presAssocID="{DED0956F-5311-45A4-A34A-FA6C64489E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154718-EBC1-4018-9D99-1FBFF193F5DA}" type="pres">
      <dgm:prSet presAssocID="{DED0956F-5311-45A4-A34A-FA6C64489EBC}" presName="spaceRect" presStyleCnt="0"/>
      <dgm:spPr/>
    </dgm:pt>
    <dgm:pt modelId="{B4F79ED9-C6AD-4ACA-9E37-7750D5FD600A}" type="pres">
      <dgm:prSet presAssocID="{DED0956F-5311-45A4-A34A-FA6C64489EBC}" presName="parTx" presStyleLbl="revTx" presStyleIdx="2" presStyleCnt="4">
        <dgm:presLayoutVars>
          <dgm:chMax val="0"/>
          <dgm:chPref val="0"/>
        </dgm:presLayoutVars>
      </dgm:prSet>
      <dgm:spPr/>
    </dgm:pt>
    <dgm:pt modelId="{BBEA9E7A-659A-4B68-9676-B875ABCB759A}" type="pres">
      <dgm:prSet presAssocID="{2B71C598-16F7-440A-8555-D36B5EDF9635}" presName="sibTrans" presStyleCnt="0"/>
      <dgm:spPr/>
    </dgm:pt>
    <dgm:pt modelId="{CAFBC4BC-54A3-4794-B9A8-8B53204DDA2D}" type="pres">
      <dgm:prSet presAssocID="{4AB5E8B5-9FCF-4BA6-B7DC-8578E3B835FF}" presName="compNode" presStyleCnt="0"/>
      <dgm:spPr/>
    </dgm:pt>
    <dgm:pt modelId="{6408568B-3FFB-4890-952B-108B4A3D61F1}" type="pres">
      <dgm:prSet presAssocID="{4AB5E8B5-9FCF-4BA6-B7DC-8578E3B835FF}" presName="bgRect" presStyleLbl="bgShp" presStyleIdx="3" presStyleCnt="4"/>
      <dgm:spPr/>
    </dgm:pt>
    <dgm:pt modelId="{E129E2BD-79F8-4DB1-B3FF-184AB488F872}" type="pres">
      <dgm:prSet presAssocID="{4AB5E8B5-9FCF-4BA6-B7DC-8578E3B835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2ABF2E1-7309-45BA-9138-9012628D0D24}" type="pres">
      <dgm:prSet presAssocID="{4AB5E8B5-9FCF-4BA6-B7DC-8578E3B835FF}" presName="spaceRect" presStyleCnt="0"/>
      <dgm:spPr/>
    </dgm:pt>
    <dgm:pt modelId="{A18E4F9C-AC78-498C-A965-9D554AE292BA}" type="pres">
      <dgm:prSet presAssocID="{4AB5E8B5-9FCF-4BA6-B7DC-8578E3B835F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069124-B1DF-4124-A157-D3A305FDEE50}" type="presOf" srcId="{AAA0AEAC-D58B-4DF9-B238-D0400956E729}" destId="{E1FF329A-3505-4E97-A050-A23658960CE9}" srcOrd="0" destOrd="0" presId="urn:microsoft.com/office/officeart/2018/2/layout/IconVerticalSolidList"/>
    <dgm:cxn modelId="{3C536E28-A794-4D18-9574-D56D6DD8488B}" type="presOf" srcId="{DED0956F-5311-45A4-A34A-FA6C64489EBC}" destId="{B4F79ED9-C6AD-4ACA-9E37-7750D5FD600A}" srcOrd="0" destOrd="0" presId="urn:microsoft.com/office/officeart/2018/2/layout/IconVerticalSolidList"/>
    <dgm:cxn modelId="{3CFB7C3E-366D-480A-9B26-4117B47234DA}" srcId="{206BE8F4-C16B-4F52-A1C5-782CFFDC4AE4}" destId="{AAA0AEAC-D58B-4DF9-B238-D0400956E729}" srcOrd="0" destOrd="0" parTransId="{E8D6BF46-9651-475C-9CB0-C65DF5A4699E}" sibTransId="{0CA9ABE7-53FE-446C-A3E4-DD0775113D51}"/>
    <dgm:cxn modelId="{1069B940-714B-420C-B29A-28406544D51D}" type="presOf" srcId="{5B968A58-8E5D-4374-95B5-BEC6208C21FA}" destId="{CFDCB088-0408-434A-8601-1946145A1112}" srcOrd="0" destOrd="0" presId="urn:microsoft.com/office/officeart/2018/2/layout/IconVerticalSolidList"/>
    <dgm:cxn modelId="{0DBFAD50-F80D-43CE-900E-B752B1240468}" type="presOf" srcId="{206BE8F4-C16B-4F52-A1C5-782CFFDC4AE4}" destId="{7F017F31-EF1B-4771-A4F3-1463D619C238}" srcOrd="0" destOrd="0" presId="urn:microsoft.com/office/officeart/2018/2/layout/IconVerticalSolidList"/>
    <dgm:cxn modelId="{97D1A278-2CD7-48D7-8667-F0B77853C27D}" srcId="{206BE8F4-C16B-4F52-A1C5-782CFFDC4AE4}" destId="{DED0956F-5311-45A4-A34A-FA6C64489EBC}" srcOrd="2" destOrd="0" parTransId="{4B547130-8E55-421F-AC81-094821C336B2}" sibTransId="{2B71C598-16F7-440A-8555-D36B5EDF9635}"/>
    <dgm:cxn modelId="{6A10EDA3-7FC3-49A4-999A-4D074D612BC4}" srcId="{206BE8F4-C16B-4F52-A1C5-782CFFDC4AE4}" destId="{4AB5E8B5-9FCF-4BA6-B7DC-8578E3B835FF}" srcOrd="3" destOrd="0" parTransId="{2D51364B-A3F0-48B2-BEAF-293EC078804C}" sibTransId="{D6EC7063-5E4B-48A2-86E4-E38E5F631B8E}"/>
    <dgm:cxn modelId="{119903C3-F74C-4463-896A-461329E9C027}" srcId="{206BE8F4-C16B-4F52-A1C5-782CFFDC4AE4}" destId="{5B968A58-8E5D-4374-95B5-BEC6208C21FA}" srcOrd="1" destOrd="0" parTransId="{DB4DFD40-5188-4BD6-9E60-8F64D792445D}" sibTransId="{1ADEA2B0-F6B0-4759-949E-601D6FB24E87}"/>
    <dgm:cxn modelId="{DF4261E7-6289-4ECE-B3FE-8385AEFCCA94}" type="presOf" srcId="{4AB5E8B5-9FCF-4BA6-B7DC-8578E3B835FF}" destId="{A18E4F9C-AC78-498C-A965-9D554AE292BA}" srcOrd="0" destOrd="0" presId="urn:microsoft.com/office/officeart/2018/2/layout/IconVerticalSolidList"/>
    <dgm:cxn modelId="{CA3CC050-956C-46C5-82C7-B5FD0C0317D5}" type="presParOf" srcId="{7F017F31-EF1B-4771-A4F3-1463D619C238}" destId="{CB98C4E9-5703-48CC-88F2-E00439262BDD}" srcOrd="0" destOrd="0" presId="urn:microsoft.com/office/officeart/2018/2/layout/IconVerticalSolidList"/>
    <dgm:cxn modelId="{7D5299D4-23CF-4808-BDE2-F937CF98565B}" type="presParOf" srcId="{CB98C4E9-5703-48CC-88F2-E00439262BDD}" destId="{B88F3745-85E4-4E9D-A4C6-19F20B22D56C}" srcOrd="0" destOrd="0" presId="urn:microsoft.com/office/officeart/2018/2/layout/IconVerticalSolidList"/>
    <dgm:cxn modelId="{3C9F421A-3FF2-4797-8C38-42800B5E38D4}" type="presParOf" srcId="{CB98C4E9-5703-48CC-88F2-E00439262BDD}" destId="{60BFCCB6-A2C4-4E53-B025-0B9CD86945FC}" srcOrd="1" destOrd="0" presId="urn:microsoft.com/office/officeart/2018/2/layout/IconVerticalSolidList"/>
    <dgm:cxn modelId="{B8A9F446-579E-4B15-A8EA-2B44A61185EC}" type="presParOf" srcId="{CB98C4E9-5703-48CC-88F2-E00439262BDD}" destId="{291C5097-03E6-47CD-842B-F790BDF83F93}" srcOrd="2" destOrd="0" presId="urn:microsoft.com/office/officeart/2018/2/layout/IconVerticalSolidList"/>
    <dgm:cxn modelId="{8907F480-30E7-4831-ACA2-D9A08D359B6F}" type="presParOf" srcId="{CB98C4E9-5703-48CC-88F2-E00439262BDD}" destId="{E1FF329A-3505-4E97-A050-A23658960CE9}" srcOrd="3" destOrd="0" presId="urn:microsoft.com/office/officeart/2018/2/layout/IconVerticalSolidList"/>
    <dgm:cxn modelId="{849468B6-BE22-4F30-A427-7C635FB1A2F3}" type="presParOf" srcId="{7F017F31-EF1B-4771-A4F3-1463D619C238}" destId="{8849630F-E4C7-475A-9D56-4AA054F5DDC1}" srcOrd="1" destOrd="0" presId="urn:microsoft.com/office/officeart/2018/2/layout/IconVerticalSolidList"/>
    <dgm:cxn modelId="{656EE7E2-BDD4-4602-AB35-F14D72244B2F}" type="presParOf" srcId="{7F017F31-EF1B-4771-A4F3-1463D619C238}" destId="{CC59A9B9-7476-425C-8BC1-3426DD2EA64D}" srcOrd="2" destOrd="0" presId="urn:microsoft.com/office/officeart/2018/2/layout/IconVerticalSolidList"/>
    <dgm:cxn modelId="{CDEA8AC6-A622-49B7-A407-19411A8F665A}" type="presParOf" srcId="{CC59A9B9-7476-425C-8BC1-3426DD2EA64D}" destId="{69156973-F61C-4C5A-AE0D-09C3CA02D151}" srcOrd="0" destOrd="0" presId="urn:microsoft.com/office/officeart/2018/2/layout/IconVerticalSolidList"/>
    <dgm:cxn modelId="{128165E1-298B-40BD-B18D-DE584CC5D460}" type="presParOf" srcId="{CC59A9B9-7476-425C-8BC1-3426DD2EA64D}" destId="{85952100-D259-40EC-82C3-369D9475F6F9}" srcOrd="1" destOrd="0" presId="urn:microsoft.com/office/officeart/2018/2/layout/IconVerticalSolidList"/>
    <dgm:cxn modelId="{A3B1C788-EE8F-479C-864D-61BC171F37FE}" type="presParOf" srcId="{CC59A9B9-7476-425C-8BC1-3426DD2EA64D}" destId="{F7197911-F4C5-4561-9632-420DD41A8820}" srcOrd="2" destOrd="0" presId="urn:microsoft.com/office/officeart/2018/2/layout/IconVerticalSolidList"/>
    <dgm:cxn modelId="{907C63AA-8945-458C-9130-2644E729373A}" type="presParOf" srcId="{CC59A9B9-7476-425C-8BC1-3426DD2EA64D}" destId="{CFDCB088-0408-434A-8601-1946145A1112}" srcOrd="3" destOrd="0" presId="urn:microsoft.com/office/officeart/2018/2/layout/IconVerticalSolidList"/>
    <dgm:cxn modelId="{C8812512-7D42-4E2B-8801-98DCC022212B}" type="presParOf" srcId="{7F017F31-EF1B-4771-A4F3-1463D619C238}" destId="{CB9C76BE-7224-42A8-95BD-07D0A37A8396}" srcOrd="3" destOrd="0" presId="urn:microsoft.com/office/officeart/2018/2/layout/IconVerticalSolidList"/>
    <dgm:cxn modelId="{D5D0B4C3-4F21-46F3-9272-DF0D3DCF9160}" type="presParOf" srcId="{7F017F31-EF1B-4771-A4F3-1463D619C238}" destId="{457B9091-3731-4A36-A25B-4D5D166214D1}" srcOrd="4" destOrd="0" presId="urn:microsoft.com/office/officeart/2018/2/layout/IconVerticalSolidList"/>
    <dgm:cxn modelId="{E1AF6D20-8FF0-4CE1-B6B3-DE87461C2526}" type="presParOf" srcId="{457B9091-3731-4A36-A25B-4D5D166214D1}" destId="{66A83F90-5DD8-4DB6-8AEA-5A9BD33B2201}" srcOrd="0" destOrd="0" presId="urn:microsoft.com/office/officeart/2018/2/layout/IconVerticalSolidList"/>
    <dgm:cxn modelId="{DB976806-BA06-4657-A176-3CBB46903182}" type="presParOf" srcId="{457B9091-3731-4A36-A25B-4D5D166214D1}" destId="{ADE38FD9-D85C-436A-AEB5-CA39C54D97B1}" srcOrd="1" destOrd="0" presId="urn:microsoft.com/office/officeart/2018/2/layout/IconVerticalSolidList"/>
    <dgm:cxn modelId="{1CC82EE5-C0C8-40D1-8627-1C002DA09A67}" type="presParOf" srcId="{457B9091-3731-4A36-A25B-4D5D166214D1}" destId="{60154718-EBC1-4018-9D99-1FBFF193F5DA}" srcOrd="2" destOrd="0" presId="urn:microsoft.com/office/officeart/2018/2/layout/IconVerticalSolidList"/>
    <dgm:cxn modelId="{49A72624-AF7B-4633-8926-25CD6B9B172F}" type="presParOf" srcId="{457B9091-3731-4A36-A25B-4D5D166214D1}" destId="{B4F79ED9-C6AD-4ACA-9E37-7750D5FD600A}" srcOrd="3" destOrd="0" presId="urn:microsoft.com/office/officeart/2018/2/layout/IconVerticalSolidList"/>
    <dgm:cxn modelId="{B8D67388-1A9B-47E7-8C09-04B817957B71}" type="presParOf" srcId="{7F017F31-EF1B-4771-A4F3-1463D619C238}" destId="{BBEA9E7A-659A-4B68-9676-B875ABCB759A}" srcOrd="5" destOrd="0" presId="urn:microsoft.com/office/officeart/2018/2/layout/IconVerticalSolidList"/>
    <dgm:cxn modelId="{1FFF752D-9DD8-472F-A0C7-C5F12A7A800E}" type="presParOf" srcId="{7F017F31-EF1B-4771-A4F3-1463D619C238}" destId="{CAFBC4BC-54A3-4794-B9A8-8B53204DDA2D}" srcOrd="6" destOrd="0" presId="urn:microsoft.com/office/officeart/2018/2/layout/IconVerticalSolidList"/>
    <dgm:cxn modelId="{3E5DD740-55B9-40BF-9572-D2D9ACCDF5B2}" type="presParOf" srcId="{CAFBC4BC-54A3-4794-B9A8-8B53204DDA2D}" destId="{6408568B-3FFB-4890-952B-108B4A3D61F1}" srcOrd="0" destOrd="0" presId="urn:microsoft.com/office/officeart/2018/2/layout/IconVerticalSolidList"/>
    <dgm:cxn modelId="{F75F424A-7B26-4332-A30E-06D085EB77DB}" type="presParOf" srcId="{CAFBC4BC-54A3-4794-B9A8-8B53204DDA2D}" destId="{E129E2BD-79F8-4DB1-B3FF-184AB488F872}" srcOrd="1" destOrd="0" presId="urn:microsoft.com/office/officeart/2018/2/layout/IconVerticalSolidList"/>
    <dgm:cxn modelId="{61F47529-583C-417A-A2E1-70C90FADB2B6}" type="presParOf" srcId="{CAFBC4BC-54A3-4794-B9A8-8B53204DDA2D}" destId="{C2ABF2E1-7309-45BA-9138-9012628D0D24}" srcOrd="2" destOrd="0" presId="urn:microsoft.com/office/officeart/2018/2/layout/IconVerticalSolidList"/>
    <dgm:cxn modelId="{9E65AA89-FFAA-4701-84C4-63249C5ABAF5}" type="presParOf" srcId="{CAFBC4BC-54A3-4794-B9A8-8B53204DDA2D}" destId="{A18E4F9C-AC78-498C-A965-9D554AE292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E2E054D-EE74-453A-82D1-4F9F772FBC81}" type="doc">
      <dgm:prSet loTypeId="urn:microsoft.com/office/officeart/2005/8/layout/hList9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A02B3A2C-ED8D-4ABD-980C-C123292EDF96}">
      <dgm:prSet phldrT="[Text]"/>
      <dgm:spPr/>
      <dgm:t>
        <a:bodyPr/>
        <a:lstStyle/>
        <a:p>
          <a:r>
            <a:rPr lang="en-GB" dirty="0"/>
            <a:t>SELFIES</a:t>
          </a:r>
        </a:p>
      </dgm:t>
    </dgm:pt>
    <dgm:pt modelId="{E490EE66-3F26-464E-81BA-022530AC5DCA}" type="parTrans" cxnId="{F76C1B3D-3F51-4765-8E8C-F575CB5D77DE}">
      <dgm:prSet/>
      <dgm:spPr/>
      <dgm:t>
        <a:bodyPr/>
        <a:lstStyle/>
        <a:p>
          <a:endParaRPr lang="en-GB"/>
        </a:p>
      </dgm:t>
    </dgm:pt>
    <dgm:pt modelId="{03B65822-478A-4D3D-8FFD-E16B3FB1092D}" type="sibTrans" cxnId="{F76C1B3D-3F51-4765-8E8C-F575CB5D77DE}">
      <dgm:prSet/>
      <dgm:spPr/>
      <dgm:t>
        <a:bodyPr/>
        <a:lstStyle/>
        <a:p>
          <a:endParaRPr lang="en-GB"/>
        </a:p>
      </dgm:t>
    </dgm:pt>
    <dgm:pt modelId="{96023621-D15C-4CA2-BE83-8B582C1DC7A2}">
      <dgm:prSet phldrT="[Text]" custT="1"/>
      <dgm:spPr/>
      <dgm:t>
        <a:bodyPr/>
        <a:lstStyle/>
        <a:p>
          <a:r>
            <a:rPr lang="en-GB" sz="1800" dirty="0"/>
            <a:t>Vocab: 30</a:t>
          </a:r>
        </a:p>
      </dgm:t>
    </dgm:pt>
    <dgm:pt modelId="{D4381DAA-A0C5-41A3-99FD-59EDA825FCCA}" type="parTrans" cxnId="{D380B00E-2460-44EC-A0E8-5D9EBD59CB2F}">
      <dgm:prSet/>
      <dgm:spPr/>
      <dgm:t>
        <a:bodyPr/>
        <a:lstStyle/>
        <a:p>
          <a:endParaRPr lang="en-GB"/>
        </a:p>
      </dgm:t>
    </dgm:pt>
    <dgm:pt modelId="{ECF47C85-1178-4055-92FB-8B84766894C4}" type="sibTrans" cxnId="{D380B00E-2460-44EC-A0E8-5D9EBD59CB2F}">
      <dgm:prSet/>
      <dgm:spPr/>
      <dgm:t>
        <a:bodyPr/>
        <a:lstStyle/>
        <a:p>
          <a:endParaRPr lang="en-GB"/>
        </a:p>
      </dgm:t>
    </dgm:pt>
    <dgm:pt modelId="{6970A7FF-60B2-415F-878F-9DD9AA77BC33}">
      <dgm:prSet phldrT="[Text]" custT="1"/>
      <dgm:spPr/>
      <dgm:t>
        <a:bodyPr/>
        <a:lstStyle/>
        <a:p>
          <a:r>
            <a:rPr lang="en-GB" sz="1800" dirty="0"/>
            <a:t>Mean length: ~2070</a:t>
          </a:r>
        </a:p>
      </dgm:t>
    </dgm:pt>
    <dgm:pt modelId="{BE339DC5-4C1B-4638-A92A-FF188B674592}" type="parTrans" cxnId="{0D7A5C1B-0CFE-45CB-A373-A49C9DDBE7DE}">
      <dgm:prSet/>
      <dgm:spPr/>
      <dgm:t>
        <a:bodyPr/>
        <a:lstStyle/>
        <a:p>
          <a:endParaRPr lang="en-GB"/>
        </a:p>
      </dgm:t>
    </dgm:pt>
    <dgm:pt modelId="{AEB1BAE7-1D68-41F1-BC73-93C9246917C3}" type="sibTrans" cxnId="{0D7A5C1B-0CFE-45CB-A373-A49C9DDBE7DE}">
      <dgm:prSet/>
      <dgm:spPr/>
      <dgm:t>
        <a:bodyPr/>
        <a:lstStyle/>
        <a:p>
          <a:endParaRPr lang="en-GB"/>
        </a:p>
      </dgm:t>
    </dgm:pt>
    <dgm:pt modelId="{6CF5A329-4D4E-4388-A8FB-B008C3ADBEBB}">
      <dgm:prSet phldrT="[Text]"/>
      <dgm:spPr/>
      <dgm:t>
        <a:bodyPr/>
        <a:lstStyle/>
        <a:p>
          <a:r>
            <a:rPr lang="en-GB" dirty="0"/>
            <a:t>Functional groups</a:t>
          </a:r>
        </a:p>
      </dgm:t>
    </dgm:pt>
    <dgm:pt modelId="{A32D0A93-6BAD-419E-AB49-5D0584B73DBB}" type="parTrans" cxnId="{EC7388A7-07C1-4633-AF1D-6FC3E0B2362A}">
      <dgm:prSet/>
      <dgm:spPr/>
      <dgm:t>
        <a:bodyPr/>
        <a:lstStyle/>
        <a:p>
          <a:endParaRPr lang="en-GB"/>
        </a:p>
      </dgm:t>
    </dgm:pt>
    <dgm:pt modelId="{0952B2FD-096A-4917-809E-F1087893AB75}" type="sibTrans" cxnId="{EC7388A7-07C1-4633-AF1D-6FC3E0B2362A}">
      <dgm:prSet/>
      <dgm:spPr/>
      <dgm:t>
        <a:bodyPr/>
        <a:lstStyle/>
        <a:p>
          <a:endParaRPr lang="en-GB"/>
        </a:p>
      </dgm:t>
    </dgm:pt>
    <dgm:pt modelId="{EC48B93F-D7F4-4196-85FF-B41B16CB3739}">
      <dgm:prSet phldrT="[Text]" custT="1"/>
      <dgm:spPr/>
      <dgm:t>
        <a:bodyPr/>
        <a:lstStyle/>
        <a:p>
          <a:r>
            <a:rPr lang="en-GB" sz="1800" dirty="0"/>
            <a:t>Vocab: 19</a:t>
          </a:r>
        </a:p>
      </dgm:t>
    </dgm:pt>
    <dgm:pt modelId="{820729DF-3E33-49E3-9014-9444B53EF675}" type="parTrans" cxnId="{99B77BF6-1825-4085-B382-4820B1E81709}">
      <dgm:prSet/>
      <dgm:spPr/>
      <dgm:t>
        <a:bodyPr/>
        <a:lstStyle/>
        <a:p>
          <a:endParaRPr lang="en-GB"/>
        </a:p>
      </dgm:t>
    </dgm:pt>
    <dgm:pt modelId="{E87DA836-4BD8-4144-9CAC-89211813BEA1}" type="sibTrans" cxnId="{99B77BF6-1825-4085-B382-4820B1E81709}">
      <dgm:prSet/>
      <dgm:spPr/>
      <dgm:t>
        <a:bodyPr/>
        <a:lstStyle/>
        <a:p>
          <a:endParaRPr lang="en-GB"/>
        </a:p>
      </dgm:t>
    </dgm:pt>
    <dgm:pt modelId="{A4935620-4A80-4BC7-BCDB-16C0A4AB9B8F}">
      <dgm:prSet phldrT="[Text]" custT="1"/>
      <dgm:spPr/>
      <dgm:t>
        <a:bodyPr/>
        <a:lstStyle/>
        <a:p>
          <a:r>
            <a:rPr lang="en-GB" sz="1800" dirty="0"/>
            <a:t>Mean length: ~250</a:t>
          </a:r>
        </a:p>
      </dgm:t>
    </dgm:pt>
    <dgm:pt modelId="{0530917D-E5A8-492F-9BF7-0690D6D3903F}" type="parTrans" cxnId="{03107CE9-2BBF-4D5B-991D-ACC126153EFA}">
      <dgm:prSet/>
      <dgm:spPr/>
      <dgm:t>
        <a:bodyPr/>
        <a:lstStyle/>
        <a:p>
          <a:endParaRPr lang="en-GB"/>
        </a:p>
      </dgm:t>
    </dgm:pt>
    <dgm:pt modelId="{7ACF6D13-E752-4552-B8FF-8C8DEAB5DFF7}" type="sibTrans" cxnId="{03107CE9-2BBF-4D5B-991D-ACC126153EFA}">
      <dgm:prSet/>
      <dgm:spPr/>
      <dgm:t>
        <a:bodyPr/>
        <a:lstStyle/>
        <a:p>
          <a:endParaRPr lang="en-GB"/>
        </a:p>
      </dgm:t>
    </dgm:pt>
    <dgm:pt modelId="{677BF412-9B07-4DA2-9B17-5854F242C6A6}">
      <dgm:prSet/>
      <dgm:spPr/>
      <dgm:t>
        <a:bodyPr/>
        <a:lstStyle/>
        <a:p>
          <a:r>
            <a:rPr lang="en-GB" dirty="0"/>
            <a:t>Amino acids</a:t>
          </a:r>
        </a:p>
      </dgm:t>
    </dgm:pt>
    <dgm:pt modelId="{F7554B92-84D4-474F-940C-D43A42430063}" type="parTrans" cxnId="{0B0732CF-3B83-4511-949B-9B9832423125}">
      <dgm:prSet/>
      <dgm:spPr/>
      <dgm:t>
        <a:bodyPr/>
        <a:lstStyle/>
        <a:p>
          <a:endParaRPr lang="en-GB"/>
        </a:p>
      </dgm:t>
    </dgm:pt>
    <dgm:pt modelId="{5B048F6C-441F-4ECF-B099-DD612507A064}" type="sibTrans" cxnId="{0B0732CF-3B83-4511-949B-9B9832423125}">
      <dgm:prSet/>
      <dgm:spPr/>
      <dgm:t>
        <a:bodyPr/>
        <a:lstStyle/>
        <a:p>
          <a:endParaRPr lang="en-GB"/>
        </a:p>
      </dgm:t>
    </dgm:pt>
    <dgm:pt modelId="{E068207C-31AA-4E4C-8F43-BC50653D4521}">
      <dgm:prSet custT="1"/>
      <dgm:spPr/>
      <dgm:t>
        <a:bodyPr/>
        <a:lstStyle/>
        <a:p>
          <a:r>
            <a:rPr lang="en-GB" sz="1800" dirty="0"/>
            <a:t>Vocab: 20</a:t>
          </a:r>
        </a:p>
      </dgm:t>
    </dgm:pt>
    <dgm:pt modelId="{15296D42-ECB3-4D75-BF1F-7DE126E8C031}" type="parTrans" cxnId="{5EF99D56-9348-4A6E-BFF7-D28864D0E4A3}">
      <dgm:prSet/>
      <dgm:spPr/>
      <dgm:t>
        <a:bodyPr/>
        <a:lstStyle/>
        <a:p>
          <a:endParaRPr lang="en-GB"/>
        </a:p>
      </dgm:t>
    </dgm:pt>
    <dgm:pt modelId="{2DC7F2BA-B6B9-45BA-8ADE-F5BF7C465DD6}" type="sibTrans" cxnId="{5EF99D56-9348-4A6E-BFF7-D28864D0E4A3}">
      <dgm:prSet/>
      <dgm:spPr/>
      <dgm:t>
        <a:bodyPr/>
        <a:lstStyle/>
        <a:p>
          <a:endParaRPr lang="en-GB"/>
        </a:p>
      </dgm:t>
    </dgm:pt>
    <dgm:pt modelId="{BD2B389C-CF56-404B-969E-BC6E4F728113}">
      <dgm:prSet custT="1"/>
      <dgm:spPr/>
      <dgm:t>
        <a:bodyPr/>
        <a:lstStyle/>
        <a:p>
          <a:r>
            <a:rPr lang="en-GB" sz="1800" dirty="0"/>
            <a:t>Mean length: ~156</a:t>
          </a:r>
        </a:p>
      </dgm:t>
    </dgm:pt>
    <dgm:pt modelId="{3FC3F39D-E932-4824-B2B4-575B9AAA2A09}" type="parTrans" cxnId="{FA08ADB0-574F-482B-95B2-C77691FEBF5A}">
      <dgm:prSet/>
      <dgm:spPr/>
      <dgm:t>
        <a:bodyPr/>
        <a:lstStyle/>
        <a:p>
          <a:endParaRPr lang="en-GB"/>
        </a:p>
      </dgm:t>
    </dgm:pt>
    <dgm:pt modelId="{0F8B5BD1-63A8-4D9D-BF2E-43DC9F68F743}" type="sibTrans" cxnId="{FA08ADB0-574F-482B-95B2-C77691FEBF5A}">
      <dgm:prSet/>
      <dgm:spPr/>
      <dgm:t>
        <a:bodyPr/>
        <a:lstStyle/>
        <a:p>
          <a:endParaRPr lang="en-GB"/>
        </a:p>
      </dgm:t>
    </dgm:pt>
    <dgm:pt modelId="{33A39037-07AF-4DA7-834A-6C47004C29AD}" type="pres">
      <dgm:prSet presAssocID="{4E2E054D-EE74-453A-82D1-4F9F772FBC81}" presName="list" presStyleCnt="0">
        <dgm:presLayoutVars>
          <dgm:dir/>
          <dgm:animLvl val="lvl"/>
        </dgm:presLayoutVars>
      </dgm:prSet>
      <dgm:spPr/>
    </dgm:pt>
    <dgm:pt modelId="{01170810-271C-4D79-8D0C-8242B0F68FDC}" type="pres">
      <dgm:prSet presAssocID="{A02B3A2C-ED8D-4ABD-980C-C123292EDF96}" presName="posSpace" presStyleCnt="0"/>
      <dgm:spPr/>
    </dgm:pt>
    <dgm:pt modelId="{05C076C4-5D42-49DA-90CD-DE3D8068322A}" type="pres">
      <dgm:prSet presAssocID="{A02B3A2C-ED8D-4ABD-980C-C123292EDF96}" presName="vertFlow" presStyleCnt="0"/>
      <dgm:spPr/>
    </dgm:pt>
    <dgm:pt modelId="{0430DFCE-8994-4A6A-82C6-842145270526}" type="pres">
      <dgm:prSet presAssocID="{A02B3A2C-ED8D-4ABD-980C-C123292EDF96}" presName="topSpace" presStyleCnt="0"/>
      <dgm:spPr/>
    </dgm:pt>
    <dgm:pt modelId="{A967E93B-1399-487E-964B-511CDD11F715}" type="pres">
      <dgm:prSet presAssocID="{A02B3A2C-ED8D-4ABD-980C-C123292EDF96}" presName="firstComp" presStyleCnt="0"/>
      <dgm:spPr/>
    </dgm:pt>
    <dgm:pt modelId="{6F453EA6-5047-42B7-9F0F-9EAF1895949D}" type="pres">
      <dgm:prSet presAssocID="{A02B3A2C-ED8D-4ABD-980C-C123292EDF96}" presName="firstChild" presStyleLbl="bgAccFollowNode1" presStyleIdx="0" presStyleCnt="6"/>
      <dgm:spPr/>
    </dgm:pt>
    <dgm:pt modelId="{F5698BE8-83D9-4A99-9B95-5B6CB0E012E3}" type="pres">
      <dgm:prSet presAssocID="{A02B3A2C-ED8D-4ABD-980C-C123292EDF96}" presName="firstChildTx" presStyleLbl="bgAccFollowNode1" presStyleIdx="0" presStyleCnt="6">
        <dgm:presLayoutVars>
          <dgm:bulletEnabled val="1"/>
        </dgm:presLayoutVars>
      </dgm:prSet>
      <dgm:spPr/>
    </dgm:pt>
    <dgm:pt modelId="{4BBB7C90-0AA2-4A35-9AE4-02151C3AB55A}" type="pres">
      <dgm:prSet presAssocID="{6970A7FF-60B2-415F-878F-9DD9AA77BC33}" presName="comp" presStyleCnt="0"/>
      <dgm:spPr/>
    </dgm:pt>
    <dgm:pt modelId="{CEB4E1E8-18BC-47C6-8EB9-48AA0B16B475}" type="pres">
      <dgm:prSet presAssocID="{6970A7FF-60B2-415F-878F-9DD9AA77BC33}" presName="child" presStyleLbl="bgAccFollowNode1" presStyleIdx="1" presStyleCnt="6"/>
      <dgm:spPr/>
    </dgm:pt>
    <dgm:pt modelId="{323B87E8-5FBD-4F85-87B3-E118AA83BA13}" type="pres">
      <dgm:prSet presAssocID="{6970A7FF-60B2-415F-878F-9DD9AA77BC33}" presName="childTx" presStyleLbl="bgAccFollowNode1" presStyleIdx="1" presStyleCnt="6">
        <dgm:presLayoutVars>
          <dgm:bulletEnabled val="1"/>
        </dgm:presLayoutVars>
      </dgm:prSet>
      <dgm:spPr/>
    </dgm:pt>
    <dgm:pt modelId="{9EC9255F-9A6F-4FDA-82F2-583E7C85ACCA}" type="pres">
      <dgm:prSet presAssocID="{A02B3A2C-ED8D-4ABD-980C-C123292EDF96}" presName="negSpace" presStyleCnt="0"/>
      <dgm:spPr/>
    </dgm:pt>
    <dgm:pt modelId="{B1ACC015-D52F-4698-9135-20876FF9FA2C}" type="pres">
      <dgm:prSet presAssocID="{A02B3A2C-ED8D-4ABD-980C-C123292EDF96}" presName="circle" presStyleLbl="node1" presStyleIdx="0" presStyleCnt="3"/>
      <dgm:spPr/>
    </dgm:pt>
    <dgm:pt modelId="{399366DA-49B6-474A-A94E-49DAF4DD19C5}" type="pres">
      <dgm:prSet presAssocID="{03B65822-478A-4D3D-8FFD-E16B3FB1092D}" presName="transSpace" presStyleCnt="0"/>
      <dgm:spPr/>
    </dgm:pt>
    <dgm:pt modelId="{219045A7-8688-4AF0-AD91-D9CBD55D11F4}" type="pres">
      <dgm:prSet presAssocID="{6CF5A329-4D4E-4388-A8FB-B008C3ADBEBB}" presName="posSpace" presStyleCnt="0"/>
      <dgm:spPr/>
    </dgm:pt>
    <dgm:pt modelId="{81FDBE4E-2883-43B5-9978-00817810A9B3}" type="pres">
      <dgm:prSet presAssocID="{6CF5A329-4D4E-4388-A8FB-B008C3ADBEBB}" presName="vertFlow" presStyleCnt="0"/>
      <dgm:spPr/>
    </dgm:pt>
    <dgm:pt modelId="{14E5ACEE-6368-4C8B-848F-1E0A2174F84B}" type="pres">
      <dgm:prSet presAssocID="{6CF5A329-4D4E-4388-A8FB-B008C3ADBEBB}" presName="topSpace" presStyleCnt="0"/>
      <dgm:spPr/>
    </dgm:pt>
    <dgm:pt modelId="{1C7F846E-3878-4649-99D6-11179C4C4FAF}" type="pres">
      <dgm:prSet presAssocID="{6CF5A329-4D4E-4388-A8FB-B008C3ADBEBB}" presName="firstComp" presStyleCnt="0"/>
      <dgm:spPr/>
    </dgm:pt>
    <dgm:pt modelId="{B0FD8C5B-3ED0-46D2-B709-0013F308244C}" type="pres">
      <dgm:prSet presAssocID="{6CF5A329-4D4E-4388-A8FB-B008C3ADBEBB}" presName="firstChild" presStyleLbl="bgAccFollowNode1" presStyleIdx="2" presStyleCnt="6"/>
      <dgm:spPr/>
    </dgm:pt>
    <dgm:pt modelId="{8C247C76-09BE-4CC3-946B-8CA1AE788793}" type="pres">
      <dgm:prSet presAssocID="{6CF5A329-4D4E-4388-A8FB-B008C3ADBEBB}" presName="firstChildTx" presStyleLbl="bgAccFollowNode1" presStyleIdx="2" presStyleCnt="6">
        <dgm:presLayoutVars>
          <dgm:bulletEnabled val="1"/>
        </dgm:presLayoutVars>
      </dgm:prSet>
      <dgm:spPr/>
    </dgm:pt>
    <dgm:pt modelId="{B4848D69-17E6-486C-B2AB-DC30762881D4}" type="pres">
      <dgm:prSet presAssocID="{A4935620-4A80-4BC7-BCDB-16C0A4AB9B8F}" presName="comp" presStyleCnt="0"/>
      <dgm:spPr/>
    </dgm:pt>
    <dgm:pt modelId="{C0D96567-AB2E-4270-A84B-D50DD7CD8CCE}" type="pres">
      <dgm:prSet presAssocID="{A4935620-4A80-4BC7-BCDB-16C0A4AB9B8F}" presName="child" presStyleLbl="bgAccFollowNode1" presStyleIdx="3" presStyleCnt="6"/>
      <dgm:spPr/>
    </dgm:pt>
    <dgm:pt modelId="{2427EDB2-85DB-4CA0-91B9-D04F8C4ACCF3}" type="pres">
      <dgm:prSet presAssocID="{A4935620-4A80-4BC7-BCDB-16C0A4AB9B8F}" presName="childTx" presStyleLbl="bgAccFollowNode1" presStyleIdx="3" presStyleCnt="6">
        <dgm:presLayoutVars>
          <dgm:bulletEnabled val="1"/>
        </dgm:presLayoutVars>
      </dgm:prSet>
      <dgm:spPr/>
    </dgm:pt>
    <dgm:pt modelId="{D4A478FC-7763-45D2-BBA3-2FB68DE3C7C5}" type="pres">
      <dgm:prSet presAssocID="{6CF5A329-4D4E-4388-A8FB-B008C3ADBEBB}" presName="negSpace" presStyleCnt="0"/>
      <dgm:spPr/>
    </dgm:pt>
    <dgm:pt modelId="{691D45B9-8897-498B-8BDC-1A6A3FC5F9A3}" type="pres">
      <dgm:prSet presAssocID="{6CF5A329-4D4E-4388-A8FB-B008C3ADBEBB}" presName="circle" presStyleLbl="node1" presStyleIdx="1" presStyleCnt="3"/>
      <dgm:spPr/>
    </dgm:pt>
    <dgm:pt modelId="{A91F7332-9FB1-47C4-AE66-1998A9489952}" type="pres">
      <dgm:prSet presAssocID="{0952B2FD-096A-4917-809E-F1087893AB75}" presName="transSpace" presStyleCnt="0"/>
      <dgm:spPr/>
    </dgm:pt>
    <dgm:pt modelId="{B4987A6E-65E1-4D63-9CF6-AD73043E4375}" type="pres">
      <dgm:prSet presAssocID="{677BF412-9B07-4DA2-9B17-5854F242C6A6}" presName="posSpace" presStyleCnt="0"/>
      <dgm:spPr/>
    </dgm:pt>
    <dgm:pt modelId="{48241EA3-ABE6-429A-8C6F-47688464161E}" type="pres">
      <dgm:prSet presAssocID="{677BF412-9B07-4DA2-9B17-5854F242C6A6}" presName="vertFlow" presStyleCnt="0"/>
      <dgm:spPr/>
    </dgm:pt>
    <dgm:pt modelId="{2E0D5945-9141-4221-B6AC-30759D2F1D5F}" type="pres">
      <dgm:prSet presAssocID="{677BF412-9B07-4DA2-9B17-5854F242C6A6}" presName="topSpace" presStyleCnt="0"/>
      <dgm:spPr/>
    </dgm:pt>
    <dgm:pt modelId="{299B245F-DF93-441D-88AB-10B36DA39241}" type="pres">
      <dgm:prSet presAssocID="{677BF412-9B07-4DA2-9B17-5854F242C6A6}" presName="firstComp" presStyleCnt="0"/>
      <dgm:spPr/>
    </dgm:pt>
    <dgm:pt modelId="{0F724328-CCAB-482B-91FD-450C48A62A61}" type="pres">
      <dgm:prSet presAssocID="{677BF412-9B07-4DA2-9B17-5854F242C6A6}" presName="firstChild" presStyleLbl="bgAccFollowNode1" presStyleIdx="4" presStyleCnt="6"/>
      <dgm:spPr/>
    </dgm:pt>
    <dgm:pt modelId="{B687DD49-026A-4C32-A80E-4B14765A852C}" type="pres">
      <dgm:prSet presAssocID="{677BF412-9B07-4DA2-9B17-5854F242C6A6}" presName="firstChildTx" presStyleLbl="bgAccFollowNode1" presStyleIdx="4" presStyleCnt="6">
        <dgm:presLayoutVars>
          <dgm:bulletEnabled val="1"/>
        </dgm:presLayoutVars>
      </dgm:prSet>
      <dgm:spPr/>
    </dgm:pt>
    <dgm:pt modelId="{C17FAEC4-82F1-4542-89B8-90FE8ADE7599}" type="pres">
      <dgm:prSet presAssocID="{BD2B389C-CF56-404B-969E-BC6E4F728113}" presName="comp" presStyleCnt="0"/>
      <dgm:spPr/>
    </dgm:pt>
    <dgm:pt modelId="{A17540F6-1C1E-48A6-98CE-E6132457436D}" type="pres">
      <dgm:prSet presAssocID="{BD2B389C-CF56-404B-969E-BC6E4F728113}" presName="child" presStyleLbl="bgAccFollowNode1" presStyleIdx="5" presStyleCnt="6"/>
      <dgm:spPr/>
    </dgm:pt>
    <dgm:pt modelId="{25C14089-54E3-4234-9145-0A5BD8AF4304}" type="pres">
      <dgm:prSet presAssocID="{BD2B389C-CF56-404B-969E-BC6E4F728113}" presName="childTx" presStyleLbl="bgAccFollowNode1" presStyleIdx="5" presStyleCnt="6">
        <dgm:presLayoutVars>
          <dgm:bulletEnabled val="1"/>
        </dgm:presLayoutVars>
      </dgm:prSet>
      <dgm:spPr/>
    </dgm:pt>
    <dgm:pt modelId="{105AEA2F-94AF-4BA1-BB31-CFFE8CB4F0E3}" type="pres">
      <dgm:prSet presAssocID="{677BF412-9B07-4DA2-9B17-5854F242C6A6}" presName="negSpace" presStyleCnt="0"/>
      <dgm:spPr/>
    </dgm:pt>
    <dgm:pt modelId="{0F96089F-F5E0-4140-B738-D9A763F4E16B}" type="pres">
      <dgm:prSet presAssocID="{677BF412-9B07-4DA2-9B17-5854F242C6A6}" presName="circle" presStyleLbl="node1" presStyleIdx="2" presStyleCnt="3"/>
      <dgm:spPr/>
    </dgm:pt>
  </dgm:ptLst>
  <dgm:cxnLst>
    <dgm:cxn modelId="{11A2450E-2C43-41DF-8162-2F2A7E8AB5B2}" type="presOf" srcId="{E068207C-31AA-4E4C-8F43-BC50653D4521}" destId="{B687DD49-026A-4C32-A80E-4B14765A852C}" srcOrd="1" destOrd="0" presId="urn:microsoft.com/office/officeart/2005/8/layout/hList9"/>
    <dgm:cxn modelId="{3E729F0E-6C09-4CA6-8F38-C01354334262}" type="presOf" srcId="{BD2B389C-CF56-404B-969E-BC6E4F728113}" destId="{A17540F6-1C1E-48A6-98CE-E6132457436D}" srcOrd="0" destOrd="0" presId="urn:microsoft.com/office/officeart/2005/8/layout/hList9"/>
    <dgm:cxn modelId="{D380B00E-2460-44EC-A0E8-5D9EBD59CB2F}" srcId="{A02B3A2C-ED8D-4ABD-980C-C123292EDF96}" destId="{96023621-D15C-4CA2-BE83-8B582C1DC7A2}" srcOrd="0" destOrd="0" parTransId="{D4381DAA-A0C5-41A3-99FD-59EDA825FCCA}" sibTransId="{ECF47C85-1178-4055-92FB-8B84766894C4}"/>
    <dgm:cxn modelId="{ECFA1511-1897-42AA-8F6F-0EA9F5104037}" type="presOf" srcId="{6970A7FF-60B2-415F-878F-9DD9AA77BC33}" destId="{CEB4E1E8-18BC-47C6-8EB9-48AA0B16B475}" srcOrd="0" destOrd="0" presId="urn:microsoft.com/office/officeart/2005/8/layout/hList9"/>
    <dgm:cxn modelId="{AB0FE113-D23E-4B06-9187-0B19F7F16259}" type="presOf" srcId="{6CF5A329-4D4E-4388-A8FB-B008C3ADBEBB}" destId="{691D45B9-8897-498B-8BDC-1A6A3FC5F9A3}" srcOrd="0" destOrd="0" presId="urn:microsoft.com/office/officeart/2005/8/layout/hList9"/>
    <dgm:cxn modelId="{0D7A5C1B-0CFE-45CB-A373-A49C9DDBE7DE}" srcId="{A02B3A2C-ED8D-4ABD-980C-C123292EDF96}" destId="{6970A7FF-60B2-415F-878F-9DD9AA77BC33}" srcOrd="1" destOrd="0" parTransId="{BE339DC5-4C1B-4638-A92A-FF188B674592}" sibTransId="{AEB1BAE7-1D68-41F1-BC73-93C9246917C3}"/>
    <dgm:cxn modelId="{C9FDB731-6513-43F4-91FD-452BAC2E1C18}" type="presOf" srcId="{4E2E054D-EE74-453A-82D1-4F9F772FBC81}" destId="{33A39037-07AF-4DA7-834A-6C47004C29AD}" srcOrd="0" destOrd="0" presId="urn:microsoft.com/office/officeart/2005/8/layout/hList9"/>
    <dgm:cxn modelId="{3B35563C-74EB-432F-ACF0-6E9FF8A0A149}" type="presOf" srcId="{EC48B93F-D7F4-4196-85FF-B41B16CB3739}" destId="{B0FD8C5B-3ED0-46D2-B709-0013F308244C}" srcOrd="0" destOrd="0" presId="urn:microsoft.com/office/officeart/2005/8/layout/hList9"/>
    <dgm:cxn modelId="{F76C1B3D-3F51-4765-8E8C-F575CB5D77DE}" srcId="{4E2E054D-EE74-453A-82D1-4F9F772FBC81}" destId="{A02B3A2C-ED8D-4ABD-980C-C123292EDF96}" srcOrd="0" destOrd="0" parTransId="{E490EE66-3F26-464E-81BA-022530AC5DCA}" sibTransId="{03B65822-478A-4D3D-8FFD-E16B3FB1092D}"/>
    <dgm:cxn modelId="{80CD9F74-1830-4553-9ADB-E75A511D5CA7}" type="presOf" srcId="{E068207C-31AA-4E4C-8F43-BC50653D4521}" destId="{0F724328-CCAB-482B-91FD-450C48A62A61}" srcOrd="0" destOrd="0" presId="urn:microsoft.com/office/officeart/2005/8/layout/hList9"/>
    <dgm:cxn modelId="{5EF99D56-9348-4A6E-BFF7-D28864D0E4A3}" srcId="{677BF412-9B07-4DA2-9B17-5854F242C6A6}" destId="{E068207C-31AA-4E4C-8F43-BC50653D4521}" srcOrd="0" destOrd="0" parTransId="{15296D42-ECB3-4D75-BF1F-7DE126E8C031}" sibTransId="{2DC7F2BA-B6B9-45BA-8ADE-F5BF7C465DD6}"/>
    <dgm:cxn modelId="{7D22957C-A477-4A34-A088-840155EC2135}" type="presOf" srcId="{96023621-D15C-4CA2-BE83-8B582C1DC7A2}" destId="{F5698BE8-83D9-4A99-9B95-5B6CB0E012E3}" srcOrd="1" destOrd="0" presId="urn:microsoft.com/office/officeart/2005/8/layout/hList9"/>
    <dgm:cxn modelId="{55E2B49A-6259-4E42-BA38-D127B3C1883E}" type="presOf" srcId="{EC48B93F-D7F4-4196-85FF-B41B16CB3739}" destId="{8C247C76-09BE-4CC3-946B-8CA1AE788793}" srcOrd="1" destOrd="0" presId="urn:microsoft.com/office/officeart/2005/8/layout/hList9"/>
    <dgm:cxn modelId="{1A3258A5-BFC0-4A62-8E3D-517B29490CD7}" type="presOf" srcId="{A4935620-4A80-4BC7-BCDB-16C0A4AB9B8F}" destId="{C0D96567-AB2E-4270-A84B-D50DD7CD8CCE}" srcOrd="0" destOrd="0" presId="urn:microsoft.com/office/officeart/2005/8/layout/hList9"/>
    <dgm:cxn modelId="{EC7388A7-07C1-4633-AF1D-6FC3E0B2362A}" srcId="{4E2E054D-EE74-453A-82D1-4F9F772FBC81}" destId="{6CF5A329-4D4E-4388-A8FB-B008C3ADBEBB}" srcOrd="1" destOrd="0" parTransId="{A32D0A93-6BAD-419E-AB49-5D0584B73DBB}" sibTransId="{0952B2FD-096A-4917-809E-F1087893AB75}"/>
    <dgm:cxn modelId="{0DA7DDA8-51DE-4CB6-A0C6-562C8713818A}" type="presOf" srcId="{A4935620-4A80-4BC7-BCDB-16C0A4AB9B8F}" destId="{2427EDB2-85DB-4CA0-91B9-D04F8C4ACCF3}" srcOrd="1" destOrd="0" presId="urn:microsoft.com/office/officeart/2005/8/layout/hList9"/>
    <dgm:cxn modelId="{FA08ADB0-574F-482B-95B2-C77691FEBF5A}" srcId="{677BF412-9B07-4DA2-9B17-5854F242C6A6}" destId="{BD2B389C-CF56-404B-969E-BC6E4F728113}" srcOrd="1" destOrd="0" parTransId="{3FC3F39D-E932-4824-B2B4-575B9AAA2A09}" sibTransId="{0F8B5BD1-63A8-4D9D-BF2E-43DC9F68F743}"/>
    <dgm:cxn modelId="{0B0732CF-3B83-4511-949B-9B9832423125}" srcId="{4E2E054D-EE74-453A-82D1-4F9F772FBC81}" destId="{677BF412-9B07-4DA2-9B17-5854F242C6A6}" srcOrd="2" destOrd="0" parTransId="{F7554B92-84D4-474F-940C-D43A42430063}" sibTransId="{5B048F6C-441F-4ECF-B099-DD612507A064}"/>
    <dgm:cxn modelId="{836024D5-2DFC-417A-A118-39C2AEA88795}" type="presOf" srcId="{677BF412-9B07-4DA2-9B17-5854F242C6A6}" destId="{0F96089F-F5E0-4140-B738-D9A763F4E16B}" srcOrd="0" destOrd="0" presId="urn:microsoft.com/office/officeart/2005/8/layout/hList9"/>
    <dgm:cxn modelId="{6959FADD-5145-43F5-A17B-2333C2D13122}" type="presOf" srcId="{96023621-D15C-4CA2-BE83-8B582C1DC7A2}" destId="{6F453EA6-5047-42B7-9F0F-9EAF1895949D}" srcOrd="0" destOrd="0" presId="urn:microsoft.com/office/officeart/2005/8/layout/hList9"/>
    <dgm:cxn modelId="{356706E9-940F-498E-842B-7180B2584185}" type="presOf" srcId="{6970A7FF-60B2-415F-878F-9DD9AA77BC33}" destId="{323B87E8-5FBD-4F85-87B3-E118AA83BA13}" srcOrd="1" destOrd="0" presId="urn:microsoft.com/office/officeart/2005/8/layout/hList9"/>
    <dgm:cxn modelId="{03107CE9-2BBF-4D5B-991D-ACC126153EFA}" srcId="{6CF5A329-4D4E-4388-A8FB-B008C3ADBEBB}" destId="{A4935620-4A80-4BC7-BCDB-16C0A4AB9B8F}" srcOrd="1" destOrd="0" parTransId="{0530917D-E5A8-492F-9BF7-0690D6D3903F}" sibTransId="{7ACF6D13-E752-4552-B8FF-8C8DEAB5DFF7}"/>
    <dgm:cxn modelId="{99B77BF6-1825-4085-B382-4820B1E81709}" srcId="{6CF5A329-4D4E-4388-A8FB-B008C3ADBEBB}" destId="{EC48B93F-D7F4-4196-85FF-B41B16CB3739}" srcOrd="0" destOrd="0" parTransId="{820729DF-3E33-49E3-9014-9444B53EF675}" sibTransId="{E87DA836-4BD8-4144-9CAC-89211813BEA1}"/>
    <dgm:cxn modelId="{19C7FDFB-5D06-4C37-AE06-D51652FD2EC3}" type="presOf" srcId="{BD2B389C-CF56-404B-969E-BC6E4F728113}" destId="{25C14089-54E3-4234-9145-0A5BD8AF4304}" srcOrd="1" destOrd="0" presId="urn:microsoft.com/office/officeart/2005/8/layout/hList9"/>
    <dgm:cxn modelId="{14EDEFFC-573B-4287-8EB6-F162C30EBBDE}" type="presOf" srcId="{A02B3A2C-ED8D-4ABD-980C-C123292EDF96}" destId="{B1ACC015-D52F-4698-9135-20876FF9FA2C}" srcOrd="0" destOrd="0" presId="urn:microsoft.com/office/officeart/2005/8/layout/hList9"/>
    <dgm:cxn modelId="{597CAA8A-1B75-4277-8855-6C595DE4520D}" type="presParOf" srcId="{33A39037-07AF-4DA7-834A-6C47004C29AD}" destId="{01170810-271C-4D79-8D0C-8242B0F68FDC}" srcOrd="0" destOrd="0" presId="urn:microsoft.com/office/officeart/2005/8/layout/hList9"/>
    <dgm:cxn modelId="{9A79506B-EAA9-4A23-8194-0DDE7AC15335}" type="presParOf" srcId="{33A39037-07AF-4DA7-834A-6C47004C29AD}" destId="{05C076C4-5D42-49DA-90CD-DE3D8068322A}" srcOrd="1" destOrd="0" presId="urn:microsoft.com/office/officeart/2005/8/layout/hList9"/>
    <dgm:cxn modelId="{7F278D18-D6C4-43FE-B96C-B0D1F2CC3CED}" type="presParOf" srcId="{05C076C4-5D42-49DA-90CD-DE3D8068322A}" destId="{0430DFCE-8994-4A6A-82C6-842145270526}" srcOrd="0" destOrd="0" presId="urn:microsoft.com/office/officeart/2005/8/layout/hList9"/>
    <dgm:cxn modelId="{DA0D246C-DB76-4C08-B880-A6563DE7920C}" type="presParOf" srcId="{05C076C4-5D42-49DA-90CD-DE3D8068322A}" destId="{A967E93B-1399-487E-964B-511CDD11F715}" srcOrd="1" destOrd="0" presId="urn:microsoft.com/office/officeart/2005/8/layout/hList9"/>
    <dgm:cxn modelId="{C3B76EEF-441F-4A1F-B766-200CB83C148F}" type="presParOf" srcId="{A967E93B-1399-487E-964B-511CDD11F715}" destId="{6F453EA6-5047-42B7-9F0F-9EAF1895949D}" srcOrd="0" destOrd="0" presId="urn:microsoft.com/office/officeart/2005/8/layout/hList9"/>
    <dgm:cxn modelId="{53EEB2F0-21F9-4220-8979-09A30C8C341F}" type="presParOf" srcId="{A967E93B-1399-487E-964B-511CDD11F715}" destId="{F5698BE8-83D9-4A99-9B95-5B6CB0E012E3}" srcOrd="1" destOrd="0" presId="urn:microsoft.com/office/officeart/2005/8/layout/hList9"/>
    <dgm:cxn modelId="{8C77EE19-5761-45FD-B585-4A864C1DAB35}" type="presParOf" srcId="{05C076C4-5D42-49DA-90CD-DE3D8068322A}" destId="{4BBB7C90-0AA2-4A35-9AE4-02151C3AB55A}" srcOrd="2" destOrd="0" presId="urn:microsoft.com/office/officeart/2005/8/layout/hList9"/>
    <dgm:cxn modelId="{2F6EE0EE-5D7E-4214-AF86-F63BF8C19335}" type="presParOf" srcId="{4BBB7C90-0AA2-4A35-9AE4-02151C3AB55A}" destId="{CEB4E1E8-18BC-47C6-8EB9-48AA0B16B475}" srcOrd="0" destOrd="0" presId="urn:microsoft.com/office/officeart/2005/8/layout/hList9"/>
    <dgm:cxn modelId="{A3018AC4-55B8-4B8E-9F37-38141FED29F4}" type="presParOf" srcId="{4BBB7C90-0AA2-4A35-9AE4-02151C3AB55A}" destId="{323B87E8-5FBD-4F85-87B3-E118AA83BA13}" srcOrd="1" destOrd="0" presId="urn:microsoft.com/office/officeart/2005/8/layout/hList9"/>
    <dgm:cxn modelId="{F1122A3A-70F1-44A1-9FEA-028B0CD669B7}" type="presParOf" srcId="{33A39037-07AF-4DA7-834A-6C47004C29AD}" destId="{9EC9255F-9A6F-4FDA-82F2-583E7C85ACCA}" srcOrd="2" destOrd="0" presId="urn:microsoft.com/office/officeart/2005/8/layout/hList9"/>
    <dgm:cxn modelId="{5A315F10-3702-445C-B3D0-6E9872936C21}" type="presParOf" srcId="{33A39037-07AF-4DA7-834A-6C47004C29AD}" destId="{B1ACC015-D52F-4698-9135-20876FF9FA2C}" srcOrd="3" destOrd="0" presId="urn:microsoft.com/office/officeart/2005/8/layout/hList9"/>
    <dgm:cxn modelId="{A2F8AE03-0D6A-43BD-91BF-CD8F62393452}" type="presParOf" srcId="{33A39037-07AF-4DA7-834A-6C47004C29AD}" destId="{399366DA-49B6-474A-A94E-49DAF4DD19C5}" srcOrd="4" destOrd="0" presId="urn:microsoft.com/office/officeart/2005/8/layout/hList9"/>
    <dgm:cxn modelId="{170DC118-4405-4A43-8C14-6CDB4218A59E}" type="presParOf" srcId="{33A39037-07AF-4DA7-834A-6C47004C29AD}" destId="{219045A7-8688-4AF0-AD91-D9CBD55D11F4}" srcOrd="5" destOrd="0" presId="urn:microsoft.com/office/officeart/2005/8/layout/hList9"/>
    <dgm:cxn modelId="{15CB4451-64DE-4BA1-A830-5AD6E2C29EA8}" type="presParOf" srcId="{33A39037-07AF-4DA7-834A-6C47004C29AD}" destId="{81FDBE4E-2883-43B5-9978-00817810A9B3}" srcOrd="6" destOrd="0" presId="urn:microsoft.com/office/officeart/2005/8/layout/hList9"/>
    <dgm:cxn modelId="{E3DF68F0-C6F5-4E38-B34E-050AEE5510A6}" type="presParOf" srcId="{81FDBE4E-2883-43B5-9978-00817810A9B3}" destId="{14E5ACEE-6368-4C8B-848F-1E0A2174F84B}" srcOrd="0" destOrd="0" presId="urn:microsoft.com/office/officeart/2005/8/layout/hList9"/>
    <dgm:cxn modelId="{F6CA8E61-0158-47D3-8766-1B0B93ABAF3F}" type="presParOf" srcId="{81FDBE4E-2883-43B5-9978-00817810A9B3}" destId="{1C7F846E-3878-4649-99D6-11179C4C4FAF}" srcOrd="1" destOrd="0" presId="urn:microsoft.com/office/officeart/2005/8/layout/hList9"/>
    <dgm:cxn modelId="{AFDD6B1B-EC23-467A-928A-EB1E2519036F}" type="presParOf" srcId="{1C7F846E-3878-4649-99D6-11179C4C4FAF}" destId="{B0FD8C5B-3ED0-46D2-B709-0013F308244C}" srcOrd="0" destOrd="0" presId="urn:microsoft.com/office/officeart/2005/8/layout/hList9"/>
    <dgm:cxn modelId="{9BA61992-598C-457A-BBE1-C6B8A1C50B12}" type="presParOf" srcId="{1C7F846E-3878-4649-99D6-11179C4C4FAF}" destId="{8C247C76-09BE-4CC3-946B-8CA1AE788793}" srcOrd="1" destOrd="0" presId="urn:microsoft.com/office/officeart/2005/8/layout/hList9"/>
    <dgm:cxn modelId="{01F42C96-FEA0-4166-9000-6B65CEC5AFCA}" type="presParOf" srcId="{81FDBE4E-2883-43B5-9978-00817810A9B3}" destId="{B4848D69-17E6-486C-B2AB-DC30762881D4}" srcOrd="2" destOrd="0" presId="urn:microsoft.com/office/officeart/2005/8/layout/hList9"/>
    <dgm:cxn modelId="{3DDE0F8F-57D4-4B7A-8CDB-65E75674596E}" type="presParOf" srcId="{B4848D69-17E6-486C-B2AB-DC30762881D4}" destId="{C0D96567-AB2E-4270-A84B-D50DD7CD8CCE}" srcOrd="0" destOrd="0" presId="urn:microsoft.com/office/officeart/2005/8/layout/hList9"/>
    <dgm:cxn modelId="{EE727982-7D3B-4A29-810A-18F3FF90BAE0}" type="presParOf" srcId="{B4848D69-17E6-486C-B2AB-DC30762881D4}" destId="{2427EDB2-85DB-4CA0-91B9-D04F8C4ACCF3}" srcOrd="1" destOrd="0" presId="urn:microsoft.com/office/officeart/2005/8/layout/hList9"/>
    <dgm:cxn modelId="{A0BE8F79-F4F0-4931-BC49-42AACAF85984}" type="presParOf" srcId="{33A39037-07AF-4DA7-834A-6C47004C29AD}" destId="{D4A478FC-7763-45D2-BBA3-2FB68DE3C7C5}" srcOrd="7" destOrd="0" presId="urn:microsoft.com/office/officeart/2005/8/layout/hList9"/>
    <dgm:cxn modelId="{5A332B70-A392-4580-82CC-62C3549B6D08}" type="presParOf" srcId="{33A39037-07AF-4DA7-834A-6C47004C29AD}" destId="{691D45B9-8897-498B-8BDC-1A6A3FC5F9A3}" srcOrd="8" destOrd="0" presId="urn:microsoft.com/office/officeart/2005/8/layout/hList9"/>
    <dgm:cxn modelId="{F2EDC284-7DB7-4DE9-BCD4-A439F1A67850}" type="presParOf" srcId="{33A39037-07AF-4DA7-834A-6C47004C29AD}" destId="{A91F7332-9FB1-47C4-AE66-1998A9489952}" srcOrd="9" destOrd="0" presId="urn:microsoft.com/office/officeart/2005/8/layout/hList9"/>
    <dgm:cxn modelId="{459A188C-8256-40C7-B2CF-F4B48CEDB419}" type="presParOf" srcId="{33A39037-07AF-4DA7-834A-6C47004C29AD}" destId="{B4987A6E-65E1-4D63-9CF6-AD73043E4375}" srcOrd="10" destOrd="0" presId="urn:microsoft.com/office/officeart/2005/8/layout/hList9"/>
    <dgm:cxn modelId="{E60DB53A-585C-4D46-80AC-A3B666643682}" type="presParOf" srcId="{33A39037-07AF-4DA7-834A-6C47004C29AD}" destId="{48241EA3-ABE6-429A-8C6F-47688464161E}" srcOrd="11" destOrd="0" presId="urn:microsoft.com/office/officeart/2005/8/layout/hList9"/>
    <dgm:cxn modelId="{0D18AA04-0382-4BE3-B028-5ED2C20DC5B6}" type="presParOf" srcId="{48241EA3-ABE6-429A-8C6F-47688464161E}" destId="{2E0D5945-9141-4221-B6AC-30759D2F1D5F}" srcOrd="0" destOrd="0" presId="urn:microsoft.com/office/officeart/2005/8/layout/hList9"/>
    <dgm:cxn modelId="{558FE118-2824-43D5-953B-8FE8425D0847}" type="presParOf" srcId="{48241EA3-ABE6-429A-8C6F-47688464161E}" destId="{299B245F-DF93-441D-88AB-10B36DA39241}" srcOrd="1" destOrd="0" presId="urn:microsoft.com/office/officeart/2005/8/layout/hList9"/>
    <dgm:cxn modelId="{C6AED2D4-8BBC-4881-B160-F4D4E56B66AD}" type="presParOf" srcId="{299B245F-DF93-441D-88AB-10B36DA39241}" destId="{0F724328-CCAB-482B-91FD-450C48A62A61}" srcOrd="0" destOrd="0" presId="urn:microsoft.com/office/officeart/2005/8/layout/hList9"/>
    <dgm:cxn modelId="{C6B74A21-9F74-48AF-BD1D-2DAF2F6332DD}" type="presParOf" srcId="{299B245F-DF93-441D-88AB-10B36DA39241}" destId="{B687DD49-026A-4C32-A80E-4B14765A852C}" srcOrd="1" destOrd="0" presId="urn:microsoft.com/office/officeart/2005/8/layout/hList9"/>
    <dgm:cxn modelId="{E708E92D-BD3C-4015-8049-4DB0B61A42D8}" type="presParOf" srcId="{48241EA3-ABE6-429A-8C6F-47688464161E}" destId="{C17FAEC4-82F1-4542-89B8-90FE8ADE7599}" srcOrd="2" destOrd="0" presId="urn:microsoft.com/office/officeart/2005/8/layout/hList9"/>
    <dgm:cxn modelId="{99723422-EB48-4086-844B-CAAFF39472C2}" type="presParOf" srcId="{C17FAEC4-82F1-4542-89B8-90FE8ADE7599}" destId="{A17540F6-1C1E-48A6-98CE-E6132457436D}" srcOrd="0" destOrd="0" presId="urn:microsoft.com/office/officeart/2005/8/layout/hList9"/>
    <dgm:cxn modelId="{B46855C2-9906-4720-9A92-77F8AF1F4429}" type="presParOf" srcId="{C17FAEC4-82F1-4542-89B8-90FE8ADE7599}" destId="{25C14089-54E3-4234-9145-0A5BD8AF4304}" srcOrd="1" destOrd="0" presId="urn:microsoft.com/office/officeart/2005/8/layout/hList9"/>
    <dgm:cxn modelId="{9A7A2567-CEE4-48F7-8B1D-C67F064A2A14}" type="presParOf" srcId="{33A39037-07AF-4DA7-834A-6C47004C29AD}" destId="{105AEA2F-94AF-4BA1-BB31-CFFE8CB4F0E3}" srcOrd="12" destOrd="0" presId="urn:microsoft.com/office/officeart/2005/8/layout/hList9"/>
    <dgm:cxn modelId="{F09EAD76-2C21-4A4D-B4B5-F66D13AD4A10}" type="presParOf" srcId="{33A39037-07AF-4DA7-834A-6C47004C29AD}" destId="{0F96089F-F5E0-4140-B738-D9A763F4E16B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B7F2CA-5264-41D5-A2B2-4B7342CA899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943EA1-9856-4291-A5A0-1FE95E4D0368}">
      <dgm:prSet phldrT="[Text]"/>
      <dgm:spPr/>
      <dgm:t>
        <a:bodyPr/>
        <a:lstStyle/>
        <a:p>
          <a:r>
            <a:rPr lang="en-GB" dirty="0"/>
            <a:t>Base Model</a:t>
          </a:r>
        </a:p>
      </dgm:t>
    </dgm:pt>
    <dgm:pt modelId="{98BDDE34-1D88-4FA3-B852-6BB069D529C2}" type="parTrans" cxnId="{DEF750B2-C856-4353-807A-F08ED24726B1}">
      <dgm:prSet/>
      <dgm:spPr/>
      <dgm:t>
        <a:bodyPr/>
        <a:lstStyle/>
        <a:p>
          <a:endParaRPr lang="en-GB"/>
        </a:p>
      </dgm:t>
    </dgm:pt>
    <dgm:pt modelId="{1E90C329-6970-4E2A-91E7-B2FBC50BAA7F}" type="sibTrans" cxnId="{DEF750B2-C856-4353-807A-F08ED24726B1}">
      <dgm:prSet/>
      <dgm:spPr/>
      <dgm:t>
        <a:bodyPr/>
        <a:lstStyle/>
        <a:p>
          <a:endParaRPr lang="en-GB"/>
        </a:p>
      </dgm:t>
    </dgm:pt>
    <dgm:pt modelId="{7F2473F6-2ED4-4DA0-AA81-EC0332B27A0F}">
      <dgm:prSet phldrT="[Text]"/>
      <dgm:spPr/>
      <dgm:t>
        <a:bodyPr/>
        <a:lstStyle/>
        <a:p>
          <a:pPr>
            <a:buNone/>
          </a:pPr>
          <a:r>
            <a:rPr lang="en-GB" dirty="0"/>
            <a:t>First 2 weeks</a:t>
          </a:r>
        </a:p>
      </dgm:t>
    </dgm:pt>
    <dgm:pt modelId="{53059A51-1F67-4774-B013-57DD957EAC1C}" type="parTrans" cxnId="{103DBF7B-FA08-40AB-AF9D-7FC122AAF216}">
      <dgm:prSet/>
      <dgm:spPr/>
      <dgm:t>
        <a:bodyPr/>
        <a:lstStyle/>
        <a:p>
          <a:endParaRPr lang="en-GB"/>
        </a:p>
      </dgm:t>
    </dgm:pt>
    <dgm:pt modelId="{A15BBB01-8262-4D8E-A21C-DC8008BCEE88}" type="sibTrans" cxnId="{103DBF7B-FA08-40AB-AF9D-7FC122AAF216}">
      <dgm:prSet/>
      <dgm:spPr/>
      <dgm:t>
        <a:bodyPr/>
        <a:lstStyle/>
        <a:p>
          <a:endParaRPr lang="en-GB"/>
        </a:p>
      </dgm:t>
    </dgm:pt>
    <dgm:pt modelId="{B2433288-7A29-413F-AD64-0D497CF5F310}">
      <dgm:prSet phldrT="[Text]"/>
      <dgm:spPr/>
      <dgm:t>
        <a:bodyPr/>
        <a:lstStyle/>
        <a:p>
          <a:r>
            <a:rPr lang="en-GB" dirty="0"/>
            <a:t>Protein Model</a:t>
          </a:r>
        </a:p>
      </dgm:t>
    </dgm:pt>
    <dgm:pt modelId="{AA034298-5CD7-4DCB-B420-FEE6EE63577A}" type="parTrans" cxnId="{82F923DD-8679-47FC-BCF2-77326FD25E0D}">
      <dgm:prSet/>
      <dgm:spPr/>
      <dgm:t>
        <a:bodyPr/>
        <a:lstStyle/>
        <a:p>
          <a:endParaRPr lang="en-GB"/>
        </a:p>
      </dgm:t>
    </dgm:pt>
    <dgm:pt modelId="{1AD5476D-83F0-4D90-B12F-2070F65A5A49}" type="sibTrans" cxnId="{82F923DD-8679-47FC-BCF2-77326FD25E0D}">
      <dgm:prSet/>
      <dgm:spPr/>
      <dgm:t>
        <a:bodyPr/>
        <a:lstStyle/>
        <a:p>
          <a:endParaRPr lang="en-GB"/>
        </a:p>
      </dgm:t>
    </dgm:pt>
    <dgm:pt modelId="{173E1580-111C-4232-9129-7C189E2B274A}">
      <dgm:prSet phldrT="[Text]"/>
      <dgm:spPr/>
      <dgm:t>
        <a:bodyPr/>
        <a:lstStyle/>
        <a:p>
          <a:pPr>
            <a:buNone/>
          </a:pPr>
          <a:r>
            <a:rPr lang="en-GB" dirty="0"/>
            <a:t>3 weeks of configuring</a:t>
          </a:r>
        </a:p>
      </dgm:t>
    </dgm:pt>
    <dgm:pt modelId="{AEAF5B65-A612-44CA-B9E7-66ACE25BF708}" type="parTrans" cxnId="{D425645E-C553-4BB1-AFBD-574AC6516415}">
      <dgm:prSet/>
      <dgm:spPr/>
      <dgm:t>
        <a:bodyPr/>
        <a:lstStyle/>
        <a:p>
          <a:endParaRPr lang="en-GB"/>
        </a:p>
      </dgm:t>
    </dgm:pt>
    <dgm:pt modelId="{A5020622-EE7A-4614-BA0C-C4310BA39BA4}" type="sibTrans" cxnId="{D425645E-C553-4BB1-AFBD-574AC6516415}">
      <dgm:prSet/>
      <dgm:spPr/>
      <dgm:t>
        <a:bodyPr/>
        <a:lstStyle/>
        <a:p>
          <a:endParaRPr lang="en-GB"/>
        </a:p>
      </dgm:t>
    </dgm:pt>
    <dgm:pt modelId="{243FBF6E-1C55-4F99-BC8C-996DFCF00872}">
      <dgm:prSet phldrT="[Text]"/>
      <dgm:spPr/>
      <dgm:t>
        <a:bodyPr/>
        <a:lstStyle/>
        <a:p>
          <a:r>
            <a:rPr lang="en-GB" dirty="0"/>
            <a:t>Training</a:t>
          </a:r>
        </a:p>
      </dgm:t>
    </dgm:pt>
    <dgm:pt modelId="{56D60035-FF71-4B79-9E74-83FF06125C85}" type="parTrans" cxnId="{231C748E-A153-43F1-B691-7B013DA6352D}">
      <dgm:prSet/>
      <dgm:spPr/>
      <dgm:t>
        <a:bodyPr/>
        <a:lstStyle/>
        <a:p>
          <a:endParaRPr lang="en-GB"/>
        </a:p>
      </dgm:t>
    </dgm:pt>
    <dgm:pt modelId="{11441BA3-D8C4-448A-AD81-D81337280DA3}" type="sibTrans" cxnId="{231C748E-A153-43F1-B691-7B013DA6352D}">
      <dgm:prSet/>
      <dgm:spPr/>
      <dgm:t>
        <a:bodyPr/>
        <a:lstStyle/>
        <a:p>
          <a:endParaRPr lang="en-GB"/>
        </a:p>
      </dgm:t>
    </dgm:pt>
    <dgm:pt modelId="{C039A4E9-9721-491C-B7F8-A747B229C022}">
      <dgm:prSet phldrT="[Text]"/>
      <dgm:spPr/>
      <dgm:t>
        <a:bodyPr/>
        <a:lstStyle/>
        <a:p>
          <a:pPr>
            <a:buNone/>
          </a:pPr>
          <a:r>
            <a:rPr lang="en-GB" dirty="0"/>
            <a:t>2 weeks of training all models</a:t>
          </a:r>
        </a:p>
      </dgm:t>
    </dgm:pt>
    <dgm:pt modelId="{ED3A7FA3-D7F4-4CC3-9863-8DD3020509D0}" type="parTrans" cxnId="{139E2E68-BA08-4427-BB6C-EF6E96063BC4}">
      <dgm:prSet/>
      <dgm:spPr/>
      <dgm:t>
        <a:bodyPr/>
        <a:lstStyle/>
        <a:p>
          <a:endParaRPr lang="en-GB"/>
        </a:p>
      </dgm:t>
    </dgm:pt>
    <dgm:pt modelId="{E844626D-5B20-4BCB-8C40-684A84C07272}" type="sibTrans" cxnId="{139E2E68-BA08-4427-BB6C-EF6E96063BC4}">
      <dgm:prSet/>
      <dgm:spPr/>
      <dgm:t>
        <a:bodyPr/>
        <a:lstStyle/>
        <a:p>
          <a:endParaRPr lang="en-GB"/>
        </a:p>
      </dgm:t>
    </dgm:pt>
    <dgm:pt modelId="{6ED1C69D-BABD-4CB7-9DF6-548BA718B5D2}">
      <dgm:prSet/>
      <dgm:spPr/>
      <dgm:t>
        <a:bodyPr/>
        <a:lstStyle/>
        <a:p>
          <a:r>
            <a:rPr lang="en-GB" dirty="0"/>
            <a:t>Testing</a:t>
          </a:r>
        </a:p>
      </dgm:t>
    </dgm:pt>
    <dgm:pt modelId="{06BED0CC-AB95-4E26-822C-36457D42222B}" type="parTrans" cxnId="{0D5AF95D-854D-4FA9-90B3-19FA335831CF}">
      <dgm:prSet/>
      <dgm:spPr/>
      <dgm:t>
        <a:bodyPr/>
        <a:lstStyle/>
        <a:p>
          <a:endParaRPr lang="en-GB"/>
        </a:p>
      </dgm:t>
    </dgm:pt>
    <dgm:pt modelId="{032432A0-7F4C-4278-BB28-DA25B6AF17B7}" type="sibTrans" cxnId="{0D5AF95D-854D-4FA9-90B3-19FA335831CF}">
      <dgm:prSet/>
      <dgm:spPr/>
      <dgm:t>
        <a:bodyPr/>
        <a:lstStyle/>
        <a:p>
          <a:endParaRPr lang="en-GB"/>
        </a:p>
      </dgm:t>
    </dgm:pt>
    <dgm:pt modelId="{EAF33DB0-96F1-45D3-8892-16EC3E817591}">
      <dgm:prSet/>
      <dgm:spPr/>
      <dgm:t>
        <a:bodyPr/>
        <a:lstStyle/>
        <a:p>
          <a:pPr>
            <a:buNone/>
          </a:pPr>
          <a:r>
            <a:rPr lang="en-GB" dirty="0"/>
            <a:t>4 weeks of conducting experiments</a:t>
          </a:r>
        </a:p>
      </dgm:t>
    </dgm:pt>
    <dgm:pt modelId="{5C65194B-3C80-4063-B973-F9129AAAF130}" type="parTrans" cxnId="{433ED1A3-2EAA-4445-B305-8FAD835D105C}">
      <dgm:prSet/>
      <dgm:spPr/>
      <dgm:t>
        <a:bodyPr/>
        <a:lstStyle/>
        <a:p>
          <a:endParaRPr lang="en-GB"/>
        </a:p>
      </dgm:t>
    </dgm:pt>
    <dgm:pt modelId="{A37D4965-D381-46FD-ADEA-79A6CF4B1EC1}" type="sibTrans" cxnId="{433ED1A3-2EAA-4445-B305-8FAD835D105C}">
      <dgm:prSet/>
      <dgm:spPr/>
      <dgm:t>
        <a:bodyPr/>
        <a:lstStyle/>
        <a:p>
          <a:endParaRPr lang="en-GB"/>
        </a:p>
      </dgm:t>
    </dgm:pt>
    <dgm:pt modelId="{A27A379C-2773-4720-8A79-06F0E8C5375B}">
      <dgm:prSet/>
      <dgm:spPr/>
      <dgm:t>
        <a:bodyPr/>
        <a:lstStyle/>
        <a:p>
          <a:r>
            <a:rPr lang="en-GB" dirty="0"/>
            <a:t>Greenlight</a:t>
          </a:r>
        </a:p>
      </dgm:t>
    </dgm:pt>
    <dgm:pt modelId="{68E52217-1D0C-4EBC-AE46-D7AFD83E55C8}" type="parTrans" cxnId="{E5B59401-7625-4118-8199-7DBAE345BDEC}">
      <dgm:prSet/>
      <dgm:spPr/>
      <dgm:t>
        <a:bodyPr/>
        <a:lstStyle/>
        <a:p>
          <a:endParaRPr lang="en-GB"/>
        </a:p>
      </dgm:t>
    </dgm:pt>
    <dgm:pt modelId="{DAD5FFC1-BDC7-45C6-8CF7-CBCBD9C1A39E}" type="sibTrans" cxnId="{E5B59401-7625-4118-8199-7DBAE345BDEC}">
      <dgm:prSet/>
      <dgm:spPr/>
      <dgm:t>
        <a:bodyPr/>
        <a:lstStyle/>
        <a:p>
          <a:endParaRPr lang="en-GB"/>
        </a:p>
      </dgm:t>
    </dgm:pt>
    <dgm:pt modelId="{AB43AEC9-8019-434D-9C8B-3E0FF4FED67E}">
      <dgm:prSet custT="1"/>
      <dgm:spPr/>
      <dgm:t>
        <a:bodyPr/>
        <a:lstStyle/>
        <a:p>
          <a:pPr>
            <a:buNone/>
          </a:pPr>
          <a:r>
            <a:rPr lang="en-GB" sz="1200" dirty="0"/>
            <a:t>1 Buffer week</a:t>
          </a:r>
        </a:p>
      </dgm:t>
    </dgm:pt>
    <dgm:pt modelId="{96F4367C-096F-4DFA-BEC1-66DE9D02DF8B}" type="parTrans" cxnId="{0ACC646F-FD8B-41EA-B89D-B80E516DCA25}">
      <dgm:prSet/>
      <dgm:spPr/>
      <dgm:t>
        <a:bodyPr/>
        <a:lstStyle/>
        <a:p>
          <a:endParaRPr lang="en-GB"/>
        </a:p>
      </dgm:t>
    </dgm:pt>
    <dgm:pt modelId="{4ED79D5C-3DAF-4DB5-8EF1-A702CD1BDBD6}" type="sibTrans" cxnId="{0ACC646F-FD8B-41EA-B89D-B80E516DCA25}">
      <dgm:prSet/>
      <dgm:spPr/>
      <dgm:t>
        <a:bodyPr/>
        <a:lstStyle/>
        <a:p>
          <a:endParaRPr lang="en-GB"/>
        </a:p>
      </dgm:t>
    </dgm:pt>
    <dgm:pt modelId="{8AD72641-FB0E-4C8D-B9BC-D74313654658}" type="pres">
      <dgm:prSet presAssocID="{67B7F2CA-5264-41D5-A2B2-4B7342CA8994}" presName="rootnode" presStyleCnt="0">
        <dgm:presLayoutVars>
          <dgm:chMax/>
          <dgm:chPref/>
          <dgm:dir/>
          <dgm:animLvl val="lvl"/>
        </dgm:presLayoutVars>
      </dgm:prSet>
      <dgm:spPr/>
    </dgm:pt>
    <dgm:pt modelId="{98CFD76E-952F-4C3C-9D9D-C45BB65F0D5C}" type="pres">
      <dgm:prSet presAssocID="{E1943EA1-9856-4291-A5A0-1FE95E4D0368}" presName="composite" presStyleCnt="0"/>
      <dgm:spPr/>
    </dgm:pt>
    <dgm:pt modelId="{A1527641-9073-480E-A220-6CC6DE2A63BD}" type="pres">
      <dgm:prSet presAssocID="{E1943EA1-9856-4291-A5A0-1FE95E4D0368}" presName="bentUpArrow1" presStyleLbl="alignImgPlace1" presStyleIdx="0" presStyleCnt="4" custLinFactNeighborX="33264"/>
      <dgm:spPr/>
    </dgm:pt>
    <dgm:pt modelId="{588BD450-40E6-4799-B749-3ED9D338BFBA}" type="pres">
      <dgm:prSet presAssocID="{E1943EA1-9856-4291-A5A0-1FE95E4D0368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ACB20AB-3F74-4C44-9EC6-DBD98BEE7E05}" type="pres">
      <dgm:prSet presAssocID="{E1943EA1-9856-4291-A5A0-1FE95E4D0368}" presName="ChildText" presStyleLbl="revTx" presStyleIdx="0" presStyleCnt="5" custScaleX="202058" custLinFactNeighborX="50650">
        <dgm:presLayoutVars>
          <dgm:chMax val="0"/>
          <dgm:chPref val="0"/>
          <dgm:bulletEnabled val="1"/>
        </dgm:presLayoutVars>
      </dgm:prSet>
      <dgm:spPr/>
    </dgm:pt>
    <dgm:pt modelId="{0E458A4C-9459-402F-852F-615DD8A8E180}" type="pres">
      <dgm:prSet presAssocID="{1E90C329-6970-4E2A-91E7-B2FBC50BAA7F}" presName="sibTrans" presStyleCnt="0"/>
      <dgm:spPr/>
    </dgm:pt>
    <dgm:pt modelId="{21B89F23-7253-4BCD-A194-894172553053}" type="pres">
      <dgm:prSet presAssocID="{B2433288-7A29-413F-AD64-0D497CF5F310}" presName="composite" presStyleCnt="0"/>
      <dgm:spPr/>
    </dgm:pt>
    <dgm:pt modelId="{DF697F02-9E5B-456D-BA92-5459A5550DD7}" type="pres">
      <dgm:prSet presAssocID="{B2433288-7A29-413F-AD64-0D497CF5F310}" presName="bentUpArrow1" presStyleLbl="alignImgPlace1" presStyleIdx="1" presStyleCnt="4" custLinFactNeighborX="33264"/>
      <dgm:spPr/>
    </dgm:pt>
    <dgm:pt modelId="{78F50C10-7874-4384-BED8-7389644AD8F2}" type="pres">
      <dgm:prSet presAssocID="{B2433288-7A29-413F-AD64-0D497CF5F31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B1F81DC5-7BE1-4345-AD1D-C3ABEC63748F}" type="pres">
      <dgm:prSet presAssocID="{B2433288-7A29-413F-AD64-0D497CF5F310}" presName="ChildText" presStyleLbl="revTx" presStyleIdx="1" presStyleCnt="5" custScaleX="189229" custLinFactNeighborX="44985">
        <dgm:presLayoutVars>
          <dgm:chMax val="0"/>
          <dgm:chPref val="0"/>
          <dgm:bulletEnabled val="1"/>
        </dgm:presLayoutVars>
      </dgm:prSet>
      <dgm:spPr/>
    </dgm:pt>
    <dgm:pt modelId="{7901ED18-9C82-4E40-B626-96DA0E194DF3}" type="pres">
      <dgm:prSet presAssocID="{1AD5476D-83F0-4D90-B12F-2070F65A5A49}" presName="sibTrans" presStyleCnt="0"/>
      <dgm:spPr/>
    </dgm:pt>
    <dgm:pt modelId="{D2498957-C4B0-4877-AEE5-9D5831230992}" type="pres">
      <dgm:prSet presAssocID="{243FBF6E-1C55-4F99-BC8C-996DFCF00872}" presName="composite" presStyleCnt="0"/>
      <dgm:spPr/>
    </dgm:pt>
    <dgm:pt modelId="{98FA46B8-0CB4-4380-B68B-E23D0FA6AD2F}" type="pres">
      <dgm:prSet presAssocID="{243FBF6E-1C55-4F99-BC8C-996DFCF00872}" presName="bentUpArrow1" presStyleLbl="alignImgPlace1" presStyleIdx="2" presStyleCnt="4" custLinFactNeighborX="33264"/>
      <dgm:spPr/>
    </dgm:pt>
    <dgm:pt modelId="{6FE53EF5-FED3-46C6-BBF5-260B75575A9D}" type="pres">
      <dgm:prSet presAssocID="{243FBF6E-1C55-4F99-BC8C-996DFCF00872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B8DFA8F3-D78E-4C12-9E87-4A1D026F45D6}" type="pres">
      <dgm:prSet presAssocID="{243FBF6E-1C55-4F99-BC8C-996DFCF00872}" presName="ChildText" presStyleLbl="revTx" presStyleIdx="2" presStyleCnt="5" custScaleX="200899" custLinFactNeighborX="49671">
        <dgm:presLayoutVars>
          <dgm:chMax val="0"/>
          <dgm:chPref val="0"/>
          <dgm:bulletEnabled val="1"/>
        </dgm:presLayoutVars>
      </dgm:prSet>
      <dgm:spPr/>
    </dgm:pt>
    <dgm:pt modelId="{0FEB6139-59A0-4E83-9D86-A513A333CBA9}" type="pres">
      <dgm:prSet presAssocID="{11441BA3-D8C4-448A-AD81-D81337280DA3}" presName="sibTrans" presStyleCnt="0"/>
      <dgm:spPr/>
    </dgm:pt>
    <dgm:pt modelId="{F5503F00-B029-41EB-819D-2414B6E8180A}" type="pres">
      <dgm:prSet presAssocID="{6ED1C69D-BABD-4CB7-9DF6-548BA718B5D2}" presName="composite" presStyleCnt="0"/>
      <dgm:spPr/>
    </dgm:pt>
    <dgm:pt modelId="{384BD2D6-B859-44DC-80AE-201D006AA1A3}" type="pres">
      <dgm:prSet presAssocID="{6ED1C69D-BABD-4CB7-9DF6-548BA718B5D2}" presName="bentUpArrow1" presStyleLbl="alignImgPlace1" presStyleIdx="3" presStyleCnt="4" custLinFactNeighborX="33264"/>
      <dgm:spPr/>
    </dgm:pt>
    <dgm:pt modelId="{174549CF-E4E7-4655-ADCD-7A3D5D8D1834}" type="pres">
      <dgm:prSet presAssocID="{6ED1C69D-BABD-4CB7-9DF6-548BA718B5D2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28AB71B-EFDF-45AE-8E1B-E18800F3D224}" type="pres">
      <dgm:prSet presAssocID="{6ED1C69D-BABD-4CB7-9DF6-548BA718B5D2}" presName="ChildText" presStyleLbl="revTx" presStyleIdx="3" presStyleCnt="5" custScaleX="280971" custLinFactNeighborX="89969">
        <dgm:presLayoutVars>
          <dgm:chMax val="0"/>
          <dgm:chPref val="0"/>
          <dgm:bulletEnabled val="1"/>
        </dgm:presLayoutVars>
      </dgm:prSet>
      <dgm:spPr/>
    </dgm:pt>
    <dgm:pt modelId="{895DBD90-3529-4B86-927A-5FDBB366DA09}" type="pres">
      <dgm:prSet presAssocID="{032432A0-7F4C-4278-BB28-DA25B6AF17B7}" presName="sibTrans" presStyleCnt="0"/>
      <dgm:spPr/>
    </dgm:pt>
    <dgm:pt modelId="{E439FCD7-F064-44B1-A6F6-C9D793B8ADBD}" type="pres">
      <dgm:prSet presAssocID="{A27A379C-2773-4720-8A79-06F0E8C5375B}" presName="composite" presStyleCnt="0"/>
      <dgm:spPr/>
    </dgm:pt>
    <dgm:pt modelId="{363D3BD3-4A7A-4DEA-B718-78447AEE0C9C}" type="pres">
      <dgm:prSet presAssocID="{A27A379C-2773-4720-8A79-06F0E8C5375B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CF536F78-E7AB-477C-93E6-A245F4C44436}" type="pres">
      <dgm:prSet presAssocID="{A27A379C-2773-4720-8A79-06F0E8C5375B}" presName="FinalChildText" presStyleLbl="revTx" presStyleIdx="4" presStyleCnt="5" custScaleX="149924" custLinFactNeighborX="23429">
        <dgm:presLayoutVars>
          <dgm:chMax val="0"/>
          <dgm:chPref val="0"/>
          <dgm:bulletEnabled val="1"/>
        </dgm:presLayoutVars>
      </dgm:prSet>
      <dgm:spPr/>
    </dgm:pt>
  </dgm:ptLst>
  <dgm:cxnLst>
    <dgm:cxn modelId="{E5B59401-7625-4118-8199-7DBAE345BDEC}" srcId="{67B7F2CA-5264-41D5-A2B2-4B7342CA8994}" destId="{A27A379C-2773-4720-8A79-06F0E8C5375B}" srcOrd="4" destOrd="0" parTransId="{68E52217-1D0C-4EBC-AE46-D7AFD83E55C8}" sibTransId="{DAD5FFC1-BDC7-45C6-8CF7-CBCBD9C1A39E}"/>
    <dgm:cxn modelId="{ABE2DE05-70CF-409E-9608-1CF931FFB3B5}" type="presOf" srcId="{7F2473F6-2ED4-4DA0-AA81-EC0332B27A0F}" destId="{0ACB20AB-3F74-4C44-9EC6-DBD98BEE7E05}" srcOrd="0" destOrd="0" presId="urn:microsoft.com/office/officeart/2005/8/layout/StepDownProcess"/>
    <dgm:cxn modelId="{7D02C51B-24E0-4495-B66E-18E0C7A5344F}" type="presOf" srcId="{67B7F2CA-5264-41D5-A2B2-4B7342CA8994}" destId="{8AD72641-FB0E-4C8D-B9BC-D74313654658}" srcOrd="0" destOrd="0" presId="urn:microsoft.com/office/officeart/2005/8/layout/StepDownProcess"/>
    <dgm:cxn modelId="{0D5AF95D-854D-4FA9-90B3-19FA335831CF}" srcId="{67B7F2CA-5264-41D5-A2B2-4B7342CA8994}" destId="{6ED1C69D-BABD-4CB7-9DF6-548BA718B5D2}" srcOrd="3" destOrd="0" parTransId="{06BED0CC-AB95-4E26-822C-36457D42222B}" sibTransId="{032432A0-7F4C-4278-BB28-DA25B6AF17B7}"/>
    <dgm:cxn modelId="{D425645E-C553-4BB1-AFBD-574AC6516415}" srcId="{B2433288-7A29-413F-AD64-0D497CF5F310}" destId="{173E1580-111C-4232-9129-7C189E2B274A}" srcOrd="0" destOrd="0" parTransId="{AEAF5B65-A612-44CA-B9E7-66ACE25BF708}" sibTransId="{A5020622-EE7A-4614-BA0C-C4310BA39BA4}"/>
    <dgm:cxn modelId="{5A432042-388C-41FA-A292-84E74F320FA7}" type="presOf" srcId="{B2433288-7A29-413F-AD64-0D497CF5F310}" destId="{78F50C10-7874-4384-BED8-7389644AD8F2}" srcOrd="0" destOrd="0" presId="urn:microsoft.com/office/officeart/2005/8/layout/StepDownProcess"/>
    <dgm:cxn modelId="{139E2E68-BA08-4427-BB6C-EF6E96063BC4}" srcId="{243FBF6E-1C55-4F99-BC8C-996DFCF00872}" destId="{C039A4E9-9721-491C-B7F8-A747B229C022}" srcOrd="0" destOrd="0" parTransId="{ED3A7FA3-D7F4-4CC3-9863-8DD3020509D0}" sibTransId="{E844626D-5B20-4BCB-8C40-684A84C07272}"/>
    <dgm:cxn modelId="{2972A66B-359B-4462-8310-7E3163306981}" type="presOf" srcId="{EAF33DB0-96F1-45D3-8892-16EC3E817591}" destId="{E28AB71B-EFDF-45AE-8E1B-E18800F3D224}" srcOrd="0" destOrd="0" presId="urn:microsoft.com/office/officeart/2005/8/layout/StepDownProcess"/>
    <dgm:cxn modelId="{0ACC646F-FD8B-41EA-B89D-B80E516DCA25}" srcId="{A27A379C-2773-4720-8A79-06F0E8C5375B}" destId="{AB43AEC9-8019-434D-9C8B-3E0FF4FED67E}" srcOrd="0" destOrd="0" parTransId="{96F4367C-096F-4DFA-BEC1-66DE9D02DF8B}" sibTransId="{4ED79D5C-3DAF-4DB5-8EF1-A702CD1BDBD6}"/>
    <dgm:cxn modelId="{ED3E2B59-7C07-4823-B013-9F71DB851EFD}" type="presOf" srcId="{A27A379C-2773-4720-8A79-06F0E8C5375B}" destId="{363D3BD3-4A7A-4DEA-B718-78447AEE0C9C}" srcOrd="0" destOrd="0" presId="urn:microsoft.com/office/officeart/2005/8/layout/StepDownProcess"/>
    <dgm:cxn modelId="{FFB6967A-6E1B-4A2E-A5E2-E6AFAFB159A5}" type="presOf" srcId="{243FBF6E-1C55-4F99-BC8C-996DFCF00872}" destId="{6FE53EF5-FED3-46C6-BBF5-260B75575A9D}" srcOrd="0" destOrd="0" presId="urn:microsoft.com/office/officeart/2005/8/layout/StepDownProcess"/>
    <dgm:cxn modelId="{103DBF7B-FA08-40AB-AF9D-7FC122AAF216}" srcId="{E1943EA1-9856-4291-A5A0-1FE95E4D0368}" destId="{7F2473F6-2ED4-4DA0-AA81-EC0332B27A0F}" srcOrd="0" destOrd="0" parTransId="{53059A51-1F67-4774-B013-57DD957EAC1C}" sibTransId="{A15BBB01-8262-4D8E-A21C-DC8008BCEE88}"/>
    <dgm:cxn modelId="{231C748E-A153-43F1-B691-7B013DA6352D}" srcId="{67B7F2CA-5264-41D5-A2B2-4B7342CA8994}" destId="{243FBF6E-1C55-4F99-BC8C-996DFCF00872}" srcOrd="2" destOrd="0" parTransId="{56D60035-FF71-4B79-9E74-83FF06125C85}" sibTransId="{11441BA3-D8C4-448A-AD81-D81337280DA3}"/>
    <dgm:cxn modelId="{433ED1A3-2EAA-4445-B305-8FAD835D105C}" srcId="{6ED1C69D-BABD-4CB7-9DF6-548BA718B5D2}" destId="{EAF33DB0-96F1-45D3-8892-16EC3E817591}" srcOrd="0" destOrd="0" parTransId="{5C65194B-3C80-4063-B973-F9129AAAF130}" sibTransId="{A37D4965-D381-46FD-ADEA-79A6CF4B1EC1}"/>
    <dgm:cxn modelId="{E0DE0BA5-4890-4F0D-A7C2-58E25A8CF98D}" type="presOf" srcId="{173E1580-111C-4232-9129-7C189E2B274A}" destId="{B1F81DC5-7BE1-4345-AD1D-C3ABEC63748F}" srcOrd="0" destOrd="0" presId="urn:microsoft.com/office/officeart/2005/8/layout/StepDownProcess"/>
    <dgm:cxn modelId="{5ED461A8-A4EB-4636-9316-A649752D9521}" type="presOf" srcId="{C039A4E9-9721-491C-B7F8-A747B229C022}" destId="{B8DFA8F3-D78E-4C12-9E87-4A1D026F45D6}" srcOrd="0" destOrd="0" presId="urn:microsoft.com/office/officeart/2005/8/layout/StepDownProcess"/>
    <dgm:cxn modelId="{DEF750B2-C856-4353-807A-F08ED24726B1}" srcId="{67B7F2CA-5264-41D5-A2B2-4B7342CA8994}" destId="{E1943EA1-9856-4291-A5A0-1FE95E4D0368}" srcOrd="0" destOrd="0" parTransId="{98BDDE34-1D88-4FA3-B852-6BB069D529C2}" sibTransId="{1E90C329-6970-4E2A-91E7-B2FBC50BAA7F}"/>
    <dgm:cxn modelId="{91B48AC9-4E5C-476A-BCEA-0376D112D6B2}" type="presOf" srcId="{E1943EA1-9856-4291-A5A0-1FE95E4D0368}" destId="{588BD450-40E6-4799-B749-3ED9D338BFBA}" srcOrd="0" destOrd="0" presId="urn:microsoft.com/office/officeart/2005/8/layout/StepDownProcess"/>
    <dgm:cxn modelId="{D212D4CD-B512-4ED3-9937-511392C5FC9A}" type="presOf" srcId="{AB43AEC9-8019-434D-9C8B-3E0FF4FED67E}" destId="{CF536F78-E7AB-477C-93E6-A245F4C44436}" srcOrd="0" destOrd="0" presId="urn:microsoft.com/office/officeart/2005/8/layout/StepDownProcess"/>
    <dgm:cxn modelId="{82F923DD-8679-47FC-BCF2-77326FD25E0D}" srcId="{67B7F2CA-5264-41D5-A2B2-4B7342CA8994}" destId="{B2433288-7A29-413F-AD64-0D497CF5F310}" srcOrd="1" destOrd="0" parTransId="{AA034298-5CD7-4DCB-B420-FEE6EE63577A}" sibTransId="{1AD5476D-83F0-4D90-B12F-2070F65A5A49}"/>
    <dgm:cxn modelId="{91954BE5-6BDF-436E-83DB-35A21BF7838C}" type="presOf" srcId="{6ED1C69D-BABD-4CB7-9DF6-548BA718B5D2}" destId="{174549CF-E4E7-4655-ADCD-7A3D5D8D1834}" srcOrd="0" destOrd="0" presId="urn:microsoft.com/office/officeart/2005/8/layout/StepDownProcess"/>
    <dgm:cxn modelId="{291C4C60-C192-4970-9ED5-BFEDEDA8CBE8}" type="presParOf" srcId="{8AD72641-FB0E-4C8D-B9BC-D74313654658}" destId="{98CFD76E-952F-4C3C-9D9D-C45BB65F0D5C}" srcOrd="0" destOrd="0" presId="urn:microsoft.com/office/officeart/2005/8/layout/StepDownProcess"/>
    <dgm:cxn modelId="{B0C632D6-FB55-4137-8274-A54E9419C851}" type="presParOf" srcId="{98CFD76E-952F-4C3C-9D9D-C45BB65F0D5C}" destId="{A1527641-9073-480E-A220-6CC6DE2A63BD}" srcOrd="0" destOrd="0" presId="urn:microsoft.com/office/officeart/2005/8/layout/StepDownProcess"/>
    <dgm:cxn modelId="{66BE89FC-3C59-4253-8A76-E4AA7C9931D2}" type="presParOf" srcId="{98CFD76E-952F-4C3C-9D9D-C45BB65F0D5C}" destId="{588BD450-40E6-4799-B749-3ED9D338BFBA}" srcOrd="1" destOrd="0" presId="urn:microsoft.com/office/officeart/2005/8/layout/StepDownProcess"/>
    <dgm:cxn modelId="{EB1903E7-F45E-4616-BD65-640966929C69}" type="presParOf" srcId="{98CFD76E-952F-4C3C-9D9D-C45BB65F0D5C}" destId="{0ACB20AB-3F74-4C44-9EC6-DBD98BEE7E05}" srcOrd="2" destOrd="0" presId="urn:microsoft.com/office/officeart/2005/8/layout/StepDownProcess"/>
    <dgm:cxn modelId="{8D7D2961-A569-46B1-A03D-6C63748A1F27}" type="presParOf" srcId="{8AD72641-FB0E-4C8D-B9BC-D74313654658}" destId="{0E458A4C-9459-402F-852F-615DD8A8E180}" srcOrd="1" destOrd="0" presId="urn:microsoft.com/office/officeart/2005/8/layout/StepDownProcess"/>
    <dgm:cxn modelId="{A20B161D-85EA-4A84-BD7E-7783BDA37A7F}" type="presParOf" srcId="{8AD72641-FB0E-4C8D-B9BC-D74313654658}" destId="{21B89F23-7253-4BCD-A194-894172553053}" srcOrd="2" destOrd="0" presId="urn:microsoft.com/office/officeart/2005/8/layout/StepDownProcess"/>
    <dgm:cxn modelId="{07B7A817-5436-4C60-9CB8-88C4B909CADB}" type="presParOf" srcId="{21B89F23-7253-4BCD-A194-894172553053}" destId="{DF697F02-9E5B-456D-BA92-5459A5550DD7}" srcOrd="0" destOrd="0" presId="urn:microsoft.com/office/officeart/2005/8/layout/StepDownProcess"/>
    <dgm:cxn modelId="{96BEED3F-BA2A-44B8-A7E9-B01D0AA04A30}" type="presParOf" srcId="{21B89F23-7253-4BCD-A194-894172553053}" destId="{78F50C10-7874-4384-BED8-7389644AD8F2}" srcOrd="1" destOrd="0" presId="urn:microsoft.com/office/officeart/2005/8/layout/StepDownProcess"/>
    <dgm:cxn modelId="{0798270D-5AB3-4B31-94C8-D4898B54C7EA}" type="presParOf" srcId="{21B89F23-7253-4BCD-A194-894172553053}" destId="{B1F81DC5-7BE1-4345-AD1D-C3ABEC63748F}" srcOrd="2" destOrd="0" presId="urn:microsoft.com/office/officeart/2005/8/layout/StepDownProcess"/>
    <dgm:cxn modelId="{1845BC4F-38BB-4F11-906E-78D97FC82B71}" type="presParOf" srcId="{8AD72641-FB0E-4C8D-B9BC-D74313654658}" destId="{7901ED18-9C82-4E40-B626-96DA0E194DF3}" srcOrd="3" destOrd="0" presId="urn:microsoft.com/office/officeart/2005/8/layout/StepDownProcess"/>
    <dgm:cxn modelId="{9FF396AA-C050-48F5-85FC-3BFA7831389B}" type="presParOf" srcId="{8AD72641-FB0E-4C8D-B9BC-D74313654658}" destId="{D2498957-C4B0-4877-AEE5-9D5831230992}" srcOrd="4" destOrd="0" presId="urn:microsoft.com/office/officeart/2005/8/layout/StepDownProcess"/>
    <dgm:cxn modelId="{8B2B4973-6312-4426-AE3C-4A75CD7CF62F}" type="presParOf" srcId="{D2498957-C4B0-4877-AEE5-9D5831230992}" destId="{98FA46B8-0CB4-4380-B68B-E23D0FA6AD2F}" srcOrd="0" destOrd="0" presId="urn:microsoft.com/office/officeart/2005/8/layout/StepDownProcess"/>
    <dgm:cxn modelId="{C87628E2-4054-4A6A-9F32-0821DADE2794}" type="presParOf" srcId="{D2498957-C4B0-4877-AEE5-9D5831230992}" destId="{6FE53EF5-FED3-46C6-BBF5-260B75575A9D}" srcOrd="1" destOrd="0" presId="urn:microsoft.com/office/officeart/2005/8/layout/StepDownProcess"/>
    <dgm:cxn modelId="{460932EB-7E24-4513-9230-1690DAE1994E}" type="presParOf" srcId="{D2498957-C4B0-4877-AEE5-9D5831230992}" destId="{B8DFA8F3-D78E-4C12-9E87-4A1D026F45D6}" srcOrd="2" destOrd="0" presId="urn:microsoft.com/office/officeart/2005/8/layout/StepDownProcess"/>
    <dgm:cxn modelId="{2792D5F8-6BDF-4182-AF0B-FA830195FF5E}" type="presParOf" srcId="{8AD72641-FB0E-4C8D-B9BC-D74313654658}" destId="{0FEB6139-59A0-4E83-9D86-A513A333CBA9}" srcOrd="5" destOrd="0" presId="urn:microsoft.com/office/officeart/2005/8/layout/StepDownProcess"/>
    <dgm:cxn modelId="{52F5264D-C8EF-4E55-A59A-CDF40882B3CB}" type="presParOf" srcId="{8AD72641-FB0E-4C8D-B9BC-D74313654658}" destId="{F5503F00-B029-41EB-819D-2414B6E8180A}" srcOrd="6" destOrd="0" presId="urn:microsoft.com/office/officeart/2005/8/layout/StepDownProcess"/>
    <dgm:cxn modelId="{FF83AF3D-1843-482A-9E76-36F3D448F9ED}" type="presParOf" srcId="{F5503F00-B029-41EB-819D-2414B6E8180A}" destId="{384BD2D6-B859-44DC-80AE-201D006AA1A3}" srcOrd="0" destOrd="0" presId="urn:microsoft.com/office/officeart/2005/8/layout/StepDownProcess"/>
    <dgm:cxn modelId="{69D5CFAF-273E-4469-B5B2-D84DE4A78A24}" type="presParOf" srcId="{F5503F00-B029-41EB-819D-2414B6E8180A}" destId="{174549CF-E4E7-4655-ADCD-7A3D5D8D1834}" srcOrd="1" destOrd="0" presId="urn:microsoft.com/office/officeart/2005/8/layout/StepDownProcess"/>
    <dgm:cxn modelId="{6103208D-E7AD-4EDA-A7D1-F790A14DEACE}" type="presParOf" srcId="{F5503F00-B029-41EB-819D-2414B6E8180A}" destId="{E28AB71B-EFDF-45AE-8E1B-E18800F3D224}" srcOrd="2" destOrd="0" presId="urn:microsoft.com/office/officeart/2005/8/layout/StepDownProcess"/>
    <dgm:cxn modelId="{EF60E63A-105A-4E26-8594-08466344C626}" type="presParOf" srcId="{8AD72641-FB0E-4C8D-B9BC-D74313654658}" destId="{895DBD90-3529-4B86-927A-5FDBB366DA09}" srcOrd="7" destOrd="0" presId="urn:microsoft.com/office/officeart/2005/8/layout/StepDownProcess"/>
    <dgm:cxn modelId="{FE9EBF47-B5BA-4922-BF86-E6BF7A1C6648}" type="presParOf" srcId="{8AD72641-FB0E-4C8D-B9BC-D74313654658}" destId="{E439FCD7-F064-44B1-A6F6-C9D793B8ADBD}" srcOrd="8" destOrd="0" presId="urn:microsoft.com/office/officeart/2005/8/layout/StepDownProcess"/>
    <dgm:cxn modelId="{CDFC083D-CEE0-42BB-A26D-A9DC463C985A}" type="presParOf" srcId="{E439FCD7-F064-44B1-A6F6-C9D793B8ADBD}" destId="{363D3BD3-4A7A-4DEA-B718-78447AEE0C9C}" srcOrd="0" destOrd="0" presId="urn:microsoft.com/office/officeart/2005/8/layout/StepDownProcess"/>
    <dgm:cxn modelId="{FA598DE2-84F7-41F2-AD73-DB29DB81FC41}" type="presParOf" srcId="{E439FCD7-F064-44B1-A6F6-C9D793B8ADBD}" destId="{CF536F78-E7AB-477C-93E6-A245F4C4443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9ECA50-B5D3-4C68-95FA-6CDEA23E37DD}" type="doc">
      <dgm:prSet loTypeId="urn:microsoft.com/office/officeart/2008/layout/Square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E2CF8B1-04AC-484C-B854-10B066428D7F}">
      <dgm:prSet phldrT="[Text]"/>
      <dgm:spPr/>
      <dgm:t>
        <a:bodyPr/>
        <a:lstStyle/>
        <a:p>
          <a:r>
            <a:rPr lang="en-GB" dirty="0"/>
            <a:t>Categorical noise</a:t>
          </a:r>
        </a:p>
      </dgm:t>
    </dgm:pt>
    <dgm:pt modelId="{0E562B2D-2660-49D1-B2C6-8BD4364A0D67}" type="parTrans" cxnId="{7C86483C-015B-4F7B-A276-80CB8AC350A0}">
      <dgm:prSet/>
      <dgm:spPr/>
      <dgm:t>
        <a:bodyPr/>
        <a:lstStyle/>
        <a:p>
          <a:endParaRPr lang="en-GB"/>
        </a:p>
      </dgm:t>
    </dgm:pt>
    <dgm:pt modelId="{A2FBE2A3-F527-4B8E-996E-9C8A72DD50F6}" type="sibTrans" cxnId="{7C86483C-015B-4F7B-A276-80CB8AC350A0}">
      <dgm:prSet/>
      <dgm:spPr/>
      <dgm:t>
        <a:bodyPr/>
        <a:lstStyle/>
        <a:p>
          <a:endParaRPr lang="en-GB"/>
        </a:p>
      </dgm:t>
    </dgm:pt>
    <dgm:pt modelId="{98137C95-7A01-4387-8326-29C473DCB860}">
      <dgm:prSet phldrT="[Text]"/>
      <dgm:spPr/>
      <dgm:t>
        <a:bodyPr/>
        <a:lstStyle/>
        <a:p>
          <a:r>
            <a:rPr lang="en-GB" dirty="0"/>
            <a:t>Stays true to discrete setting</a:t>
          </a:r>
        </a:p>
      </dgm:t>
    </dgm:pt>
    <dgm:pt modelId="{DFFC3D6E-7F76-48E3-B336-889140A81069}" type="parTrans" cxnId="{4225B50B-D084-4939-89CD-007783A7FE50}">
      <dgm:prSet/>
      <dgm:spPr/>
      <dgm:t>
        <a:bodyPr/>
        <a:lstStyle/>
        <a:p>
          <a:endParaRPr lang="en-GB"/>
        </a:p>
      </dgm:t>
    </dgm:pt>
    <dgm:pt modelId="{F2060648-611D-4059-9DA3-D2733654BEAE}" type="sibTrans" cxnId="{4225B50B-D084-4939-89CD-007783A7FE50}">
      <dgm:prSet/>
      <dgm:spPr/>
      <dgm:t>
        <a:bodyPr/>
        <a:lstStyle/>
        <a:p>
          <a:endParaRPr lang="en-GB"/>
        </a:p>
      </dgm:t>
    </dgm:pt>
    <dgm:pt modelId="{C38EAA70-477F-499B-8819-493859E18A56}">
      <dgm:prSet phldrT="[Text]"/>
      <dgm:spPr/>
      <dgm:t>
        <a:bodyPr/>
        <a:lstStyle/>
        <a:p>
          <a:r>
            <a:rPr lang="en-GB" dirty="0"/>
            <a:t>Reparameterization of model</a:t>
          </a:r>
        </a:p>
      </dgm:t>
    </dgm:pt>
    <dgm:pt modelId="{57CEF6CD-698F-4080-A8EE-702AC00B1CE2}" type="parTrans" cxnId="{D534B202-BAC4-46BB-9BE3-12EB3C4DB170}">
      <dgm:prSet/>
      <dgm:spPr/>
      <dgm:t>
        <a:bodyPr/>
        <a:lstStyle/>
        <a:p>
          <a:endParaRPr lang="en-GB"/>
        </a:p>
      </dgm:t>
    </dgm:pt>
    <dgm:pt modelId="{0AC4E420-3095-40C7-B15F-E2573C2069CE}" type="sibTrans" cxnId="{D534B202-BAC4-46BB-9BE3-12EB3C4DB170}">
      <dgm:prSet/>
      <dgm:spPr/>
      <dgm:t>
        <a:bodyPr/>
        <a:lstStyle/>
        <a:p>
          <a:endParaRPr lang="en-GB"/>
        </a:p>
      </dgm:t>
    </dgm:pt>
    <dgm:pt modelId="{985C8E8C-D2D8-42F4-BA1E-CD3B7F1AA6BE}">
      <dgm:prSet phldrT="[Text]"/>
      <dgm:spPr/>
      <dgm:t>
        <a:bodyPr/>
        <a:lstStyle/>
        <a:p>
          <a:r>
            <a:rPr lang="en-GB" dirty="0"/>
            <a:t>Embedding noise</a:t>
          </a:r>
        </a:p>
      </dgm:t>
    </dgm:pt>
    <dgm:pt modelId="{B46BAA78-15D2-4D89-91E9-214AF5904C4C}" type="parTrans" cxnId="{19C3F008-71A8-4396-A672-2EE2136326DA}">
      <dgm:prSet/>
      <dgm:spPr/>
      <dgm:t>
        <a:bodyPr/>
        <a:lstStyle/>
        <a:p>
          <a:endParaRPr lang="en-GB"/>
        </a:p>
      </dgm:t>
    </dgm:pt>
    <dgm:pt modelId="{8602BA40-297B-4BD7-B9A9-EFF8F6F32E10}" type="sibTrans" cxnId="{19C3F008-71A8-4396-A672-2EE2136326DA}">
      <dgm:prSet/>
      <dgm:spPr/>
      <dgm:t>
        <a:bodyPr/>
        <a:lstStyle/>
        <a:p>
          <a:endParaRPr lang="en-GB"/>
        </a:p>
      </dgm:t>
    </dgm:pt>
    <dgm:pt modelId="{EDAC4737-A9A6-4765-A5AF-E0AD02F636BD}">
      <dgm:prSet phldrT="[Text]"/>
      <dgm:spPr/>
      <dgm:t>
        <a:bodyPr/>
        <a:lstStyle/>
        <a:p>
          <a:r>
            <a:rPr lang="en-GB" dirty="0"/>
            <a:t>Embeds to continuous space</a:t>
          </a:r>
        </a:p>
      </dgm:t>
    </dgm:pt>
    <dgm:pt modelId="{674B1C9E-93B8-4635-A524-C4011972C7CE}" type="parTrans" cxnId="{795DE01F-6C9C-423E-810C-77E391908F0D}">
      <dgm:prSet/>
      <dgm:spPr/>
      <dgm:t>
        <a:bodyPr/>
        <a:lstStyle/>
        <a:p>
          <a:endParaRPr lang="en-GB"/>
        </a:p>
      </dgm:t>
    </dgm:pt>
    <dgm:pt modelId="{5BF5CD06-49A3-4681-A1F0-69C7EA6C5A0A}" type="sibTrans" cxnId="{795DE01F-6C9C-423E-810C-77E391908F0D}">
      <dgm:prSet/>
      <dgm:spPr/>
      <dgm:t>
        <a:bodyPr/>
        <a:lstStyle/>
        <a:p>
          <a:endParaRPr lang="en-GB"/>
        </a:p>
      </dgm:t>
    </dgm:pt>
    <dgm:pt modelId="{509EA300-3BEF-4033-8970-9EFC4BD06DA4}">
      <dgm:prSet phldrT="[Text]"/>
      <dgm:spPr/>
      <dgm:t>
        <a:bodyPr/>
        <a:lstStyle/>
        <a:p>
          <a:r>
            <a:rPr lang="en-GB" dirty="0"/>
            <a:t>Loss trough embeddings</a:t>
          </a:r>
        </a:p>
      </dgm:t>
    </dgm:pt>
    <dgm:pt modelId="{FE654331-1231-467C-893A-693878D07DA8}" type="parTrans" cxnId="{C2359BC2-B3FD-4D38-8E4F-F929483633E4}">
      <dgm:prSet/>
      <dgm:spPr/>
      <dgm:t>
        <a:bodyPr/>
        <a:lstStyle/>
        <a:p>
          <a:endParaRPr lang="en-GB"/>
        </a:p>
      </dgm:t>
    </dgm:pt>
    <dgm:pt modelId="{40BDE97A-E5F8-4EAE-9927-4A9B978EB000}" type="sibTrans" cxnId="{C2359BC2-B3FD-4D38-8E4F-F929483633E4}">
      <dgm:prSet/>
      <dgm:spPr/>
      <dgm:t>
        <a:bodyPr/>
        <a:lstStyle/>
        <a:p>
          <a:endParaRPr lang="en-GB"/>
        </a:p>
      </dgm:t>
    </dgm:pt>
    <dgm:pt modelId="{27A22E05-8902-474D-B627-5589E9F42EA0}">
      <dgm:prSet phldrT="[Text]"/>
      <dgm:spPr/>
      <dgm:t>
        <a:bodyPr/>
        <a:lstStyle/>
        <a:p>
          <a:r>
            <a:rPr lang="en-GB" dirty="0"/>
            <a:t>Classifier-based guidance</a:t>
          </a:r>
        </a:p>
      </dgm:t>
    </dgm:pt>
    <dgm:pt modelId="{012430A7-077C-4053-80C8-DCDF484B6F58}" type="parTrans" cxnId="{AFEA5388-9C14-4029-803E-AF3DBA1D465A}">
      <dgm:prSet/>
      <dgm:spPr/>
      <dgm:t>
        <a:bodyPr/>
        <a:lstStyle/>
        <a:p>
          <a:endParaRPr lang="en-GB"/>
        </a:p>
      </dgm:t>
    </dgm:pt>
    <dgm:pt modelId="{F43B503A-C2C7-4F84-A5CA-0EFD228E09DD}" type="sibTrans" cxnId="{AFEA5388-9C14-4029-803E-AF3DBA1D465A}">
      <dgm:prSet/>
      <dgm:spPr/>
      <dgm:t>
        <a:bodyPr/>
        <a:lstStyle/>
        <a:p>
          <a:endParaRPr lang="en-GB"/>
        </a:p>
      </dgm:t>
    </dgm:pt>
    <dgm:pt modelId="{33E40FB5-F002-423D-A256-771AB42C24A3}">
      <dgm:prSet phldrT="[Text]"/>
      <dgm:spPr/>
      <dgm:t>
        <a:bodyPr/>
        <a:lstStyle/>
        <a:p>
          <a:r>
            <a:rPr lang="en-GB" dirty="0"/>
            <a:t>Only gradient-based guidance</a:t>
          </a:r>
        </a:p>
      </dgm:t>
    </dgm:pt>
    <dgm:pt modelId="{7453EBB3-AE70-456F-818E-7B610E1240EE}" type="parTrans" cxnId="{EFBE9768-F893-439B-9217-DBE418070B4C}">
      <dgm:prSet/>
      <dgm:spPr/>
      <dgm:t>
        <a:bodyPr/>
        <a:lstStyle/>
        <a:p>
          <a:endParaRPr lang="en-GB"/>
        </a:p>
      </dgm:t>
    </dgm:pt>
    <dgm:pt modelId="{6C796F61-95A1-4EC5-9ACD-88E632A1611F}" type="sibTrans" cxnId="{EFBE9768-F893-439B-9217-DBE418070B4C}">
      <dgm:prSet/>
      <dgm:spPr/>
      <dgm:t>
        <a:bodyPr/>
        <a:lstStyle/>
        <a:p>
          <a:endParaRPr lang="en-GB"/>
        </a:p>
      </dgm:t>
    </dgm:pt>
    <dgm:pt modelId="{220C5112-2C16-4B73-9446-EFDE35AAF6D7}">
      <dgm:prSet phldrT="[Text]"/>
      <dgm:spPr/>
      <dgm:t>
        <a:bodyPr/>
        <a:lstStyle/>
        <a:p>
          <a:r>
            <a:rPr lang="en-GB" dirty="0"/>
            <a:t>Applies masking</a:t>
          </a:r>
        </a:p>
      </dgm:t>
    </dgm:pt>
    <dgm:pt modelId="{89C45FA7-A753-46A0-9EEF-373FB59E3715}" type="parTrans" cxnId="{6FB58068-DDDD-4B8A-86A0-20CF1A614812}">
      <dgm:prSet/>
      <dgm:spPr/>
      <dgm:t>
        <a:bodyPr/>
        <a:lstStyle/>
        <a:p>
          <a:endParaRPr lang="en-GB"/>
        </a:p>
      </dgm:t>
    </dgm:pt>
    <dgm:pt modelId="{DEEAA1EA-A778-499D-815B-9595AAC563E5}" type="sibTrans" cxnId="{6FB58068-DDDD-4B8A-86A0-20CF1A614812}">
      <dgm:prSet/>
      <dgm:spPr/>
      <dgm:t>
        <a:bodyPr/>
        <a:lstStyle/>
        <a:p>
          <a:endParaRPr lang="en-GB"/>
        </a:p>
      </dgm:t>
    </dgm:pt>
    <dgm:pt modelId="{97E768C2-4E14-492F-84DC-ADCB8EA6BE01}">
      <dgm:prSet phldrT="[Text]"/>
      <dgm:spPr/>
      <dgm:t>
        <a:bodyPr/>
        <a:lstStyle/>
        <a:p>
          <a:r>
            <a:rPr lang="en-GB" dirty="0"/>
            <a:t>Noise onto embeddings</a:t>
          </a:r>
        </a:p>
      </dgm:t>
    </dgm:pt>
    <dgm:pt modelId="{F6EEB8B4-B0C4-41D8-911B-152F04990BB6}" type="parTrans" cxnId="{8BE02831-4EED-42FD-9B86-A4BB53A46C8F}">
      <dgm:prSet/>
      <dgm:spPr/>
      <dgm:t>
        <a:bodyPr/>
        <a:lstStyle/>
        <a:p>
          <a:endParaRPr lang="en-GB"/>
        </a:p>
      </dgm:t>
    </dgm:pt>
    <dgm:pt modelId="{A887C0AC-2609-45C0-BA03-81314FEAB9D4}" type="sibTrans" cxnId="{8BE02831-4EED-42FD-9B86-A4BB53A46C8F}">
      <dgm:prSet/>
      <dgm:spPr/>
      <dgm:t>
        <a:bodyPr/>
        <a:lstStyle/>
        <a:p>
          <a:endParaRPr lang="en-GB"/>
        </a:p>
      </dgm:t>
    </dgm:pt>
    <dgm:pt modelId="{130BBA8D-16C2-48AD-8AFE-B31D7D16FC03}" type="pres">
      <dgm:prSet presAssocID="{2B9ECA50-B5D3-4C68-95FA-6CDEA23E37DD}" presName="layout" presStyleCnt="0">
        <dgm:presLayoutVars>
          <dgm:chMax/>
          <dgm:chPref/>
          <dgm:dir/>
          <dgm:resizeHandles/>
        </dgm:presLayoutVars>
      </dgm:prSet>
      <dgm:spPr/>
    </dgm:pt>
    <dgm:pt modelId="{71FF2EBE-D831-4BE0-BDB6-3B3066CA9B15}" type="pres">
      <dgm:prSet presAssocID="{AE2CF8B1-04AC-484C-B854-10B066428D7F}" presName="root" presStyleCnt="0">
        <dgm:presLayoutVars>
          <dgm:chMax/>
          <dgm:chPref/>
        </dgm:presLayoutVars>
      </dgm:prSet>
      <dgm:spPr/>
    </dgm:pt>
    <dgm:pt modelId="{654AB0BC-FAD4-4EE8-85FE-BC198F8C6A08}" type="pres">
      <dgm:prSet presAssocID="{AE2CF8B1-04AC-484C-B854-10B066428D7F}" presName="rootComposite" presStyleCnt="0">
        <dgm:presLayoutVars/>
      </dgm:prSet>
      <dgm:spPr/>
    </dgm:pt>
    <dgm:pt modelId="{E33E0699-56E2-402B-A30D-7F33E2FB27B1}" type="pres">
      <dgm:prSet presAssocID="{AE2CF8B1-04AC-484C-B854-10B066428D7F}" presName="ParentAccent" presStyleLbl="alignNode1" presStyleIdx="0" presStyleCnt="2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9D02AB38-0E0D-4FF7-8D1E-20563FEBEA0A}" type="pres">
      <dgm:prSet presAssocID="{AE2CF8B1-04AC-484C-B854-10B066428D7F}" presName="ParentSmallAccent" presStyleLbl="fgAcc1" presStyleIdx="0" presStyleCnt="2"/>
      <dgm:spPr/>
    </dgm:pt>
    <dgm:pt modelId="{CA487CC5-A893-4F78-8AB7-1F8467A71404}" type="pres">
      <dgm:prSet presAssocID="{AE2CF8B1-04AC-484C-B854-10B066428D7F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F1BD57BB-4AF1-465C-8941-6DFE2262BB08}" type="pres">
      <dgm:prSet presAssocID="{AE2CF8B1-04AC-484C-B854-10B066428D7F}" presName="childShape" presStyleCnt="0">
        <dgm:presLayoutVars>
          <dgm:chMax val="0"/>
          <dgm:chPref val="0"/>
        </dgm:presLayoutVars>
      </dgm:prSet>
      <dgm:spPr/>
    </dgm:pt>
    <dgm:pt modelId="{D0D619BE-2A61-4659-A502-E11FDF651B34}" type="pres">
      <dgm:prSet presAssocID="{98137C95-7A01-4387-8326-29C473DCB860}" presName="childComposite" presStyleCnt="0">
        <dgm:presLayoutVars>
          <dgm:chMax val="0"/>
          <dgm:chPref val="0"/>
        </dgm:presLayoutVars>
      </dgm:prSet>
      <dgm:spPr/>
    </dgm:pt>
    <dgm:pt modelId="{6AFD29B8-49E0-4049-B4CF-FCAACBCAD327}" type="pres">
      <dgm:prSet presAssocID="{98137C95-7A01-4387-8326-29C473DCB860}" presName="ChildAccent" presStyleLbl="solidFgAcc1" presStyleIdx="0" presStyleCnt="8"/>
      <dgm:spPr/>
    </dgm:pt>
    <dgm:pt modelId="{7BD7FFA6-9B99-4A4E-95EA-5FE40167FF7B}" type="pres">
      <dgm:prSet presAssocID="{98137C95-7A01-4387-8326-29C473DCB860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63E2D0B2-AC23-4194-AA38-AB3993BA3520}" type="pres">
      <dgm:prSet presAssocID="{220C5112-2C16-4B73-9446-EFDE35AAF6D7}" presName="childComposite" presStyleCnt="0">
        <dgm:presLayoutVars>
          <dgm:chMax val="0"/>
          <dgm:chPref val="0"/>
        </dgm:presLayoutVars>
      </dgm:prSet>
      <dgm:spPr/>
    </dgm:pt>
    <dgm:pt modelId="{A1FE243E-DBED-49FF-AF2E-9E8E75383356}" type="pres">
      <dgm:prSet presAssocID="{220C5112-2C16-4B73-9446-EFDE35AAF6D7}" presName="ChildAccent" presStyleLbl="solidFgAcc1" presStyleIdx="1" presStyleCnt="8"/>
      <dgm:spPr/>
    </dgm:pt>
    <dgm:pt modelId="{03BE428B-E66F-4F61-8323-469814FFDBEF}" type="pres">
      <dgm:prSet presAssocID="{220C5112-2C16-4B73-9446-EFDE35AAF6D7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74CB4DD7-B0C2-47F1-A2E2-CB0E9933F588}" type="pres">
      <dgm:prSet presAssocID="{C38EAA70-477F-499B-8819-493859E18A56}" presName="childComposite" presStyleCnt="0">
        <dgm:presLayoutVars>
          <dgm:chMax val="0"/>
          <dgm:chPref val="0"/>
        </dgm:presLayoutVars>
      </dgm:prSet>
      <dgm:spPr/>
    </dgm:pt>
    <dgm:pt modelId="{5B02FD98-8A08-48FC-90DE-9C2DE2A67D2C}" type="pres">
      <dgm:prSet presAssocID="{C38EAA70-477F-499B-8819-493859E18A56}" presName="ChildAccent" presStyleLbl="solidFgAcc1" presStyleIdx="2" presStyleCnt="8"/>
      <dgm:spPr/>
    </dgm:pt>
    <dgm:pt modelId="{7DFC42C5-9DC9-4076-833E-0148DC73E0C4}" type="pres">
      <dgm:prSet presAssocID="{C38EAA70-477F-499B-8819-493859E18A56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95B8BF29-F2FA-46D9-B3BC-EA1D65A5A3FB}" type="pres">
      <dgm:prSet presAssocID="{33E40FB5-F002-423D-A256-771AB42C24A3}" presName="childComposite" presStyleCnt="0">
        <dgm:presLayoutVars>
          <dgm:chMax val="0"/>
          <dgm:chPref val="0"/>
        </dgm:presLayoutVars>
      </dgm:prSet>
      <dgm:spPr/>
    </dgm:pt>
    <dgm:pt modelId="{54BB9C00-3EC2-4F7D-86C0-BE155D34AAFD}" type="pres">
      <dgm:prSet presAssocID="{33E40FB5-F002-423D-A256-771AB42C24A3}" presName="ChildAccent" presStyleLbl="solidFgAcc1" presStyleIdx="3" presStyleCnt="8"/>
      <dgm:spPr/>
    </dgm:pt>
    <dgm:pt modelId="{2F1D885D-7334-488C-BD12-B554D2E27D8A}" type="pres">
      <dgm:prSet presAssocID="{33E40FB5-F002-423D-A256-771AB42C24A3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2076CE70-F826-4BBC-B815-BE4385AD1556}" type="pres">
      <dgm:prSet presAssocID="{985C8E8C-D2D8-42F4-BA1E-CD3B7F1AA6BE}" presName="root" presStyleCnt="0">
        <dgm:presLayoutVars>
          <dgm:chMax/>
          <dgm:chPref/>
        </dgm:presLayoutVars>
      </dgm:prSet>
      <dgm:spPr/>
    </dgm:pt>
    <dgm:pt modelId="{48CAD18A-7807-4437-BFB0-25644713FC40}" type="pres">
      <dgm:prSet presAssocID="{985C8E8C-D2D8-42F4-BA1E-CD3B7F1AA6BE}" presName="rootComposite" presStyleCnt="0">
        <dgm:presLayoutVars/>
      </dgm:prSet>
      <dgm:spPr/>
    </dgm:pt>
    <dgm:pt modelId="{DF6DE65B-DFD0-487F-89F6-F25565EBF21D}" type="pres">
      <dgm:prSet presAssocID="{985C8E8C-D2D8-42F4-BA1E-CD3B7F1AA6BE}" presName="ParentAccent" presStyleLbl="alignNode1" presStyleIdx="1" presStyleCnt="2"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</dgm:pt>
    <dgm:pt modelId="{57757DC9-C492-4898-BF30-0849AFE27450}" type="pres">
      <dgm:prSet presAssocID="{985C8E8C-D2D8-42F4-BA1E-CD3B7F1AA6BE}" presName="ParentSmallAccent" presStyleLbl="fgAcc1" presStyleIdx="1" presStyleCnt="2"/>
      <dgm:spPr/>
    </dgm:pt>
    <dgm:pt modelId="{9BE64820-A992-400A-829A-6157A4A8C36D}" type="pres">
      <dgm:prSet presAssocID="{985C8E8C-D2D8-42F4-BA1E-CD3B7F1AA6BE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F08CE503-4D83-4F34-B87C-4FA64CACEA6E}" type="pres">
      <dgm:prSet presAssocID="{985C8E8C-D2D8-42F4-BA1E-CD3B7F1AA6BE}" presName="childShape" presStyleCnt="0">
        <dgm:presLayoutVars>
          <dgm:chMax val="0"/>
          <dgm:chPref val="0"/>
        </dgm:presLayoutVars>
      </dgm:prSet>
      <dgm:spPr/>
    </dgm:pt>
    <dgm:pt modelId="{5F38FD3E-DDC6-4C8C-AC99-A2FF20902413}" type="pres">
      <dgm:prSet presAssocID="{EDAC4737-A9A6-4765-A5AF-E0AD02F636BD}" presName="childComposite" presStyleCnt="0">
        <dgm:presLayoutVars>
          <dgm:chMax val="0"/>
          <dgm:chPref val="0"/>
        </dgm:presLayoutVars>
      </dgm:prSet>
      <dgm:spPr/>
    </dgm:pt>
    <dgm:pt modelId="{4E7ED758-3150-4EF2-9DE6-778B261FC5FB}" type="pres">
      <dgm:prSet presAssocID="{EDAC4737-A9A6-4765-A5AF-E0AD02F636BD}" presName="ChildAccent" presStyleLbl="solidFgAcc1" presStyleIdx="4" presStyleCnt="8"/>
      <dgm:spPr/>
    </dgm:pt>
    <dgm:pt modelId="{77106700-A7AA-4AC0-890E-5E084F557CE5}" type="pres">
      <dgm:prSet presAssocID="{EDAC4737-A9A6-4765-A5AF-E0AD02F636BD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C9F196C7-09DE-440D-B33A-67274D8DE777}" type="pres">
      <dgm:prSet presAssocID="{97E768C2-4E14-492F-84DC-ADCB8EA6BE01}" presName="childComposite" presStyleCnt="0">
        <dgm:presLayoutVars>
          <dgm:chMax val="0"/>
          <dgm:chPref val="0"/>
        </dgm:presLayoutVars>
      </dgm:prSet>
      <dgm:spPr/>
    </dgm:pt>
    <dgm:pt modelId="{FF4F769B-0B68-4921-B30B-3941DCD35797}" type="pres">
      <dgm:prSet presAssocID="{97E768C2-4E14-492F-84DC-ADCB8EA6BE01}" presName="ChildAccent" presStyleLbl="solidFgAcc1" presStyleIdx="5" presStyleCnt="8"/>
      <dgm:spPr/>
    </dgm:pt>
    <dgm:pt modelId="{C392A85F-9F25-4DD9-A2D0-9E69067F8F52}" type="pres">
      <dgm:prSet presAssocID="{97E768C2-4E14-492F-84DC-ADCB8EA6BE01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94DA21BA-A1BB-468A-A3E8-A2C05D2E3D5D}" type="pres">
      <dgm:prSet presAssocID="{509EA300-3BEF-4033-8970-9EFC4BD06DA4}" presName="childComposite" presStyleCnt="0">
        <dgm:presLayoutVars>
          <dgm:chMax val="0"/>
          <dgm:chPref val="0"/>
        </dgm:presLayoutVars>
      </dgm:prSet>
      <dgm:spPr/>
    </dgm:pt>
    <dgm:pt modelId="{5F841DE9-DE8B-4BCC-B5FB-F3B1CFEC19FD}" type="pres">
      <dgm:prSet presAssocID="{509EA300-3BEF-4033-8970-9EFC4BD06DA4}" presName="ChildAccent" presStyleLbl="solidFgAcc1" presStyleIdx="6" presStyleCnt="8"/>
      <dgm:spPr/>
    </dgm:pt>
    <dgm:pt modelId="{6C87ABD1-8B58-413A-9914-E7B44482F982}" type="pres">
      <dgm:prSet presAssocID="{509EA300-3BEF-4033-8970-9EFC4BD06DA4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F25027DF-A4A8-4CED-BEB0-2F9249911338}" type="pres">
      <dgm:prSet presAssocID="{27A22E05-8902-474D-B627-5589E9F42EA0}" presName="childComposite" presStyleCnt="0">
        <dgm:presLayoutVars>
          <dgm:chMax val="0"/>
          <dgm:chPref val="0"/>
        </dgm:presLayoutVars>
      </dgm:prSet>
      <dgm:spPr/>
    </dgm:pt>
    <dgm:pt modelId="{B78736AC-2DC9-4968-B821-42957CC09215}" type="pres">
      <dgm:prSet presAssocID="{27A22E05-8902-474D-B627-5589E9F42EA0}" presName="ChildAccent" presStyleLbl="solidFgAcc1" presStyleIdx="7" presStyleCnt="8"/>
      <dgm:spPr/>
    </dgm:pt>
    <dgm:pt modelId="{19F1F098-EDAE-45AE-A990-0D957DC81525}" type="pres">
      <dgm:prSet presAssocID="{27A22E05-8902-474D-B627-5589E9F42EA0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D534B202-BAC4-46BB-9BE3-12EB3C4DB170}" srcId="{AE2CF8B1-04AC-484C-B854-10B066428D7F}" destId="{C38EAA70-477F-499B-8819-493859E18A56}" srcOrd="2" destOrd="0" parTransId="{57CEF6CD-698F-4080-A8EE-702AC00B1CE2}" sibTransId="{0AC4E420-3095-40C7-B15F-E2573C2069CE}"/>
    <dgm:cxn modelId="{19C3F008-71A8-4396-A672-2EE2136326DA}" srcId="{2B9ECA50-B5D3-4C68-95FA-6CDEA23E37DD}" destId="{985C8E8C-D2D8-42F4-BA1E-CD3B7F1AA6BE}" srcOrd="1" destOrd="0" parTransId="{B46BAA78-15D2-4D89-91E9-214AF5904C4C}" sibTransId="{8602BA40-297B-4BD7-B9A9-EFF8F6F32E10}"/>
    <dgm:cxn modelId="{4225B50B-D084-4939-89CD-007783A7FE50}" srcId="{AE2CF8B1-04AC-484C-B854-10B066428D7F}" destId="{98137C95-7A01-4387-8326-29C473DCB860}" srcOrd="0" destOrd="0" parTransId="{DFFC3D6E-7F76-48E3-B336-889140A81069}" sibTransId="{F2060648-611D-4059-9DA3-D2733654BEAE}"/>
    <dgm:cxn modelId="{795DE01F-6C9C-423E-810C-77E391908F0D}" srcId="{985C8E8C-D2D8-42F4-BA1E-CD3B7F1AA6BE}" destId="{EDAC4737-A9A6-4765-A5AF-E0AD02F636BD}" srcOrd="0" destOrd="0" parTransId="{674B1C9E-93B8-4635-A524-C4011972C7CE}" sibTransId="{5BF5CD06-49A3-4681-A1F0-69C7EA6C5A0A}"/>
    <dgm:cxn modelId="{8BE02831-4EED-42FD-9B86-A4BB53A46C8F}" srcId="{985C8E8C-D2D8-42F4-BA1E-CD3B7F1AA6BE}" destId="{97E768C2-4E14-492F-84DC-ADCB8EA6BE01}" srcOrd="1" destOrd="0" parTransId="{F6EEB8B4-B0C4-41D8-911B-152F04990BB6}" sibTransId="{A887C0AC-2609-45C0-BA03-81314FEAB9D4}"/>
    <dgm:cxn modelId="{FF81453C-2100-49C0-8A4D-6AEE0886EFB2}" type="presOf" srcId="{220C5112-2C16-4B73-9446-EFDE35AAF6D7}" destId="{03BE428B-E66F-4F61-8323-469814FFDBEF}" srcOrd="0" destOrd="0" presId="urn:microsoft.com/office/officeart/2008/layout/SquareAccentList"/>
    <dgm:cxn modelId="{7C86483C-015B-4F7B-A276-80CB8AC350A0}" srcId="{2B9ECA50-B5D3-4C68-95FA-6CDEA23E37DD}" destId="{AE2CF8B1-04AC-484C-B854-10B066428D7F}" srcOrd="0" destOrd="0" parTransId="{0E562B2D-2660-49D1-B2C6-8BD4364A0D67}" sibTransId="{A2FBE2A3-F527-4B8E-996E-9C8A72DD50F6}"/>
    <dgm:cxn modelId="{6FB58068-DDDD-4B8A-86A0-20CF1A614812}" srcId="{AE2CF8B1-04AC-484C-B854-10B066428D7F}" destId="{220C5112-2C16-4B73-9446-EFDE35AAF6D7}" srcOrd="1" destOrd="0" parTransId="{89C45FA7-A753-46A0-9EEF-373FB59E3715}" sibTransId="{DEEAA1EA-A778-499D-815B-9595AAC563E5}"/>
    <dgm:cxn modelId="{EFBE9768-F893-439B-9217-DBE418070B4C}" srcId="{AE2CF8B1-04AC-484C-B854-10B066428D7F}" destId="{33E40FB5-F002-423D-A256-771AB42C24A3}" srcOrd="3" destOrd="0" parTransId="{7453EBB3-AE70-456F-818E-7B610E1240EE}" sibTransId="{6C796F61-95A1-4EC5-9ACD-88E632A1611F}"/>
    <dgm:cxn modelId="{4014D64C-A248-476F-8BE8-9DCF930276A0}" type="presOf" srcId="{AE2CF8B1-04AC-484C-B854-10B066428D7F}" destId="{CA487CC5-A893-4F78-8AB7-1F8467A71404}" srcOrd="0" destOrd="0" presId="urn:microsoft.com/office/officeart/2008/layout/SquareAccentList"/>
    <dgm:cxn modelId="{C8FD3C79-9039-461B-98DD-CB4660B0258E}" type="presOf" srcId="{509EA300-3BEF-4033-8970-9EFC4BD06DA4}" destId="{6C87ABD1-8B58-413A-9914-E7B44482F982}" srcOrd="0" destOrd="0" presId="urn:microsoft.com/office/officeart/2008/layout/SquareAccentList"/>
    <dgm:cxn modelId="{4D95967D-BAA7-4393-A251-06209A6682D9}" type="presOf" srcId="{97E768C2-4E14-492F-84DC-ADCB8EA6BE01}" destId="{C392A85F-9F25-4DD9-A2D0-9E69067F8F52}" srcOrd="0" destOrd="0" presId="urn:microsoft.com/office/officeart/2008/layout/SquareAccentList"/>
    <dgm:cxn modelId="{AFEA5388-9C14-4029-803E-AF3DBA1D465A}" srcId="{985C8E8C-D2D8-42F4-BA1E-CD3B7F1AA6BE}" destId="{27A22E05-8902-474D-B627-5589E9F42EA0}" srcOrd="3" destOrd="0" parTransId="{012430A7-077C-4053-80C8-DCDF484B6F58}" sibTransId="{F43B503A-C2C7-4F84-A5CA-0EFD228E09DD}"/>
    <dgm:cxn modelId="{6E176C91-8EFB-49BE-B051-76C5B33532B0}" type="presOf" srcId="{985C8E8C-D2D8-42F4-BA1E-CD3B7F1AA6BE}" destId="{9BE64820-A992-400A-829A-6157A4A8C36D}" srcOrd="0" destOrd="0" presId="urn:microsoft.com/office/officeart/2008/layout/SquareAccentList"/>
    <dgm:cxn modelId="{ECD7C492-30F6-41EB-90A4-282B6366FC30}" type="presOf" srcId="{2B9ECA50-B5D3-4C68-95FA-6CDEA23E37DD}" destId="{130BBA8D-16C2-48AD-8AFE-B31D7D16FC03}" srcOrd="0" destOrd="0" presId="urn:microsoft.com/office/officeart/2008/layout/SquareAccentList"/>
    <dgm:cxn modelId="{71825296-2B6B-4397-9E97-9245CF6E7B1D}" type="presOf" srcId="{27A22E05-8902-474D-B627-5589E9F42EA0}" destId="{19F1F098-EDAE-45AE-A990-0D957DC81525}" srcOrd="0" destOrd="0" presId="urn:microsoft.com/office/officeart/2008/layout/SquareAccentList"/>
    <dgm:cxn modelId="{AB6A6EC1-8E77-4ADD-830D-A88641D0FB8E}" type="presOf" srcId="{EDAC4737-A9A6-4765-A5AF-E0AD02F636BD}" destId="{77106700-A7AA-4AC0-890E-5E084F557CE5}" srcOrd="0" destOrd="0" presId="urn:microsoft.com/office/officeart/2008/layout/SquareAccentList"/>
    <dgm:cxn modelId="{C2359BC2-B3FD-4D38-8E4F-F929483633E4}" srcId="{985C8E8C-D2D8-42F4-BA1E-CD3B7F1AA6BE}" destId="{509EA300-3BEF-4033-8970-9EFC4BD06DA4}" srcOrd="2" destOrd="0" parTransId="{FE654331-1231-467C-893A-693878D07DA8}" sibTransId="{40BDE97A-E5F8-4EAE-9927-4A9B978EB000}"/>
    <dgm:cxn modelId="{C92212C5-2E8B-4A89-A1CF-D26919AA5BEB}" type="presOf" srcId="{98137C95-7A01-4387-8326-29C473DCB860}" destId="{7BD7FFA6-9B99-4A4E-95EA-5FE40167FF7B}" srcOrd="0" destOrd="0" presId="urn:microsoft.com/office/officeart/2008/layout/SquareAccentList"/>
    <dgm:cxn modelId="{BE86A3CA-54BE-4887-A605-A2E475DE87E1}" type="presOf" srcId="{C38EAA70-477F-499B-8819-493859E18A56}" destId="{7DFC42C5-9DC9-4076-833E-0148DC73E0C4}" srcOrd="0" destOrd="0" presId="urn:microsoft.com/office/officeart/2008/layout/SquareAccentList"/>
    <dgm:cxn modelId="{F67EBAFA-8F55-465C-8BBD-D09972319679}" type="presOf" srcId="{33E40FB5-F002-423D-A256-771AB42C24A3}" destId="{2F1D885D-7334-488C-BD12-B554D2E27D8A}" srcOrd="0" destOrd="0" presId="urn:microsoft.com/office/officeart/2008/layout/SquareAccentList"/>
    <dgm:cxn modelId="{AC955785-50AD-4C56-B83E-BA3861ED1AF5}" type="presParOf" srcId="{130BBA8D-16C2-48AD-8AFE-B31D7D16FC03}" destId="{71FF2EBE-D831-4BE0-BDB6-3B3066CA9B15}" srcOrd="0" destOrd="0" presId="urn:microsoft.com/office/officeart/2008/layout/SquareAccentList"/>
    <dgm:cxn modelId="{75D1E7A7-88DD-406F-8883-FD97E4DF5F02}" type="presParOf" srcId="{71FF2EBE-D831-4BE0-BDB6-3B3066CA9B15}" destId="{654AB0BC-FAD4-4EE8-85FE-BC198F8C6A08}" srcOrd="0" destOrd="0" presId="urn:microsoft.com/office/officeart/2008/layout/SquareAccentList"/>
    <dgm:cxn modelId="{DA33FF26-EFB3-41AC-A0DC-8E6A4D733569}" type="presParOf" srcId="{654AB0BC-FAD4-4EE8-85FE-BC198F8C6A08}" destId="{E33E0699-56E2-402B-A30D-7F33E2FB27B1}" srcOrd="0" destOrd="0" presId="urn:microsoft.com/office/officeart/2008/layout/SquareAccentList"/>
    <dgm:cxn modelId="{E91CCD5A-732B-4607-8E23-61604C564C5C}" type="presParOf" srcId="{654AB0BC-FAD4-4EE8-85FE-BC198F8C6A08}" destId="{9D02AB38-0E0D-4FF7-8D1E-20563FEBEA0A}" srcOrd="1" destOrd="0" presId="urn:microsoft.com/office/officeart/2008/layout/SquareAccentList"/>
    <dgm:cxn modelId="{B45E62F7-E391-4D2C-AC92-8A1D7009E7DD}" type="presParOf" srcId="{654AB0BC-FAD4-4EE8-85FE-BC198F8C6A08}" destId="{CA487CC5-A893-4F78-8AB7-1F8467A71404}" srcOrd="2" destOrd="0" presId="urn:microsoft.com/office/officeart/2008/layout/SquareAccentList"/>
    <dgm:cxn modelId="{4A7C5FF5-3DC7-4EC3-81D1-1B6CBF946A76}" type="presParOf" srcId="{71FF2EBE-D831-4BE0-BDB6-3B3066CA9B15}" destId="{F1BD57BB-4AF1-465C-8941-6DFE2262BB08}" srcOrd="1" destOrd="0" presId="urn:microsoft.com/office/officeart/2008/layout/SquareAccentList"/>
    <dgm:cxn modelId="{4FA0DD93-C3A1-401C-815B-8823062C09CB}" type="presParOf" srcId="{F1BD57BB-4AF1-465C-8941-6DFE2262BB08}" destId="{D0D619BE-2A61-4659-A502-E11FDF651B34}" srcOrd="0" destOrd="0" presId="urn:microsoft.com/office/officeart/2008/layout/SquareAccentList"/>
    <dgm:cxn modelId="{FF44B6ED-B5FA-40F8-8453-42C3D340E36D}" type="presParOf" srcId="{D0D619BE-2A61-4659-A502-E11FDF651B34}" destId="{6AFD29B8-49E0-4049-B4CF-FCAACBCAD327}" srcOrd="0" destOrd="0" presId="urn:microsoft.com/office/officeart/2008/layout/SquareAccentList"/>
    <dgm:cxn modelId="{6AB09A7C-57F3-42A9-AE20-DD3BECD5B570}" type="presParOf" srcId="{D0D619BE-2A61-4659-A502-E11FDF651B34}" destId="{7BD7FFA6-9B99-4A4E-95EA-5FE40167FF7B}" srcOrd="1" destOrd="0" presId="urn:microsoft.com/office/officeart/2008/layout/SquareAccentList"/>
    <dgm:cxn modelId="{334E06AE-0B9D-4FF0-A4BA-09DA3E00ADDF}" type="presParOf" srcId="{F1BD57BB-4AF1-465C-8941-6DFE2262BB08}" destId="{63E2D0B2-AC23-4194-AA38-AB3993BA3520}" srcOrd="1" destOrd="0" presId="urn:microsoft.com/office/officeart/2008/layout/SquareAccentList"/>
    <dgm:cxn modelId="{34A0E215-24B6-4FF2-9256-AB5942DC8E5A}" type="presParOf" srcId="{63E2D0B2-AC23-4194-AA38-AB3993BA3520}" destId="{A1FE243E-DBED-49FF-AF2E-9E8E75383356}" srcOrd="0" destOrd="0" presId="urn:microsoft.com/office/officeart/2008/layout/SquareAccentList"/>
    <dgm:cxn modelId="{7B9353A1-19F0-42DD-A85C-F1262D00339A}" type="presParOf" srcId="{63E2D0B2-AC23-4194-AA38-AB3993BA3520}" destId="{03BE428B-E66F-4F61-8323-469814FFDBEF}" srcOrd="1" destOrd="0" presId="urn:microsoft.com/office/officeart/2008/layout/SquareAccentList"/>
    <dgm:cxn modelId="{45578C65-233F-403D-9F30-B7B0E503562F}" type="presParOf" srcId="{F1BD57BB-4AF1-465C-8941-6DFE2262BB08}" destId="{74CB4DD7-B0C2-47F1-A2E2-CB0E9933F588}" srcOrd="2" destOrd="0" presId="urn:microsoft.com/office/officeart/2008/layout/SquareAccentList"/>
    <dgm:cxn modelId="{44479D64-C71B-4F03-A07E-22BE868AF54B}" type="presParOf" srcId="{74CB4DD7-B0C2-47F1-A2E2-CB0E9933F588}" destId="{5B02FD98-8A08-48FC-90DE-9C2DE2A67D2C}" srcOrd="0" destOrd="0" presId="urn:microsoft.com/office/officeart/2008/layout/SquareAccentList"/>
    <dgm:cxn modelId="{AEDC7698-7C2E-446A-9217-15651A8C39DF}" type="presParOf" srcId="{74CB4DD7-B0C2-47F1-A2E2-CB0E9933F588}" destId="{7DFC42C5-9DC9-4076-833E-0148DC73E0C4}" srcOrd="1" destOrd="0" presId="urn:microsoft.com/office/officeart/2008/layout/SquareAccentList"/>
    <dgm:cxn modelId="{E29402E7-2561-4EBA-8020-A44A2F76D5BA}" type="presParOf" srcId="{F1BD57BB-4AF1-465C-8941-6DFE2262BB08}" destId="{95B8BF29-F2FA-46D9-B3BC-EA1D65A5A3FB}" srcOrd="3" destOrd="0" presId="urn:microsoft.com/office/officeart/2008/layout/SquareAccentList"/>
    <dgm:cxn modelId="{E1FCD14D-C975-43DA-88F1-72685F0B94C2}" type="presParOf" srcId="{95B8BF29-F2FA-46D9-B3BC-EA1D65A5A3FB}" destId="{54BB9C00-3EC2-4F7D-86C0-BE155D34AAFD}" srcOrd="0" destOrd="0" presId="urn:microsoft.com/office/officeart/2008/layout/SquareAccentList"/>
    <dgm:cxn modelId="{4BE3FA74-8CFD-4E15-B572-08340D0B9683}" type="presParOf" srcId="{95B8BF29-F2FA-46D9-B3BC-EA1D65A5A3FB}" destId="{2F1D885D-7334-488C-BD12-B554D2E27D8A}" srcOrd="1" destOrd="0" presId="urn:microsoft.com/office/officeart/2008/layout/SquareAccentList"/>
    <dgm:cxn modelId="{86815DDC-6B8B-4E40-9111-711A478ADB1E}" type="presParOf" srcId="{130BBA8D-16C2-48AD-8AFE-B31D7D16FC03}" destId="{2076CE70-F826-4BBC-B815-BE4385AD1556}" srcOrd="1" destOrd="0" presId="urn:microsoft.com/office/officeart/2008/layout/SquareAccentList"/>
    <dgm:cxn modelId="{639D751A-D4CD-4C4B-BD67-8269B1F3C10B}" type="presParOf" srcId="{2076CE70-F826-4BBC-B815-BE4385AD1556}" destId="{48CAD18A-7807-4437-BFB0-25644713FC40}" srcOrd="0" destOrd="0" presId="urn:microsoft.com/office/officeart/2008/layout/SquareAccentList"/>
    <dgm:cxn modelId="{54A66391-F832-4948-B076-65EB8FAB117B}" type="presParOf" srcId="{48CAD18A-7807-4437-BFB0-25644713FC40}" destId="{DF6DE65B-DFD0-487F-89F6-F25565EBF21D}" srcOrd="0" destOrd="0" presId="urn:microsoft.com/office/officeart/2008/layout/SquareAccentList"/>
    <dgm:cxn modelId="{7D161B19-C0B7-4E5F-8CFE-F08821674BE2}" type="presParOf" srcId="{48CAD18A-7807-4437-BFB0-25644713FC40}" destId="{57757DC9-C492-4898-BF30-0849AFE27450}" srcOrd="1" destOrd="0" presId="urn:microsoft.com/office/officeart/2008/layout/SquareAccentList"/>
    <dgm:cxn modelId="{46179BCB-B69D-49B0-8CA8-B1CBFCE82D04}" type="presParOf" srcId="{48CAD18A-7807-4437-BFB0-25644713FC40}" destId="{9BE64820-A992-400A-829A-6157A4A8C36D}" srcOrd="2" destOrd="0" presId="urn:microsoft.com/office/officeart/2008/layout/SquareAccentList"/>
    <dgm:cxn modelId="{A406D0EC-F83B-467A-AAF8-301223397F03}" type="presParOf" srcId="{2076CE70-F826-4BBC-B815-BE4385AD1556}" destId="{F08CE503-4D83-4F34-B87C-4FA64CACEA6E}" srcOrd="1" destOrd="0" presId="urn:microsoft.com/office/officeart/2008/layout/SquareAccentList"/>
    <dgm:cxn modelId="{D78CFCEA-1C5D-427B-A08A-D20EC46D06FD}" type="presParOf" srcId="{F08CE503-4D83-4F34-B87C-4FA64CACEA6E}" destId="{5F38FD3E-DDC6-4C8C-AC99-A2FF20902413}" srcOrd="0" destOrd="0" presId="urn:microsoft.com/office/officeart/2008/layout/SquareAccentList"/>
    <dgm:cxn modelId="{F96ED262-907E-450A-B848-6E3E651C0AF2}" type="presParOf" srcId="{5F38FD3E-DDC6-4C8C-AC99-A2FF20902413}" destId="{4E7ED758-3150-4EF2-9DE6-778B261FC5FB}" srcOrd="0" destOrd="0" presId="urn:microsoft.com/office/officeart/2008/layout/SquareAccentList"/>
    <dgm:cxn modelId="{0D5854AE-94BE-44E9-A317-18613655FD7A}" type="presParOf" srcId="{5F38FD3E-DDC6-4C8C-AC99-A2FF20902413}" destId="{77106700-A7AA-4AC0-890E-5E084F557CE5}" srcOrd="1" destOrd="0" presId="urn:microsoft.com/office/officeart/2008/layout/SquareAccentList"/>
    <dgm:cxn modelId="{DCC5E94B-7379-4196-94EB-B2A1672BF220}" type="presParOf" srcId="{F08CE503-4D83-4F34-B87C-4FA64CACEA6E}" destId="{C9F196C7-09DE-440D-B33A-67274D8DE777}" srcOrd="1" destOrd="0" presId="urn:microsoft.com/office/officeart/2008/layout/SquareAccentList"/>
    <dgm:cxn modelId="{80CA58EE-CC93-41C0-85CE-B49A404CFF9D}" type="presParOf" srcId="{C9F196C7-09DE-440D-B33A-67274D8DE777}" destId="{FF4F769B-0B68-4921-B30B-3941DCD35797}" srcOrd="0" destOrd="0" presId="urn:microsoft.com/office/officeart/2008/layout/SquareAccentList"/>
    <dgm:cxn modelId="{3F5BE886-81C6-4968-8F5A-02D33EBADCB4}" type="presParOf" srcId="{C9F196C7-09DE-440D-B33A-67274D8DE777}" destId="{C392A85F-9F25-4DD9-A2D0-9E69067F8F52}" srcOrd="1" destOrd="0" presId="urn:microsoft.com/office/officeart/2008/layout/SquareAccentList"/>
    <dgm:cxn modelId="{73688D84-03AB-428B-8BF3-5396D6FDFD3C}" type="presParOf" srcId="{F08CE503-4D83-4F34-B87C-4FA64CACEA6E}" destId="{94DA21BA-A1BB-468A-A3E8-A2C05D2E3D5D}" srcOrd="2" destOrd="0" presId="urn:microsoft.com/office/officeart/2008/layout/SquareAccentList"/>
    <dgm:cxn modelId="{B6143A48-E1F4-468C-AD63-67C99C7053A9}" type="presParOf" srcId="{94DA21BA-A1BB-468A-A3E8-A2C05D2E3D5D}" destId="{5F841DE9-DE8B-4BCC-B5FB-F3B1CFEC19FD}" srcOrd="0" destOrd="0" presId="urn:microsoft.com/office/officeart/2008/layout/SquareAccentList"/>
    <dgm:cxn modelId="{1260B27F-F007-4D40-89D3-4D82B47E79AA}" type="presParOf" srcId="{94DA21BA-A1BB-468A-A3E8-A2C05D2E3D5D}" destId="{6C87ABD1-8B58-413A-9914-E7B44482F982}" srcOrd="1" destOrd="0" presId="urn:microsoft.com/office/officeart/2008/layout/SquareAccentList"/>
    <dgm:cxn modelId="{00EC5BF6-8A98-43D8-A391-1E1D578118A6}" type="presParOf" srcId="{F08CE503-4D83-4F34-B87C-4FA64CACEA6E}" destId="{F25027DF-A4A8-4CED-BEB0-2F9249911338}" srcOrd="3" destOrd="0" presId="urn:microsoft.com/office/officeart/2008/layout/SquareAccentList"/>
    <dgm:cxn modelId="{039173DF-7229-44DD-888C-6DAD69055D23}" type="presParOf" srcId="{F25027DF-A4A8-4CED-BEB0-2F9249911338}" destId="{B78736AC-2DC9-4968-B821-42957CC09215}" srcOrd="0" destOrd="0" presId="urn:microsoft.com/office/officeart/2008/layout/SquareAccentList"/>
    <dgm:cxn modelId="{13BE6FF5-EA4C-44A8-89EC-51E6DEEA250B}" type="presParOf" srcId="{F25027DF-A4A8-4CED-BEB0-2F9249911338}" destId="{19F1F098-EDAE-45AE-A990-0D957DC8152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F5AF40-F322-43DF-B324-C19945A8AD8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8664BE-EF6B-4C90-8D15-1F6F2190AD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Comparative experiments on different representations</a:t>
          </a:r>
          <a:endParaRPr lang="en-US" dirty="0"/>
        </a:p>
      </dgm:t>
    </dgm:pt>
    <dgm:pt modelId="{EF37A5E7-EB8B-457D-B905-A199C2CD649B}" type="parTrans" cxnId="{910002FF-DD5C-4863-B335-3BE81C14F85D}">
      <dgm:prSet/>
      <dgm:spPr/>
      <dgm:t>
        <a:bodyPr/>
        <a:lstStyle/>
        <a:p>
          <a:endParaRPr lang="en-US"/>
        </a:p>
      </dgm:t>
    </dgm:pt>
    <dgm:pt modelId="{4B8115AE-6F83-44C3-A554-3762DABB1A96}" type="sibTrans" cxnId="{910002FF-DD5C-4863-B335-3BE81C14F85D}">
      <dgm:prSet/>
      <dgm:spPr/>
      <dgm:t>
        <a:bodyPr/>
        <a:lstStyle/>
        <a:p>
          <a:endParaRPr lang="en-US"/>
        </a:p>
      </dgm:t>
    </dgm:pt>
    <dgm:pt modelId="{073FC4B1-8DFA-44B4-B5A7-2DFE61B0BD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Exploratory experiments with all-atom representation</a:t>
          </a:r>
          <a:endParaRPr lang="en-US"/>
        </a:p>
      </dgm:t>
    </dgm:pt>
    <dgm:pt modelId="{EEA5AED3-E106-4408-A730-6698F175AB85}" type="parTrans" cxnId="{9D9CC3C6-0890-494F-9D20-C7BD8BD17A5F}">
      <dgm:prSet/>
      <dgm:spPr/>
      <dgm:t>
        <a:bodyPr/>
        <a:lstStyle/>
        <a:p>
          <a:endParaRPr lang="en-US"/>
        </a:p>
      </dgm:t>
    </dgm:pt>
    <dgm:pt modelId="{96152B97-9AB8-4B69-8514-5335A41C8AC7}" type="sibTrans" cxnId="{9D9CC3C6-0890-494F-9D20-C7BD8BD17A5F}">
      <dgm:prSet/>
      <dgm:spPr/>
      <dgm:t>
        <a:bodyPr/>
        <a:lstStyle/>
        <a:p>
          <a:endParaRPr lang="en-US"/>
        </a:p>
      </dgm:t>
    </dgm:pt>
    <dgm:pt modelId="{FA316CC2-F3E9-4F78-B8D5-8E108B838B0D}" type="pres">
      <dgm:prSet presAssocID="{9EF5AF40-F322-43DF-B324-C19945A8AD88}" presName="root" presStyleCnt="0">
        <dgm:presLayoutVars>
          <dgm:dir/>
          <dgm:resizeHandles val="exact"/>
        </dgm:presLayoutVars>
      </dgm:prSet>
      <dgm:spPr/>
    </dgm:pt>
    <dgm:pt modelId="{8705DE34-14B0-4242-87BB-05B5A0D23598}" type="pres">
      <dgm:prSet presAssocID="{358664BE-EF6B-4C90-8D15-1F6F2190AD54}" presName="compNode" presStyleCnt="0"/>
      <dgm:spPr/>
    </dgm:pt>
    <dgm:pt modelId="{53D7CA39-59DA-475D-823C-AEE5BB549663}" type="pres">
      <dgm:prSet presAssocID="{358664BE-EF6B-4C90-8D15-1F6F2190AD54}" presName="iconBgRect" presStyleLbl="bgShp" presStyleIdx="0" presStyleCnt="2" custLinFactNeighborX="2025" custLinFactNeighborY="843"/>
      <dgm:spPr/>
    </dgm:pt>
    <dgm:pt modelId="{DE04A126-594F-412B-9D2D-6970822B637E}" type="pres">
      <dgm:prSet presAssocID="{358664BE-EF6B-4C90-8D15-1F6F2190AD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 with solid fill"/>
        </a:ext>
      </dgm:extLst>
    </dgm:pt>
    <dgm:pt modelId="{1F5A586C-0F52-413C-B810-EEDF70A39A60}" type="pres">
      <dgm:prSet presAssocID="{358664BE-EF6B-4C90-8D15-1F6F2190AD54}" presName="spaceRect" presStyleCnt="0"/>
      <dgm:spPr/>
    </dgm:pt>
    <dgm:pt modelId="{4BA166D9-01C5-499E-AB36-BFFEF9A586DD}" type="pres">
      <dgm:prSet presAssocID="{358664BE-EF6B-4C90-8D15-1F6F2190AD54}" presName="textRect" presStyleLbl="revTx" presStyleIdx="0" presStyleCnt="2">
        <dgm:presLayoutVars>
          <dgm:chMax val="1"/>
          <dgm:chPref val="1"/>
        </dgm:presLayoutVars>
      </dgm:prSet>
      <dgm:spPr/>
    </dgm:pt>
    <dgm:pt modelId="{F1EDABC6-7450-4415-A3BA-9B58841A32EB}" type="pres">
      <dgm:prSet presAssocID="{4B8115AE-6F83-44C3-A554-3762DABB1A96}" presName="sibTrans" presStyleCnt="0"/>
      <dgm:spPr/>
    </dgm:pt>
    <dgm:pt modelId="{0D05FDA7-9EFF-4858-95C7-7269DAEDAB09}" type="pres">
      <dgm:prSet presAssocID="{073FC4B1-8DFA-44B4-B5A7-2DFE61B0BD2C}" presName="compNode" presStyleCnt="0"/>
      <dgm:spPr/>
    </dgm:pt>
    <dgm:pt modelId="{C47DAED5-DBC9-40ED-9EB1-06D93BA5DAAB}" type="pres">
      <dgm:prSet presAssocID="{073FC4B1-8DFA-44B4-B5A7-2DFE61B0BD2C}" presName="iconBgRect" presStyleLbl="bgShp" presStyleIdx="1" presStyleCnt="2"/>
      <dgm:spPr/>
    </dgm:pt>
    <dgm:pt modelId="{EC9CF8E3-0DBA-4FD9-AA9F-2BED08AEABB1}" type="pres">
      <dgm:prSet presAssocID="{073FC4B1-8DFA-44B4-B5A7-2DFE61B0BD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9E6C5454-BF96-44A1-B9B0-0157AB43EF8C}" type="pres">
      <dgm:prSet presAssocID="{073FC4B1-8DFA-44B4-B5A7-2DFE61B0BD2C}" presName="spaceRect" presStyleCnt="0"/>
      <dgm:spPr/>
    </dgm:pt>
    <dgm:pt modelId="{381F51A3-008A-471B-A94C-190CE6637165}" type="pres">
      <dgm:prSet presAssocID="{073FC4B1-8DFA-44B4-B5A7-2DFE61B0BD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5E3A60A-45B7-4A99-988C-FC9ECF1AAECC}" type="presOf" srcId="{073FC4B1-8DFA-44B4-B5A7-2DFE61B0BD2C}" destId="{381F51A3-008A-471B-A94C-190CE6637165}" srcOrd="0" destOrd="0" presId="urn:microsoft.com/office/officeart/2018/5/layout/IconCircleLabelList"/>
    <dgm:cxn modelId="{7E5AA889-5CB7-4280-82DD-4E8931FC7DEC}" type="presOf" srcId="{358664BE-EF6B-4C90-8D15-1F6F2190AD54}" destId="{4BA166D9-01C5-499E-AB36-BFFEF9A586DD}" srcOrd="0" destOrd="0" presId="urn:microsoft.com/office/officeart/2018/5/layout/IconCircleLabelList"/>
    <dgm:cxn modelId="{6C30ED96-8544-4C34-829C-94DE150C02BA}" type="presOf" srcId="{9EF5AF40-F322-43DF-B324-C19945A8AD88}" destId="{FA316CC2-F3E9-4F78-B8D5-8E108B838B0D}" srcOrd="0" destOrd="0" presId="urn:microsoft.com/office/officeart/2018/5/layout/IconCircleLabelList"/>
    <dgm:cxn modelId="{9D9CC3C6-0890-494F-9D20-C7BD8BD17A5F}" srcId="{9EF5AF40-F322-43DF-B324-C19945A8AD88}" destId="{073FC4B1-8DFA-44B4-B5A7-2DFE61B0BD2C}" srcOrd="1" destOrd="0" parTransId="{EEA5AED3-E106-4408-A730-6698F175AB85}" sibTransId="{96152B97-9AB8-4B69-8514-5335A41C8AC7}"/>
    <dgm:cxn modelId="{910002FF-DD5C-4863-B335-3BE81C14F85D}" srcId="{9EF5AF40-F322-43DF-B324-C19945A8AD88}" destId="{358664BE-EF6B-4C90-8D15-1F6F2190AD54}" srcOrd="0" destOrd="0" parTransId="{EF37A5E7-EB8B-457D-B905-A199C2CD649B}" sibTransId="{4B8115AE-6F83-44C3-A554-3762DABB1A96}"/>
    <dgm:cxn modelId="{20320DE8-0CD4-4538-A404-F195798CBCEB}" type="presParOf" srcId="{FA316CC2-F3E9-4F78-B8D5-8E108B838B0D}" destId="{8705DE34-14B0-4242-87BB-05B5A0D23598}" srcOrd="0" destOrd="0" presId="urn:microsoft.com/office/officeart/2018/5/layout/IconCircleLabelList"/>
    <dgm:cxn modelId="{2FD10539-9A6A-444A-93DD-B8EE4D8517AF}" type="presParOf" srcId="{8705DE34-14B0-4242-87BB-05B5A0D23598}" destId="{53D7CA39-59DA-475D-823C-AEE5BB549663}" srcOrd="0" destOrd="0" presId="urn:microsoft.com/office/officeart/2018/5/layout/IconCircleLabelList"/>
    <dgm:cxn modelId="{F3ECC746-952F-4E64-AA08-DB11F25EA9FD}" type="presParOf" srcId="{8705DE34-14B0-4242-87BB-05B5A0D23598}" destId="{DE04A126-594F-412B-9D2D-6970822B637E}" srcOrd="1" destOrd="0" presId="urn:microsoft.com/office/officeart/2018/5/layout/IconCircleLabelList"/>
    <dgm:cxn modelId="{678D4649-E9C1-4A61-BDC7-8970EBB576A4}" type="presParOf" srcId="{8705DE34-14B0-4242-87BB-05B5A0D23598}" destId="{1F5A586C-0F52-413C-B810-EEDF70A39A60}" srcOrd="2" destOrd="0" presId="urn:microsoft.com/office/officeart/2018/5/layout/IconCircleLabelList"/>
    <dgm:cxn modelId="{7F033A8C-035D-4361-BAD5-2649986E81D5}" type="presParOf" srcId="{8705DE34-14B0-4242-87BB-05B5A0D23598}" destId="{4BA166D9-01C5-499E-AB36-BFFEF9A586DD}" srcOrd="3" destOrd="0" presId="urn:microsoft.com/office/officeart/2018/5/layout/IconCircleLabelList"/>
    <dgm:cxn modelId="{08D591B4-4A90-43C5-A198-106B924FA18D}" type="presParOf" srcId="{FA316CC2-F3E9-4F78-B8D5-8E108B838B0D}" destId="{F1EDABC6-7450-4415-A3BA-9B58841A32EB}" srcOrd="1" destOrd="0" presId="urn:microsoft.com/office/officeart/2018/5/layout/IconCircleLabelList"/>
    <dgm:cxn modelId="{E78FAC88-C779-4D48-B333-C8BDC0F2C8CD}" type="presParOf" srcId="{FA316CC2-F3E9-4F78-B8D5-8E108B838B0D}" destId="{0D05FDA7-9EFF-4858-95C7-7269DAEDAB09}" srcOrd="2" destOrd="0" presId="urn:microsoft.com/office/officeart/2018/5/layout/IconCircleLabelList"/>
    <dgm:cxn modelId="{EA46D81F-B6DA-47B4-B1EE-2100A596316A}" type="presParOf" srcId="{0D05FDA7-9EFF-4858-95C7-7269DAEDAB09}" destId="{C47DAED5-DBC9-40ED-9EB1-06D93BA5DAAB}" srcOrd="0" destOrd="0" presId="urn:microsoft.com/office/officeart/2018/5/layout/IconCircleLabelList"/>
    <dgm:cxn modelId="{7801E9BC-76DD-43DB-B91F-9ABC71FE88AE}" type="presParOf" srcId="{0D05FDA7-9EFF-4858-95C7-7269DAEDAB09}" destId="{EC9CF8E3-0DBA-4FD9-AA9F-2BED08AEABB1}" srcOrd="1" destOrd="0" presId="urn:microsoft.com/office/officeart/2018/5/layout/IconCircleLabelList"/>
    <dgm:cxn modelId="{D6DBB07C-D143-42A3-BCF3-329206869FA9}" type="presParOf" srcId="{0D05FDA7-9EFF-4858-95C7-7269DAEDAB09}" destId="{9E6C5454-BF96-44A1-B9B0-0157AB43EF8C}" srcOrd="2" destOrd="0" presId="urn:microsoft.com/office/officeart/2018/5/layout/IconCircleLabelList"/>
    <dgm:cxn modelId="{05EBB0D7-CA03-47A9-ADFB-FC6271DFCB7D}" type="presParOf" srcId="{0D05FDA7-9EFF-4858-95C7-7269DAEDAB09}" destId="{381F51A3-008A-471B-A94C-190CE66371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5F7977-A3E7-485C-B239-286F6B5FFC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2C961-BE93-4495-BE53-739EA9F3A2A9}">
      <dgm:prSet custT="1"/>
      <dgm:spPr/>
      <dgm:t>
        <a:bodyPr/>
        <a:lstStyle/>
        <a:p>
          <a:r>
            <a:rPr lang="en-GB" sz="2400" i="1" dirty="0"/>
            <a:t>SELFIES string</a:t>
          </a:r>
          <a:endParaRPr lang="en-US" sz="2400" dirty="0"/>
        </a:p>
      </dgm:t>
    </dgm:pt>
    <dgm:pt modelId="{278E56F2-A181-406F-8370-7374FBC9B4CF}" type="parTrans" cxnId="{663954B0-5D71-4607-9DB3-221807A4F6A7}">
      <dgm:prSet/>
      <dgm:spPr/>
      <dgm:t>
        <a:bodyPr/>
        <a:lstStyle/>
        <a:p>
          <a:endParaRPr lang="en-US"/>
        </a:p>
      </dgm:t>
    </dgm:pt>
    <dgm:pt modelId="{56549678-246E-4F48-9184-D54722549246}" type="sibTrans" cxnId="{663954B0-5D71-4607-9DB3-221807A4F6A7}">
      <dgm:prSet/>
      <dgm:spPr/>
      <dgm:t>
        <a:bodyPr/>
        <a:lstStyle/>
        <a:p>
          <a:endParaRPr lang="en-US"/>
        </a:p>
      </dgm:t>
    </dgm:pt>
    <dgm:pt modelId="{AA829004-D1A8-48BF-8222-A8FD9E44BB57}">
      <dgm:prSet/>
      <dgm:spPr/>
      <dgm:t>
        <a:bodyPr/>
        <a:lstStyle/>
        <a:p>
          <a:pPr>
            <a:buNone/>
          </a:pPr>
          <a:r>
            <a:rPr lang="en-GB" dirty="0"/>
            <a:t>[C][=C][C][=C][C][=C][Ring1][Branch1_2]…..</a:t>
          </a:r>
          <a:endParaRPr lang="en-US" dirty="0"/>
        </a:p>
      </dgm:t>
    </dgm:pt>
    <dgm:pt modelId="{209193C2-825A-4DF4-878F-928151B9E593}" type="parTrans" cxnId="{2042B925-2DCB-4A01-A708-12392A8F53CD}">
      <dgm:prSet/>
      <dgm:spPr/>
      <dgm:t>
        <a:bodyPr/>
        <a:lstStyle/>
        <a:p>
          <a:endParaRPr lang="en-US"/>
        </a:p>
      </dgm:t>
    </dgm:pt>
    <dgm:pt modelId="{B759BEF4-8233-466D-B998-78B7BC43A66B}" type="sibTrans" cxnId="{2042B925-2DCB-4A01-A708-12392A8F53CD}">
      <dgm:prSet/>
      <dgm:spPr/>
      <dgm:t>
        <a:bodyPr/>
        <a:lstStyle/>
        <a:p>
          <a:endParaRPr lang="en-US"/>
        </a:p>
      </dgm:t>
    </dgm:pt>
    <dgm:pt modelId="{B497A722-F6B5-4C2F-B5C1-39A66F190CC4}">
      <dgm:prSet custT="1"/>
      <dgm:spPr/>
      <dgm:t>
        <a:bodyPr/>
        <a:lstStyle/>
        <a:p>
          <a:r>
            <a:rPr lang="en-GB" sz="2400" i="1" dirty="0"/>
            <a:t>Functional groups </a:t>
          </a:r>
          <a:endParaRPr lang="en-US" sz="2400" dirty="0"/>
        </a:p>
      </dgm:t>
    </dgm:pt>
    <dgm:pt modelId="{A743DDA4-FEE1-43EC-A597-DC493FE57D2B}" type="parTrans" cxnId="{0E590D4F-ED84-4348-816B-41BE249BB109}">
      <dgm:prSet/>
      <dgm:spPr/>
      <dgm:t>
        <a:bodyPr/>
        <a:lstStyle/>
        <a:p>
          <a:endParaRPr lang="en-US"/>
        </a:p>
      </dgm:t>
    </dgm:pt>
    <dgm:pt modelId="{FF9F4CE8-2B28-4407-9FAA-B6D8ACB3FC82}" type="sibTrans" cxnId="{0E590D4F-ED84-4348-816B-41BE249BB109}">
      <dgm:prSet/>
      <dgm:spPr/>
      <dgm:t>
        <a:bodyPr/>
        <a:lstStyle/>
        <a:p>
          <a:endParaRPr lang="en-US"/>
        </a:p>
      </dgm:t>
    </dgm:pt>
    <dgm:pt modelId="{7AA0F5F5-EF68-4A54-ACBB-009F381A6B20}">
      <dgm:prSet/>
      <dgm:spPr/>
      <dgm:t>
        <a:bodyPr/>
        <a:lstStyle/>
        <a:p>
          <a:pPr>
            <a:buNone/>
          </a:pPr>
          <a:r>
            <a:rPr lang="en-GB" dirty="0"/>
            <a:t>[Aliphatic][Aromatic][Hydroxyl][Carboxyl][Amine]…..</a:t>
          </a:r>
          <a:endParaRPr lang="en-US" dirty="0"/>
        </a:p>
      </dgm:t>
    </dgm:pt>
    <dgm:pt modelId="{7CD1BDED-0C72-4660-86FB-8ADF97C2A4CD}" type="parTrans" cxnId="{499BCF08-09AE-4336-A4EB-6728A36ED3E6}">
      <dgm:prSet/>
      <dgm:spPr/>
      <dgm:t>
        <a:bodyPr/>
        <a:lstStyle/>
        <a:p>
          <a:endParaRPr lang="en-US"/>
        </a:p>
      </dgm:t>
    </dgm:pt>
    <dgm:pt modelId="{F1776FD0-6F37-40E9-B900-FD3ED604EDBE}" type="sibTrans" cxnId="{499BCF08-09AE-4336-A4EB-6728A36ED3E6}">
      <dgm:prSet/>
      <dgm:spPr/>
      <dgm:t>
        <a:bodyPr/>
        <a:lstStyle/>
        <a:p>
          <a:endParaRPr lang="en-US"/>
        </a:p>
      </dgm:t>
    </dgm:pt>
    <dgm:pt modelId="{11438962-555B-44F0-AABE-ABC40B39BEB8}">
      <dgm:prSet custT="1"/>
      <dgm:spPr/>
      <dgm:t>
        <a:bodyPr/>
        <a:lstStyle/>
        <a:p>
          <a:r>
            <a:rPr lang="en-GB" sz="2400" i="1" dirty="0"/>
            <a:t>Amino acid string</a:t>
          </a:r>
          <a:endParaRPr lang="en-US" sz="2400" dirty="0"/>
        </a:p>
      </dgm:t>
    </dgm:pt>
    <dgm:pt modelId="{0008FE2D-8CA5-4FF8-A858-2854BFA157A7}" type="parTrans" cxnId="{88A1FC01-3937-4F21-9388-1FF6341E2D7C}">
      <dgm:prSet/>
      <dgm:spPr/>
      <dgm:t>
        <a:bodyPr/>
        <a:lstStyle/>
        <a:p>
          <a:endParaRPr lang="en-US"/>
        </a:p>
      </dgm:t>
    </dgm:pt>
    <dgm:pt modelId="{F1B2646A-B80A-452D-873C-9C2182780440}" type="sibTrans" cxnId="{88A1FC01-3937-4F21-9388-1FF6341E2D7C}">
      <dgm:prSet/>
      <dgm:spPr/>
      <dgm:t>
        <a:bodyPr/>
        <a:lstStyle/>
        <a:p>
          <a:endParaRPr lang="en-US"/>
        </a:p>
      </dgm:t>
    </dgm:pt>
    <dgm:pt modelId="{E241CC4F-4F3D-482F-8AEE-D091A92E1C45}">
      <dgm:prSet/>
      <dgm:spPr/>
      <dgm:t>
        <a:bodyPr/>
        <a:lstStyle/>
        <a:p>
          <a:pPr>
            <a:buNone/>
          </a:pPr>
          <a:r>
            <a:rPr lang="en-GB" dirty="0"/>
            <a:t>MGAQVSSQVMG…..</a:t>
          </a:r>
          <a:endParaRPr lang="en-US" dirty="0"/>
        </a:p>
      </dgm:t>
    </dgm:pt>
    <dgm:pt modelId="{ECA6AE57-3715-4678-8A7F-F522C0B7C7A0}" type="parTrans" cxnId="{96806467-7496-428D-B107-069688E72AC1}">
      <dgm:prSet/>
      <dgm:spPr/>
      <dgm:t>
        <a:bodyPr/>
        <a:lstStyle/>
        <a:p>
          <a:endParaRPr lang="en-US"/>
        </a:p>
      </dgm:t>
    </dgm:pt>
    <dgm:pt modelId="{B73DCF47-3762-4CE8-8765-8898F32A7BA5}" type="sibTrans" cxnId="{96806467-7496-428D-B107-069688E72AC1}">
      <dgm:prSet/>
      <dgm:spPr/>
      <dgm:t>
        <a:bodyPr/>
        <a:lstStyle/>
        <a:p>
          <a:endParaRPr lang="en-US"/>
        </a:p>
      </dgm:t>
    </dgm:pt>
    <dgm:pt modelId="{BAD04A48-A3D3-4CCF-B416-816745544937}">
      <dgm:prSet custT="1"/>
      <dgm:spPr/>
      <dgm:t>
        <a:bodyPr/>
        <a:lstStyle/>
        <a:p>
          <a:r>
            <a:rPr lang="en-GB" sz="2400" i="1" dirty="0"/>
            <a:t>Amino acid motifs</a:t>
          </a:r>
          <a:endParaRPr lang="en-US" sz="2400" dirty="0"/>
        </a:p>
      </dgm:t>
    </dgm:pt>
    <dgm:pt modelId="{09615DA9-1510-4183-A67D-818C2678DF28}" type="parTrans" cxnId="{F0A4E486-A319-438E-B585-2E97CA236313}">
      <dgm:prSet/>
      <dgm:spPr/>
      <dgm:t>
        <a:bodyPr/>
        <a:lstStyle/>
        <a:p>
          <a:endParaRPr lang="en-US"/>
        </a:p>
      </dgm:t>
    </dgm:pt>
    <dgm:pt modelId="{11E2F1EF-DCCA-4488-98CE-02BD689D5952}" type="sibTrans" cxnId="{F0A4E486-A319-438E-B585-2E97CA236313}">
      <dgm:prSet/>
      <dgm:spPr/>
      <dgm:t>
        <a:bodyPr/>
        <a:lstStyle/>
        <a:p>
          <a:endParaRPr lang="en-US"/>
        </a:p>
      </dgm:t>
    </dgm:pt>
    <dgm:pt modelId="{AEF77228-9493-4C7A-93CE-87888A2211C6}">
      <dgm:prSet/>
      <dgm:spPr/>
      <dgm:t>
        <a:bodyPr/>
        <a:lstStyle/>
        <a:p>
          <a:pPr>
            <a:buNone/>
          </a:pPr>
          <a:r>
            <a:rPr lang="en-GB" dirty="0"/>
            <a:t>[MG][A][QV][S][S][QV][MG]…..</a:t>
          </a:r>
          <a:endParaRPr lang="en-US" dirty="0"/>
        </a:p>
      </dgm:t>
    </dgm:pt>
    <dgm:pt modelId="{79D17ACB-60A3-4630-9842-E02E7967BAA4}" type="parTrans" cxnId="{4D5EB25F-612C-40E7-8A28-78A6472CC3A3}">
      <dgm:prSet/>
      <dgm:spPr/>
      <dgm:t>
        <a:bodyPr/>
        <a:lstStyle/>
        <a:p>
          <a:endParaRPr lang="en-US"/>
        </a:p>
      </dgm:t>
    </dgm:pt>
    <dgm:pt modelId="{0B5C8C24-F497-4DE2-A3B1-2396E59BF377}" type="sibTrans" cxnId="{4D5EB25F-612C-40E7-8A28-78A6472CC3A3}">
      <dgm:prSet/>
      <dgm:spPr/>
      <dgm:t>
        <a:bodyPr/>
        <a:lstStyle/>
        <a:p>
          <a:endParaRPr lang="en-US"/>
        </a:p>
      </dgm:t>
    </dgm:pt>
    <dgm:pt modelId="{470BE691-A6C5-413E-885E-092B8952248A}" type="pres">
      <dgm:prSet presAssocID="{3C5F7977-A3E7-485C-B239-286F6B5FFCC3}" presName="Name0" presStyleCnt="0">
        <dgm:presLayoutVars>
          <dgm:dir/>
          <dgm:animLvl val="lvl"/>
          <dgm:resizeHandles val="exact"/>
        </dgm:presLayoutVars>
      </dgm:prSet>
      <dgm:spPr/>
    </dgm:pt>
    <dgm:pt modelId="{27788588-A952-4EA0-A74D-1A73A7A3C636}" type="pres">
      <dgm:prSet presAssocID="{84A2C961-BE93-4495-BE53-739EA9F3A2A9}" presName="linNode" presStyleCnt="0"/>
      <dgm:spPr/>
    </dgm:pt>
    <dgm:pt modelId="{7FE554DB-A447-45A9-907E-20C26AECB8C6}" type="pres">
      <dgm:prSet presAssocID="{84A2C961-BE93-4495-BE53-739EA9F3A2A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F32F815-6B3E-43C1-8D55-91ACE17A5DE4}" type="pres">
      <dgm:prSet presAssocID="{84A2C961-BE93-4495-BE53-739EA9F3A2A9}" presName="descendantText" presStyleLbl="alignAccFollowNode1" presStyleIdx="0" presStyleCnt="4">
        <dgm:presLayoutVars>
          <dgm:bulletEnabled val="1"/>
        </dgm:presLayoutVars>
      </dgm:prSet>
      <dgm:spPr/>
    </dgm:pt>
    <dgm:pt modelId="{82D1E65D-5206-4887-BA71-DDFD71767201}" type="pres">
      <dgm:prSet presAssocID="{56549678-246E-4F48-9184-D54722549246}" presName="sp" presStyleCnt="0"/>
      <dgm:spPr/>
    </dgm:pt>
    <dgm:pt modelId="{134837D0-60D2-478F-907F-8841165AB278}" type="pres">
      <dgm:prSet presAssocID="{B497A722-F6B5-4C2F-B5C1-39A66F190CC4}" presName="linNode" presStyleCnt="0"/>
      <dgm:spPr/>
    </dgm:pt>
    <dgm:pt modelId="{7143DAC6-BAE3-4B56-B77E-4F9542068AAA}" type="pres">
      <dgm:prSet presAssocID="{B497A722-F6B5-4C2F-B5C1-39A66F190CC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C4C04FF-43DE-4E06-9FB0-6E9C7F8C2926}" type="pres">
      <dgm:prSet presAssocID="{B497A722-F6B5-4C2F-B5C1-39A66F190CC4}" presName="descendantText" presStyleLbl="alignAccFollowNode1" presStyleIdx="1" presStyleCnt="4">
        <dgm:presLayoutVars>
          <dgm:bulletEnabled val="1"/>
        </dgm:presLayoutVars>
      </dgm:prSet>
      <dgm:spPr/>
    </dgm:pt>
    <dgm:pt modelId="{06E8DF10-EB13-4C76-B73A-D7FCF0BDCF7D}" type="pres">
      <dgm:prSet presAssocID="{FF9F4CE8-2B28-4407-9FAA-B6D8ACB3FC82}" presName="sp" presStyleCnt="0"/>
      <dgm:spPr/>
    </dgm:pt>
    <dgm:pt modelId="{92F0FE54-9FE3-440C-BA70-613545C66EAB}" type="pres">
      <dgm:prSet presAssocID="{11438962-555B-44F0-AABE-ABC40B39BEB8}" presName="linNode" presStyleCnt="0"/>
      <dgm:spPr/>
    </dgm:pt>
    <dgm:pt modelId="{8B0BF606-CB27-4891-A581-051D4F79CE9B}" type="pres">
      <dgm:prSet presAssocID="{11438962-555B-44F0-AABE-ABC40B39BEB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8C2EBF6-FD3C-4999-AFC0-AA095A8D55A8}" type="pres">
      <dgm:prSet presAssocID="{11438962-555B-44F0-AABE-ABC40B39BEB8}" presName="descendantText" presStyleLbl="alignAccFollowNode1" presStyleIdx="2" presStyleCnt="4">
        <dgm:presLayoutVars>
          <dgm:bulletEnabled val="1"/>
        </dgm:presLayoutVars>
      </dgm:prSet>
      <dgm:spPr/>
    </dgm:pt>
    <dgm:pt modelId="{E8DEBF92-FFFC-4C83-9912-E46CE5E9FC34}" type="pres">
      <dgm:prSet presAssocID="{F1B2646A-B80A-452D-873C-9C2182780440}" presName="sp" presStyleCnt="0"/>
      <dgm:spPr/>
    </dgm:pt>
    <dgm:pt modelId="{30A05420-C08B-4AE9-95D2-1EB42B10BBF7}" type="pres">
      <dgm:prSet presAssocID="{BAD04A48-A3D3-4CCF-B416-816745544937}" presName="linNode" presStyleCnt="0"/>
      <dgm:spPr/>
    </dgm:pt>
    <dgm:pt modelId="{D1AD2122-DFF4-4B1C-A22A-1048CF293BC8}" type="pres">
      <dgm:prSet presAssocID="{BAD04A48-A3D3-4CCF-B416-81674554493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8B2D927-A6D6-4175-BAEE-E0F6F31FA0B6}" type="pres">
      <dgm:prSet presAssocID="{BAD04A48-A3D3-4CCF-B416-81674554493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8A1FC01-3937-4F21-9388-1FF6341E2D7C}" srcId="{3C5F7977-A3E7-485C-B239-286F6B5FFCC3}" destId="{11438962-555B-44F0-AABE-ABC40B39BEB8}" srcOrd="2" destOrd="0" parTransId="{0008FE2D-8CA5-4FF8-A858-2854BFA157A7}" sibTransId="{F1B2646A-B80A-452D-873C-9C2182780440}"/>
    <dgm:cxn modelId="{499BCF08-09AE-4336-A4EB-6728A36ED3E6}" srcId="{B497A722-F6B5-4C2F-B5C1-39A66F190CC4}" destId="{7AA0F5F5-EF68-4A54-ACBB-009F381A6B20}" srcOrd="0" destOrd="0" parTransId="{7CD1BDED-0C72-4660-86FB-8ADF97C2A4CD}" sibTransId="{F1776FD0-6F37-40E9-B900-FD3ED604EDBE}"/>
    <dgm:cxn modelId="{DF1C1E0C-3566-4343-899D-15355C01427C}" type="presOf" srcId="{AEF77228-9493-4C7A-93CE-87888A2211C6}" destId="{D8B2D927-A6D6-4175-BAEE-E0F6F31FA0B6}" srcOrd="0" destOrd="0" presId="urn:microsoft.com/office/officeart/2005/8/layout/vList5"/>
    <dgm:cxn modelId="{38396D13-2B69-46AA-9191-51E48984F1ED}" type="presOf" srcId="{7AA0F5F5-EF68-4A54-ACBB-009F381A6B20}" destId="{0C4C04FF-43DE-4E06-9FB0-6E9C7F8C2926}" srcOrd="0" destOrd="0" presId="urn:microsoft.com/office/officeart/2005/8/layout/vList5"/>
    <dgm:cxn modelId="{2042B925-2DCB-4A01-A708-12392A8F53CD}" srcId="{84A2C961-BE93-4495-BE53-739EA9F3A2A9}" destId="{AA829004-D1A8-48BF-8222-A8FD9E44BB57}" srcOrd="0" destOrd="0" parTransId="{209193C2-825A-4DF4-878F-928151B9E593}" sibTransId="{B759BEF4-8233-466D-B998-78B7BC43A66B}"/>
    <dgm:cxn modelId="{4D5EB25F-612C-40E7-8A28-78A6472CC3A3}" srcId="{BAD04A48-A3D3-4CCF-B416-816745544937}" destId="{AEF77228-9493-4C7A-93CE-87888A2211C6}" srcOrd="0" destOrd="0" parTransId="{79D17ACB-60A3-4630-9842-E02E7967BAA4}" sibTransId="{0B5C8C24-F497-4DE2-A3B1-2396E59BF377}"/>
    <dgm:cxn modelId="{96806467-7496-428D-B107-069688E72AC1}" srcId="{11438962-555B-44F0-AABE-ABC40B39BEB8}" destId="{E241CC4F-4F3D-482F-8AEE-D091A92E1C45}" srcOrd="0" destOrd="0" parTransId="{ECA6AE57-3715-4678-8A7F-F522C0B7C7A0}" sibTransId="{B73DCF47-3762-4CE8-8765-8898F32A7BA5}"/>
    <dgm:cxn modelId="{0E590D4F-ED84-4348-816B-41BE249BB109}" srcId="{3C5F7977-A3E7-485C-B239-286F6B5FFCC3}" destId="{B497A722-F6B5-4C2F-B5C1-39A66F190CC4}" srcOrd="1" destOrd="0" parTransId="{A743DDA4-FEE1-43EC-A597-DC493FE57D2B}" sibTransId="{FF9F4CE8-2B28-4407-9FAA-B6D8ACB3FC82}"/>
    <dgm:cxn modelId="{D38D4E59-34D2-4515-A26C-CAD9EB6FD7B3}" type="presOf" srcId="{AA829004-D1A8-48BF-8222-A8FD9E44BB57}" destId="{4F32F815-6B3E-43C1-8D55-91ACE17A5DE4}" srcOrd="0" destOrd="0" presId="urn:microsoft.com/office/officeart/2005/8/layout/vList5"/>
    <dgm:cxn modelId="{F0A4E486-A319-438E-B585-2E97CA236313}" srcId="{3C5F7977-A3E7-485C-B239-286F6B5FFCC3}" destId="{BAD04A48-A3D3-4CCF-B416-816745544937}" srcOrd="3" destOrd="0" parTransId="{09615DA9-1510-4183-A67D-818C2678DF28}" sibTransId="{11E2F1EF-DCCA-4488-98CE-02BD689D5952}"/>
    <dgm:cxn modelId="{6BC8378F-FD06-46C9-BD97-14498B78F203}" type="presOf" srcId="{3C5F7977-A3E7-485C-B239-286F6B5FFCC3}" destId="{470BE691-A6C5-413E-885E-092B8952248A}" srcOrd="0" destOrd="0" presId="urn:microsoft.com/office/officeart/2005/8/layout/vList5"/>
    <dgm:cxn modelId="{663954B0-5D71-4607-9DB3-221807A4F6A7}" srcId="{3C5F7977-A3E7-485C-B239-286F6B5FFCC3}" destId="{84A2C961-BE93-4495-BE53-739EA9F3A2A9}" srcOrd="0" destOrd="0" parTransId="{278E56F2-A181-406F-8370-7374FBC9B4CF}" sibTransId="{56549678-246E-4F48-9184-D54722549246}"/>
    <dgm:cxn modelId="{5EEA7DBF-1D05-4733-B326-1D9D2066C134}" type="presOf" srcId="{B497A722-F6B5-4C2F-B5C1-39A66F190CC4}" destId="{7143DAC6-BAE3-4B56-B77E-4F9542068AAA}" srcOrd="0" destOrd="0" presId="urn:microsoft.com/office/officeart/2005/8/layout/vList5"/>
    <dgm:cxn modelId="{4B68C4CE-39C5-4312-A332-B9328304F7F8}" type="presOf" srcId="{84A2C961-BE93-4495-BE53-739EA9F3A2A9}" destId="{7FE554DB-A447-45A9-907E-20C26AECB8C6}" srcOrd="0" destOrd="0" presId="urn:microsoft.com/office/officeart/2005/8/layout/vList5"/>
    <dgm:cxn modelId="{C86031DD-D359-46F2-B5A3-1818816DB868}" type="presOf" srcId="{11438962-555B-44F0-AABE-ABC40B39BEB8}" destId="{8B0BF606-CB27-4891-A581-051D4F79CE9B}" srcOrd="0" destOrd="0" presId="urn:microsoft.com/office/officeart/2005/8/layout/vList5"/>
    <dgm:cxn modelId="{A189B4DE-F215-42AB-9EAA-D20F2B12A8FB}" type="presOf" srcId="{BAD04A48-A3D3-4CCF-B416-816745544937}" destId="{D1AD2122-DFF4-4B1C-A22A-1048CF293BC8}" srcOrd="0" destOrd="0" presId="urn:microsoft.com/office/officeart/2005/8/layout/vList5"/>
    <dgm:cxn modelId="{3D95F8ED-DA5C-4D8E-A920-A5D3F91EF4E1}" type="presOf" srcId="{E241CC4F-4F3D-482F-8AEE-D091A92E1C45}" destId="{28C2EBF6-FD3C-4999-AFC0-AA095A8D55A8}" srcOrd="0" destOrd="0" presId="urn:microsoft.com/office/officeart/2005/8/layout/vList5"/>
    <dgm:cxn modelId="{E4C4AFE1-D61E-47F0-8F07-61B58AF5D999}" type="presParOf" srcId="{470BE691-A6C5-413E-885E-092B8952248A}" destId="{27788588-A952-4EA0-A74D-1A73A7A3C636}" srcOrd="0" destOrd="0" presId="urn:microsoft.com/office/officeart/2005/8/layout/vList5"/>
    <dgm:cxn modelId="{A5144658-F73D-43B2-B01C-7083AB58DA76}" type="presParOf" srcId="{27788588-A952-4EA0-A74D-1A73A7A3C636}" destId="{7FE554DB-A447-45A9-907E-20C26AECB8C6}" srcOrd="0" destOrd="0" presId="urn:microsoft.com/office/officeart/2005/8/layout/vList5"/>
    <dgm:cxn modelId="{459F9185-1B05-4340-B895-DE238A5A62E2}" type="presParOf" srcId="{27788588-A952-4EA0-A74D-1A73A7A3C636}" destId="{4F32F815-6B3E-43C1-8D55-91ACE17A5DE4}" srcOrd="1" destOrd="0" presId="urn:microsoft.com/office/officeart/2005/8/layout/vList5"/>
    <dgm:cxn modelId="{E81D1747-7F75-4A1C-8E1B-CE95E91C8DC6}" type="presParOf" srcId="{470BE691-A6C5-413E-885E-092B8952248A}" destId="{82D1E65D-5206-4887-BA71-DDFD71767201}" srcOrd="1" destOrd="0" presId="urn:microsoft.com/office/officeart/2005/8/layout/vList5"/>
    <dgm:cxn modelId="{2689BB22-FC54-43D3-8E8A-93ECA0BDBD92}" type="presParOf" srcId="{470BE691-A6C5-413E-885E-092B8952248A}" destId="{134837D0-60D2-478F-907F-8841165AB278}" srcOrd="2" destOrd="0" presId="urn:microsoft.com/office/officeart/2005/8/layout/vList5"/>
    <dgm:cxn modelId="{DB45F26E-2416-4B05-BC0F-7C53EE8D3CFD}" type="presParOf" srcId="{134837D0-60D2-478F-907F-8841165AB278}" destId="{7143DAC6-BAE3-4B56-B77E-4F9542068AAA}" srcOrd="0" destOrd="0" presId="urn:microsoft.com/office/officeart/2005/8/layout/vList5"/>
    <dgm:cxn modelId="{E1A6EE87-CF9F-403B-8963-9A39FAFEBB56}" type="presParOf" srcId="{134837D0-60D2-478F-907F-8841165AB278}" destId="{0C4C04FF-43DE-4E06-9FB0-6E9C7F8C2926}" srcOrd="1" destOrd="0" presId="urn:microsoft.com/office/officeart/2005/8/layout/vList5"/>
    <dgm:cxn modelId="{F1F054D2-652C-44A4-98CF-EE47E293ADA9}" type="presParOf" srcId="{470BE691-A6C5-413E-885E-092B8952248A}" destId="{06E8DF10-EB13-4C76-B73A-D7FCF0BDCF7D}" srcOrd="3" destOrd="0" presId="urn:microsoft.com/office/officeart/2005/8/layout/vList5"/>
    <dgm:cxn modelId="{C648D5E6-15CC-432F-8B66-D9EAF1236F53}" type="presParOf" srcId="{470BE691-A6C5-413E-885E-092B8952248A}" destId="{92F0FE54-9FE3-440C-BA70-613545C66EAB}" srcOrd="4" destOrd="0" presId="urn:microsoft.com/office/officeart/2005/8/layout/vList5"/>
    <dgm:cxn modelId="{1AA790E1-DE5F-4003-9B5C-B3C37992DF49}" type="presParOf" srcId="{92F0FE54-9FE3-440C-BA70-613545C66EAB}" destId="{8B0BF606-CB27-4891-A581-051D4F79CE9B}" srcOrd="0" destOrd="0" presId="urn:microsoft.com/office/officeart/2005/8/layout/vList5"/>
    <dgm:cxn modelId="{99234ADC-18C4-4124-BEA3-BE4DF67B7081}" type="presParOf" srcId="{92F0FE54-9FE3-440C-BA70-613545C66EAB}" destId="{28C2EBF6-FD3C-4999-AFC0-AA095A8D55A8}" srcOrd="1" destOrd="0" presId="urn:microsoft.com/office/officeart/2005/8/layout/vList5"/>
    <dgm:cxn modelId="{18560DFF-7F84-49C1-927F-8E9B43952E26}" type="presParOf" srcId="{470BE691-A6C5-413E-885E-092B8952248A}" destId="{E8DEBF92-FFFC-4C83-9912-E46CE5E9FC34}" srcOrd="5" destOrd="0" presId="urn:microsoft.com/office/officeart/2005/8/layout/vList5"/>
    <dgm:cxn modelId="{404A103A-08BB-4CA6-AC6A-2DEDB922B2EF}" type="presParOf" srcId="{470BE691-A6C5-413E-885E-092B8952248A}" destId="{30A05420-C08B-4AE9-95D2-1EB42B10BBF7}" srcOrd="6" destOrd="0" presId="urn:microsoft.com/office/officeart/2005/8/layout/vList5"/>
    <dgm:cxn modelId="{1EE73B8A-AAEE-40B4-838F-624257EEE97C}" type="presParOf" srcId="{30A05420-C08B-4AE9-95D2-1EB42B10BBF7}" destId="{D1AD2122-DFF4-4B1C-A22A-1048CF293BC8}" srcOrd="0" destOrd="0" presId="urn:microsoft.com/office/officeart/2005/8/layout/vList5"/>
    <dgm:cxn modelId="{50E49B8C-D197-4CC6-9643-D89ED057895D}" type="presParOf" srcId="{30A05420-C08B-4AE9-95D2-1EB42B10BBF7}" destId="{D8B2D927-A6D6-4175-BAEE-E0F6F31FA0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B30888-0649-45B0-9ADB-1B77C848474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71FD95-0321-494F-AB8E-7DD9BE80DB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Subset of different lengths</a:t>
          </a:r>
          <a:endParaRPr lang="en-US" dirty="0"/>
        </a:p>
      </dgm:t>
    </dgm:pt>
    <dgm:pt modelId="{B007E6FF-12BC-44BE-9C4C-92F9255E7D48}" type="parTrans" cxnId="{9815AADD-09B4-44DB-ACC3-B6FF7453CF16}">
      <dgm:prSet/>
      <dgm:spPr/>
      <dgm:t>
        <a:bodyPr/>
        <a:lstStyle/>
        <a:p>
          <a:endParaRPr lang="en-US"/>
        </a:p>
      </dgm:t>
    </dgm:pt>
    <dgm:pt modelId="{C7CF30BA-B2F2-446F-8BD0-72DDA96DB9BD}" type="sibTrans" cxnId="{9815AADD-09B4-44DB-ACC3-B6FF7453CF16}">
      <dgm:prSet/>
      <dgm:spPr/>
      <dgm:t>
        <a:bodyPr/>
        <a:lstStyle/>
        <a:p>
          <a:endParaRPr lang="en-US"/>
        </a:p>
      </dgm:t>
    </dgm:pt>
    <dgm:pt modelId="{E09DA73A-B160-40A0-A00B-D43009B5ADB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- Scalability of model</a:t>
          </a:r>
          <a:endParaRPr lang="en-US" dirty="0"/>
        </a:p>
      </dgm:t>
    </dgm:pt>
    <dgm:pt modelId="{3D7BBE94-383D-4D80-84F9-492367C6D1B6}" type="parTrans" cxnId="{174E62CE-793C-4A80-A7E8-5AFFB4D69A4E}">
      <dgm:prSet/>
      <dgm:spPr/>
      <dgm:t>
        <a:bodyPr/>
        <a:lstStyle/>
        <a:p>
          <a:endParaRPr lang="en-US"/>
        </a:p>
      </dgm:t>
    </dgm:pt>
    <dgm:pt modelId="{C8B5D277-598A-4C7A-A6AB-7754C565A66F}" type="sibTrans" cxnId="{174E62CE-793C-4A80-A7E8-5AFFB4D69A4E}">
      <dgm:prSet/>
      <dgm:spPr/>
      <dgm:t>
        <a:bodyPr/>
        <a:lstStyle/>
        <a:p>
          <a:endParaRPr lang="en-US"/>
        </a:p>
      </dgm:t>
    </dgm:pt>
    <dgm:pt modelId="{F04E8373-9E3D-4B25-87A7-6B5F8CEC8D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Inpainting</a:t>
          </a:r>
          <a:endParaRPr lang="en-US"/>
        </a:p>
      </dgm:t>
    </dgm:pt>
    <dgm:pt modelId="{37F5F1AA-5A13-40BA-BD03-460E56901743}" type="parTrans" cxnId="{75EA8E20-3B00-44C5-8EFF-104A24B98105}">
      <dgm:prSet/>
      <dgm:spPr/>
      <dgm:t>
        <a:bodyPr/>
        <a:lstStyle/>
        <a:p>
          <a:endParaRPr lang="en-US"/>
        </a:p>
      </dgm:t>
    </dgm:pt>
    <dgm:pt modelId="{3F2380BB-C083-4C8E-AE14-107BEE41B563}" type="sibTrans" cxnId="{75EA8E20-3B00-44C5-8EFF-104A24B98105}">
      <dgm:prSet/>
      <dgm:spPr/>
      <dgm:t>
        <a:bodyPr/>
        <a:lstStyle/>
        <a:p>
          <a:endParaRPr lang="en-US"/>
        </a:p>
      </dgm:t>
    </dgm:pt>
    <dgm:pt modelId="{CE25A416-1B9B-4ED6-A8A8-999F9691D92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- Generalize or novel creations</a:t>
          </a:r>
        </a:p>
        <a:p>
          <a:pPr>
            <a:lnSpc>
              <a:spcPct val="100000"/>
            </a:lnSpc>
          </a:pPr>
          <a:r>
            <a:rPr lang="en-GB" dirty="0"/>
            <a:t>- Real world applications</a:t>
          </a:r>
          <a:endParaRPr lang="en-US" dirty="0"/>
        </a:p>
      </dgm:t>
    </dgm:pt>
    <dgm:pt modelId="{A9FA09B0-30F0-4B5F-9EB9-7064D74567D7}" type="parTrans" cxnId="{14993C9F-A7CF-457F-B97D-23F4FB677E8B}">
      <dgm:prSet/>
      <dgm:spPr/>
      <dgm:t>
        <a:bodyPr/>
        <a:lstStyle/>
        <a:p>
          <a:endParaRPr lang="en-US"/>
        </a:p>
      </dgm:t>
    </dgm:pt>
    <dgm:pt modelId="{6AD9677D-3FF5-4CFD-A5E0-4E15DF732B17}" type="sibTrans" cxnId="{14993C9F-A7CF-457F-B97D-23F4FB677E8B}">
      <dgm:prSet/>
      <dgm:spPr/>
      <dgm:t>
        <a:bodyPr/>
        <a:lstStyle/>
        <a:p>
          <a:endParaRPr lang="en-US"/>
        </a:p>
      </dgm:t>
    </dgm:pt>
    <dgm:pt modelId="{8F96AB61-DC78-4ACD-ADBF-591DCCE08B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Data augmentation</a:t>
          </a:r>
          <a:endParaRPr lang="en-US"/>
        </a:p>
      </dgm:t>
    </dgm:pt>
    <dgm:pt modelId="{8068F0B5-C7BB-4663-B471-184F208CDE41}" type="parTrans" cxnId="{A976C5BB-F3E9-46B5-8257-A468765166DF}">
      <dgm:prSet/>
      <dgm:spPr/>
      <dgm:t>
        <a:bodyPr/>
        <a:lstStyle/>
        <a:p>
          <a:endParaRPr lang="en-US"/>
        </a:p>
      </dgm:t>
    </dgm:pt>
    <dgm:pt modelId="{4712219F-72F3-4E8F-8E03-F5DA9DFDE49B}" type="sibTrans" cxnId="{A976C5BB-F3E9-46B5-8257-A468765166DF}">
      <dgm:prSet/>
      <dgm:spPr/>
      <dgm:t>
        <a:bodyPr/>
        <a:lstStyle/>
        <a:p>
          <a:endParaRPr lang="en-US"/>
        </a:p>
      </dgm:t>
    </dgm:pt>
    <dgm:pt modelId="{7D7E846C-61E3-4A92-96AE-42D9464A16A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- Lack of expensive data</a:t>
          </a:r>
        </a:p>
        <a:p>
          <a:pPr>
            <a:lnSpc>
              <a:spcPct val="100000"/>
            </a:lnSpc>
          </a:pPr>
          <a:r>
            <a:rPr lang="en-GB" dirty="0"/>
            <a:t>- Large models are data hungry</a:t>
          </a:r>
          <a:endParaRPr lang="en-US" dirty="0"/>
        </a:p>
      </dgm:t>
    </dgm:pt>
    <dgm:pt modelId="{6C892002-E2DC-4767-A64B-40FC405291EF}" type="parTrans" cxnId="{BF05DA0E-D001-4830-9BF0-74B6744F03EC}">
      <dgm:prSet/>
      <dgm:spPr/>
      <dgm:t>
        <a:bodyPr/>
        <a:lstStyle/>
        <a:p>
          <a:endParaRPr lang="en-US"/>
        </a:p>
      </dgm:t>
    </dgm:pt>
    <dgm:pt modelId="{1AFDEA49-7595-4258-8881-E85F5CF0074B}" type="sibTrans" cxnId="{BF05DA0E-D001-4830-9BF0-74B6744F03EC}">
      <dgm:prSet/>
      <dgm:spPr/>
      <dgm:t>
        <a:bodyPr/>
        <a:lstStyle/>
        <a:p>
          <a:endParaRPr lang="en-US"/>
        </a:p>
      </dgm:t>
    </dgm:pt>
    <dgm:pt modelId="{E21BA620-5367-4F69-837D-6C77D7EF6B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Unnatural amino acids</a:t>
          </a:r>
          <a:endParaRPr lang="en-US"/>
        </a:p>
      </dgm:t>
    </dgm:pt>
    <dgm:pt modelId="{F2AFCDEF-457C-4C79-8184-6C79B5996EF5}" type="parTrans" cxnId="{9BB32F33-5C00-42A1-95CA-5DC0F8A31AF2}">
      <dgm:prSet/>
      <dgm:spPr/>
      <dgm:t>
        <a:bodyPr/>
        <a:lstStyle/>
        <a:p>
          <a:endParaRPr lang="en-US"/>
        </a:p>
      </dgm:t>
    </dgm:pt>
    <dgm:pt modelId="{55C9B645-AFC8-41AB-989E-4F5EEC52751C}" type="sibTrans" cxnId="{9BB32F33-5C00-42A1-95CA-5DC0F8A31AF2}">
      <dgm:prSet/>
      <dgm:spPr/>
      <dgm:t>
        <a:bodyPr/>
        <a:lstStyle/>
        <a:p>
          <a:endParaRPr lang="en-US"/>
        </a:p>
      </dgm:t>
    </dgm:pt>
    <dgm:pt modelId="{8DC60D3C-9661-4C44-876C-0497327E5B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- Larger and more expressive</a:t>
          </a:r>
          <a:endParaRPr lang="en-US" dirty="0"/>
        </a:p>
      </dgm:t>
    </dgm:pt>
    <dgm:pt modelId="{109630F7-C839-440C-B2FF-C8F170089A71}" type="parTrans" cxnId="{0ED08EBE-BF49-424F-89F5-835E7C67F2F1}">
      <dgm:prSet/>
      <dgm:spPr/>
      <dgm:t>
        <a:bodyPr/>
        <a:lstStyle/>
        <a:p>
          <a:endParaRPr lang="en-US"/>
        </a:p>
      </dgm:t>
    </dgm:pt>
    <dgm:pt modelId="{296A5F9D-F27E-4A21-BB3B-C8ED3E620F32}" type="sibTrans" cxnId="{0ED08EBE-BF49-424F-89F5-835E7C67F2F1}">
      <dgm:prSet/>
      <dgm:spPr/>
      <dgm:t>
        <a:bodyPr/>
        <a:lstStyle/>
        <a:p>
          <a:endParaRPr lang="en-US"/>
        </a:p>
      </dgm:t>
    </dgm:pt>
    <dgm:pt modelId="{3BCC1F37-CB33-4A83-91F4-C4F9F61FF636}" type="pres">
      <dgm:prSet presAssocID="{8AB30888-0649-45B0-9ADB-1B77C8484741}" presName="root" presStyleCnt="0">
        <dgm:presLayoutVars>
          <dgm:dir/>
          <dgm:resizeHandles val="exact"/>
        </dgm:presLayoutVars>
      </dgm:prSet>
      <dgm:spPr/>
    </dgm:pt>
    <dgm:pt modelId="{133D30DE-A219-4030-A35A-F0092B97F4FC}" type="pres">
      <dgm:prSet presAssocID="{6171FD95-0321-494F-AB8E-7DD9BE80DBA4}" presName="compNode" presStyleCnt="0"/>
      <dgm:spPr/>
    </dgm:pt>
    <dgm:pt modelId="{AFD7B2CE-EC93-4B5B-95C2-07F17F60F9BD}" type="pres">
      <dgm:prSet presAssocID="{6171FD95-0321-494F-AB8E-7DD9BE80DB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with solid fill"/>
        </a:ext>
      </dgm:extLst>
    </dgm:pt>
    <dgm:pt modelId="{8FCE6B5E-EF2B-469F-8414-DC8855F42C69}" type="pres">
      <dgm:prSet presAssocID="{6171FD95-0321-494F-AB8E-7DD9BE80DBA4}" presName="iconSpace" presStyleCnt="0"/>
      <dgm:spPr/>
    </dgm:pt>
    <dgm:pt modelId="{893B219E-B78F-4EB0-B08C-22FFED414860}" type="pres">
      <dgm:prSet presAssocID="{6171FD95-0321-494F-AB8E-7DD9BE80DBA4}" presName="parTx" presStyleLbl="revTx" presStyleIdx="0" presStyleCnt="8">
        <dgm:presLayoutVars>
          <dgm:chMax val="0"/>
          <dgm:chPref val="0"/>
        </dgm:presLayoutVars>
      </dgm:prSet>
      <dgm:spPr/>
    </dgm:pt>
    <dgm:pt modelId="{139286F1-4165-4C4C-A4CA-6E01389C6C69}" type="pres">
      <dgm:prSet presAssocID="{6171FD95-0321-494F-AB8E-7DD9BE80DBA4}" presName="txSpace" presStyleCnt="0"/>
      <dgm:spPr/>
    </dgm:pt>
    <dgm:pt modelId="{43213C59-D4BB-4996-9DB5-49E87B275C8E}" type="pres">
      <dgm:prSet presAssocID="{6171FD95-0321-494F-AB8E-7DD9BE80DBA4}" presName="desTx" presStyleLbl="revTx" presStyleIdx="1" presStyleCnt="8">
        <dgm:presLayoutVars/>
      </dgm:prSet>
      <dgm:spPr/>
    </dgm:pt>
    <dgm:pt modelId="{01A5BA3A-3411-47A0-90BA-F0A12FEF97BA}" type="pres">
      <dgm:prSet presAssocID="{C7CF30BA-B2F2-446F-8BD0-72DDA96DB9BD}" presName="sibTrans" presStyleCnt="0"/>
      <dgm:spPr/>
    </dgm:pt>
    <dgm:pt modelId="{47148A67-F439-4B76-AC08-BC9813F4A7CE}" type="pres">
      <dgm:prSet presAssocID="{F04E8373-9E3D-4B25-87A7-6B5F8CEC8D57}" presName="compNode" presStyleCnt="0"/>
      <dgm:spPr/>
    </dgm:pt>
    <dgm:pt modelId="{3C98CD40-C818-4730-85B9-8DAEE59C027E}" type="pres">
      <dgm:prSet presAssocID="{F04E8373-9E3D-4B25-87A7-6B5F8CEC8D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C20999-532D-4572-A51D-13903B5F96DC}" type="pres">
      <dgm:prSet presAssocID="{F04E8373-9E3D-4B25-87A7-6B5F8CEC8D57}" presName="iconSpace" presStyleCnt="0"/>
      <dgm:spPr/>
    </dgm:pt>
    <dgm:pt modelId="{1B25997A-ED54-4140-A15E-239D9F7C7282}" type="pres">
      <dgm:prSet presAssocID="{F04E8373-9E3D-4B25-87A7-6B5F8CEC8D57}" presName="parTx" presStyleLbl="revTx" presStyleIdx="2" presStyleCnt="8">
        <dgm:presLayoutVars>
          <dgm:chMax val="0"/>
          <dgm:chPref val="0"/>
        </dgm:presLayoutVars>
      </dgm:prSet>
      <dgm:spPr/>
    </dgm:pt>
    <dgm:pt modelId="{96F69B50-19F2-4F77-A9F9-C138AB81462D}" type="pres">
      <dgm:prSet presAssocID="{F04E8373-9E3D-4B25-87A7-6B5F8CEC8D57}" presName="txSpace" presStyleCnt="0"/>
      <dgm:spPr/>
    </dgm:pt>
    <dgm:pt modelId="{51543AC0-3121-4EF8-947D-CE51968128BF}" type="pres">
      <dgm:prSet presAssocID="{F04E8373-9E3D-4B25-87A7-6B5F8CEC8D57}" presName="desTx" presStyleLbl="revTx" presStyleIdx="3" presStyleCnt="8">
        <dgm:presLayoutVars/>
      </dgm:prSet>
      <dgm:spPr/>
    </dgm:pt>
    <dgm:pt modelId="{08F48F25-3237-4E49-AA57-EDE2347F7F69}" type="pres">
      <dgm:prSet presAssocID="{3F2380BB-C083-4C8E-AE14-107BEE41B563}" presName="sibTrans" presStyleCnt="0"/>
      <dgm:spPr/>
    </dgm:pt>
    <dgm:pt modelId="{7F9F93B0-C795-41B0-A7A6-19B61F2BB74D}" type="pres">
      <dgm:prSet presAssocID="{8F96AB61-DC78-4ACD-ADBF-591DCCE08BBA}" presName="compNode" presStyleCnt="0"/>
      <dgm:spPr/>
    </dgm:pt>
    <dgm:pt modelId="{99BABCAF-8F60-488B-A6D4-10C12F73CF8E}" type="pres">
      <dgm:prSet presAssocID="{8F96AB61-DC78-4ACD-ADBF-591DCCE08B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orities outline"/>
        </a:ext>
      </dgm:extLst>
    </dgm:pt>
    <dgm:pt modelId="{BF125F9B-EAD1-46BF-8E34-74D0BA373963}" type="pres">
      <dgm:prSet presAssocID="{8F96AB61-DC78-4ACD-ADBF-591DCCE08BBA}" presName="iconSpace" presStyleCnt="0"/>
      <dgm:spPr/>
    </dgm:pt>
    <dgm:pt modelId="{C92B92FE-FFE2-41CB-B02D-1B6BA1521169}" type="pres">
      <dgm:prSet presAssocID="{8F96AB61-DC78-4ACD-ADBF-591DCCE08BBA}" presName="parTx" presStyleLbl="revTx" presStyleIdx="4" presStyleCnt="8">
        <dgm:presLayoutVars>
          <dgm:chMax val="0"/>
          <dgm:chPref val="0"/>
        </dgm:presLayoutVars>
      </dgm:prSet>
      <dgm:spPr/>
    </dgm:pt>
    <dgm:pt modelId="{6EA0204B-2B5F-42D3-8EC5-56F3416F2BCA}" type="pres">
      <dgm:prSet presAssocID="{8F96AB61-DC78-4ACD-ADBF-591DCCE08BBA}" presName="txSpace" presStyleCnt="0"/>
      <dgm:spPr/>
    </dgm:pt>
    <dgm:pt modelId="{3E67EFD9-7319-49D1-A407-525C28A95C5B}" type="pres">
      <dgm:prSet presAssocID="{8F96AB61-DC78-4ACD-ADBF-591DCCE08BBA}" presName="desTx" presStyleLbl="revTx" presStyleIdx="5" presStyleCnt="8">
        <dgm:presLayoutVars/>
      </dgm:prSet>
      <dgm:spPr/>
    </dgm:pt>
    <dgm:pt modelId="{02EC8457-25EC-4DE1-BE54-8A8F0C5BD0AE}" type="pres">
      <dgm:prSet presAssocID="{4712219F-72F3-4E8F-8E03-F5DA9DFDE49B}" presName="sibTrans" presStyleCnt="0"/>
      <dgm:spPr/>
    </dgm:pt>
    <dgm:pt modelId="{ED6617B8-6DFD-4B66-9785-3F262BDFAD15}" type="pres">
      <dgm:prSet presAssocID="{E21BA620-5367-4F69-837D-6C77D7EF6BCD}" presName="compNode" presStyleCnt="0"/>
      <dgm:spPr/>
    </dgm:pt>
    <dgm:pt modelId="{1F2B87F0-9771-4E7C-BCBB-C8056536263F}" type="pres">
      <dgm:prSet presAssocID="{E21BA620-5367-4F69-837D-6C77D7EF6B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 with solid fill"/>
        </a:ext>
      </dgm:extLst>
    </dgm:pt>
    <dgm:pt modelId="{875DA154-8F83-49B2-B6DC-0E4AFE41BA36}" type="pres">
      <dgm:prSet presAssocID="{E21BA620-5367-4F69-837D-6C77D7EF6BCD}" presName="iconSpace" presStyleCnt="0"/>
      <dgm:spPr/>
    </dgm:pt>
    <dgm:pt modelId="{D3F3D997-1790-4EA0-9DAF-5A4F4A3A1FD8}" type="pres">
      <dgm:prSet presAssocID="{E21BA620-5367-4F69-837D-6C77D7EF6BCD}" presName="parTx" presStyleLbl="revTx" presStyleIdx="6" presStyleCnt="8">
        <dgm:presLayoutVars>
          <dgm:chMax val="0"/>
          <dgm:chPref val="0"/>
        </dgm:presLayoutVars>
      </dgm:prSet>
      <dgm:spPr/>
    </dgm:pt>
    <dgm:pt modelId="{7CC93475-2103-484D-B87F-1B61DA37C16A}" type="pres">
      <dgm:prSet presAssocID="{E21BA620-5367-4F69-837D-6C77D7EF6BCD}" presName="txSpace" presStyleCnt="0"/>
      <dgm:spPr/>
    </dgm:pt>
    <dgm:pt modelId="{44AB4815-0763-4305-9EE7-81A890740557}" type="pres">
      <dgm:prSet presAssocID="{E21BA620-5367-4F69-837D-6C77D7EF6BCD}" presName="desTx" presStyleLbl="revTx" presStyleIdx="7" presStyleCnt="8">
        <dgm:presLayoutVars/>
      </dgm:prSet>
      <dgm:spPr/>
    </dgm:pt>
  </dgm:ptLst>
  <dgm:cxnLst>
    <dgm:cxn modelId="{BF05DA0E-D001-4830-9BF0-74B6744F03EC}" srcId="{8F96AB61-DC78-4ACD-ADBF-591DCCE08BBA}" destId="{7D7E846C-61E3-4A92-96AE-42D9464A16A6}" srcOrd="0" destOrd="0" parTransId="{6C892002-E2DC-4767-A64B-40FC405291EF}" sibTransId="{1AFDEA49-7595-4258-8881-E85F5CF0074B}"/>
    <dgm:cxn modelId="{75EA8E20-3B00-44C5-8EFF-104A24B98105}" srcId="{8AB30888-0649-45B0-9ADB-1B77C8484741}" destId="{F04E8373-9E3D-4B25-87A7-6B5F8CEC8D57}" srcOrd="1" destOrd="0" parTransId="{37F5F1AA-5A13-40BA-BD03-460E56901743}" sibTransId="{3F2380BB-C083-4C8E-AE14-107BEE41B563}"/>
    <dgm:cxn modelId="{17B3FD2D-7E57-46BF-AD0B-2F59E7466F9E}" type="presOf" srcId="{8DC60D3C-9661-4C44-876C-0497327E5B5D}" destId="{44AB4815-0763-4305-9EE7-81A890740557}" srcOrd="0" destOrd="0" presId="urn:microsoft.com/office/officeart/2018/2/layout/IconLabelDescriptionList"/>
    <dgm:cxn modelId="{9BB32F33-5C00-42A1-95CA-5DC0F8A31AF2}" srcId="{8AB30888-0649-45B0-9ADB-1B77C8484741}" destId="{E21BA620-5367-4F69-837D-6C77D7EF6BCD}" srcOrd="3" destOrd="0" parTransId="{F2AFCDEF-457C-4C79-8184-6C79B5996EF5}" sibTransId="{55C9B645-AFC8-41AB-989E-4F5EEC52751C}"/>
    <dgm:cxn modelId="{24CF2A68-48D8-402D-A7F4-F01138182C03}" type="presOf" srcId="{8AB30888-0649-45B0-9ADB-1B77C8484741}" destId="{3BCC1F37-CB33-4A83-91F4-C4F9F61FF636}" srcOrd="0" destOrd="0" presId="urn:microsoft.com/office/officeart/2018/2/layout/IconLabelDescriptionList"/>
    <dgm:cxn modelId="{61AC7E6E-5B64-4609-A948-BF86AF76A51C}" type="presOf" srcId="{8F96AB61-DC78-4ACD-ADBF-591DCCE08BBA}" destId="{C92B92FE-FFE2-41CB-B02D-1B6BA1521169}" srcOrd="0" destOrd="0" presId="urn:microsoft.com/office/officeart/2018/2/layout/IconLabelDescriptionList"/>
    <dgm:cxn modelId="{A8F2E588-67F9-4F43-877D-27197F762FFB}" type="presOf" srcId="{7D7E846C-61E3-4A92-96AE-42D9464A16A6}" destId="{3E67EFD9-7319-49D1-A407-525C28A95C5B}" srcOrd="0" destOrd="0" presId="urn:microsoft.com/office/officeart/2018/2/layout/IconLabelDescriptionList"/>
    <dgm:cxn modelId="{6FC6E097-B2AE-4B70-B36C-EAD36C16C47D}" type="presOf" srcId="{E09DA73A-B160-40A0-A00B-D43009B5ADB8}" destId="{43213C59-D4BB-4996-9DB5-49E87B275C8E}" srcOrd="0" destOrd="0" presId="urn:microsoft.com/office/officeart/2018/2/layout/IconLabelDescriptionList"/>
    <dgm:cxn modelId="{14993C9F-A7CF-457F-B97D-23F4FB677E8B}" srcId="{F04E8373-9E3D-4B25-87A7-6B5F8CEC8D57}" destId="{CE25A416-1B9B-4ED6-A8A8-999F9691D925}" srcOrd="0" destOrd="0" parTransId="{A9FA09B0-30F0-4B5F-9EB9-7064D74567D7}" sibTransId="{6AD9677D-3FF5-4CFD-A5E0-4E15DF732B17}"/>
    <dgm:cxn modelId="{D55A81A3-EECD-4B78-AEF8-72ABCC98F0CC}" type="presOf" srcId="{F04E8373-9E3D-4B25-87A7-6B5F8CEC8D57}" destId="{1B25997A-ED54-4140-A15E-239D9F7C7282}" srcOrd="0" destOrd="0" presId="urn:microsoft.com/office/officeart/2018/2/layout/IconLabelDescriptionList"/>
    <dgm:cxn modelId="{A976C5BB-F3E9-46B5-8257-A468765166DF}" srcId="{8AB30888-0649-45B0-9ADB-1B77C8484741}" destId="{8F96AB61-DC78-4ACD-ADBF-591DCCE08BBA}" srcOrd="2" destOrd="0" parTransId="{8068F0B5-C7BB-4663-B471-184F208CDE41}" sibTransId="{4712219F-72F3-4E8F-8E03-F5DA9DFDE49B}"/>
    <dgm:cxn modelId="{0ED08EBE-BF49-424F-89F5-835E7C67F2F1}" srcId="{E21BA620-5367-4F69-837D-6C77D7EF6BCD}" destId="{8DC60D3C-9661-4C44-876C-0497327E5B5D}" srcOrd="0" destOrd="0" parTransId="{109630F7-C839-440C-B2FF-C8F170089A71}" sibTransId="{296A5F9D-F27E-4A21-BB3B-C8ED3E620F32}"/>
    <dgm:cxn modelId="{8639BBC6-20D0-418F-BEF6-CF3380A3B3A2}" type="presOf" srcId="{6171FD95-0321-494F-AB8E-7DD9BE80DBA4}" destId="{893B219E-B78F-4EB0-B08C-22FFED414860}" srcOrd="0" destOrd="0" presId="urn:microsoft.com/office/officeart/2018/2/layout/IconLabelDescriptionList"/>
    <dgm:cxn modelId="{174E62CE-793C-4A80-A7E8-5AFFB4D69A4E}" srcId="{6171FD95-0321-494F-AB8E-7DD9BE80DBA4}" destId="{E09DA73A-B160-40A0-A00B-D43009B5ADB8}" srcOrd="0" destOrd="0" parTransId="{3D7BBE94-383D-4D80-84F9-492367C6D1B6}" sibTransId="{C8B5D277-598A-4C7A-A6AB-7754C565A66F}"/>
    <dgm:cxn modelId="{9815AADD-09B4-44DB-ACC3-B6FF7453CF16}" srcId="{8AB30888-0649-45B0-9ADB-1B77C8484741}" destId="{6171FD95-0321-494F-AB8E-7DD9BE80DBA4}" srcOrd="0" destOrd="0" parTransId="{B007E6FF-12BC-44BE-9C4C-92F9255E7D48}" sibTransId="{C7CF30BA-B2F2-446F-8BD0-72DDA96DB9BD}"/>
    <dgm:cxn modelId="{62FA7DEB-BF83-43AE-924F-E7AF8BFED5D7}" type="presOf" srcId="{E21BA620-5367-4F69-837D-6C77D7EF6BCD}" destId="{D3F3D997-1790-4EA0-9DAF-5A4F4A3A1FD8}" srcOrd="0" destOrd="0" presId="urn:microsoft.com/office/officeart/2018/2/layout/IconLabelDescriptionList"/>
    <dgm:cxn modelId="{E5BE5DF4-3187-461C-87B4-D242D7A1737C}" type="presOf" srcId="{CE25A416-1B9B-4ED6-A8A8-999F9691D925}" destId="{51543AC0-3121-4EF8-947D-CE51968128BF}" srcOrd="0" destOrd="0" presId="urn:microsoft.com/office/officeart/2018/2/layout/IconLabelDescriptionList"/>
    <dgm:cxn modelId="{219E8988-ADC0-4870-AA34-FFDB5B74DBBB}" type="presParOf" srcId="{3BCC1F37-CB33-4A83-91F4-C4F9F61FF636}" destId="{133D30DE-A219-4030-A35A-F0092B97F4FC}" srcOrd="0" destOrd="0" presId="urn:microsoft.com/office/officeart/2018/2/layout/IconLabelDescriptionList"/>
    <dgm:cxn modelId="{AE8F1E33-DBDF-4A86-8315-7B879EE4E8EE}" type="presParOf" srcId="{133D30DE-A219-4030-A35A-F0092B97F4FC}" destId="{AFD7B2CE-EC93-4B5B-95C2-07F17F60F9BD}" srcOrd="0" destOrd="0" presId="urn:microsoft.com/office/officeart/2018/2/layout/IconLabelDescriptionList"/>
    <dgm:cxn modelId="{6DF70DD4-026F-418F-A874-007144436F96}" type="presParOf" srcId="{133D30DE-A219-4030-A35A-F0092B97F4FC}" destId="{8FCE6B5E-EF2B-469F-8414-DC8855F42C69}" srcOrd="1" destOrd="0" presId="urn:microsoft.com/office/officeart/2018/2/layout/IconLabelDescriptionList"/>
    <dgm:cxn modelId="{1886A0D2-04A6-403E-B1CC-4DBABCD9518C}" type="presParOf" srcId="{133D30DE-A219-4030-A35A-F0092B97F4FC}" destId="{893B219E-B78F-4EB0-B08C-22FFED414860}" srcOrd="2" destOrd="0" presId="urn:microsoft.com/office/officeart/2018/2/layout/IconLabelDescriptionList"/>
    <dgm:cxn modelId="{B4780E6B-7846-4604-9217-F74A38412E71}" type="presParOf" srcId="{133D30DE-A219-4030-A35A-F0092B97F4FC}" destId="{139286F1-4165-4C4C-A4CA-6E01389C6C69}" srcOrd="3" destOrd="0" presId="urn:microsoft.com/office/officeart/2018/2/layout/IconLabelDescriptionList"/>
    <dgm:cxn modelId="{B3CE1912-23D4-4688-9DDD-EEB7330020EB}" type="presParOf" srcId="{133D30DE-A219-4030-A35A-F0092B97F4FC}" destId="{43213C59-D4BB-4996-9DB5-49E87B275C8E}" srcOrd="4" destOrd="0" presId="urn:microsoft.com/office/officeart/2018/2/layout/IconLabelDescriptionList"/>
    <dgm:cxn modelId="{B20ED545-6966-4EDD-B211-13C5DEDB4581}" type="presParOf" srcId="{3BCC1F37-CB33-4A83-91F4-C4F9F61FF636}" destId="{01A5BA3A-3411-47A0-90BA-F0A12FEF97BA}" srcOrd="1" destOrd="0" presId="urn:microsoft.com/office/officeart/2018/2/layout/IconLabelDescriptionList"/>
    <dgm:cxn modelId="{4973974E-F50F-4179-BD28-6A01B0620F3B}" type="presParOf" srcId="{3BCC1F37-CB33-4A83-91F4-C4F9F61FF636}" destId="{47148A67-F439-4B76-AC08-BC9813F4A7CE}" srcOrd="2" destOrd="0" presId="urn:microsoft.com/office/officeart/2018/2/layout/IconLabelDescriptionList"/>
    <dgm:cxn modelId="{D3228ACA-7C8B-44E3-AFBA-354A4983C8FF}" type="presParOf" srcId="{47148A67-F439-4B76-AC08-BC9813F4A7CE}" destId="{3C98CD40-C818-4730-85B9-8DAEE59C027E}" srcOrd="0" destOrd="0" presId="urn:microsoft.com/office/officeart/2018/2/layout/IconLabelDescriptionList"/>
    <dgm:cxn modelId="{24DECF67-D495-45DE-AA64-2267A1DBE3B8}" type="presParOf" srcId="{47148A67-F439-4B76-AC08-BC9813F4A7CE}" destId="{79C20999-532D-4572-A51D-13903B5F96DC}" srcOrd="1" destOrd="0" presId="urn:microsoft.com/office/officeart/2018/2/layout/IconLabelDescriptionList"/>
    <dgm:cxn modelId="{DB9DA841-3017-4A57-A2FE-C0B792C857B9}" type="presParOf" srcId="{47148A67-F439-4B76-AC08-BC9813F4A7CE}" destId="{1B25997A-ED54-4140-A15E-239D9F7C7282}" srcOrd="2" destOrd="0" presId="urn:microsoft.com/office/officeart/2018/2/layout/IconLabelDescriptionList"/>
    <dgm:cxn modelId="{F72BCD40-42B8-42DE-800C-EBABCB491D0F}" type="presParOf" srcId="{47148A67-F439-4B76-AC08-BC9813F4A7CE}" destId="{96F69B50-19F2-4F77-A9F9-C138AB81462D}" srcOrd="3" destOrd="0" presId="urn:microsoft.com/office/officeart/2018/2/layout/IconLabelDescriptionList"/>
    <dgm:cxn modelId="{03CACE77-4B12-40FD-B47B-AEFC38195B56}" type="presParOf" srcId="{47148A67-F439-4B76-AC08-BC9813F4A7CE}" destId="{51543AC0-3121-4EF8-947D-CE51968128BF}" srcOrd="4" destOrd="0" presId="urn:microsoft.com/office/officeart/2018/2/layout/IconLabelDescriptionList"/>
    <dgm:cxn modelId="{CBA84DF2-2C8A-4585-ACB3-EB28A1ABAC28}" type="presParOf" srcId="{3BCC1F37-CB33-4A83-91F4-C4F9F61FF636}" destId="{08F48F25-3237-4E49-AA57-EDE2347F7F69}" srcOrd="3" destOrd="0" presId="urn:microsoft.com/office/officeart/2018/2/layout/IconLabelDescriptionList"/>
    <dgm:cxn modelId="{8BBAC84D-9475-4266-95E4-9176D06F9C7D}" type="presParOf" srcId="{3BCC1F37-CB33-4A83-91F4-C4F9F61FF636}" destId="{7F9F93B0-C795-41B0-A7A6-19B61F2BB74D}" srcOrd="4" destOrd="0" presId="urn:microsoft.com/office/officeart/2018/2/layout/IconLabelDescriptionList"/>
    <dgm:cxn modelId="{4ED310EF-3920-4682-BE63-A1F768C66448}" type="presParOf" srcId="{7F9F93B0-C795-41B0-A7A6-19B61F2BB74D}" destId="{99BABCAF-8F60-488B-A6D4-10C12F73CF8E}" srcOrd="0" destOrd="0" presId="urn:microsoft.com/office/officeart/2018/2/layout/IconLabelDescriptionList"/>
    <dgm:cxn modelId="{BFEEA9B8-305E-447D-9F6F-9923A3D17B70}" type="presParOf" srcId="{7F9F93B0-C795-41B0-A7A6-19B61F2BB74D}" destId="{BF125F9B-EAD1-46BF-8E34-74D0BA373963}" srcOrd="1" destOrd="0" presId="urn:microsoft.com/office/officeart/2018/2/layout/IconLabelDescriptionList"/>
    <dgm:cxn modelId="{41A6632E-2A26-458E-829A-BA33125EE492}" type="presParOf" srcId="{7F9F93B0-C795-41B0-A7A6-19B61F2BB74D}" destId="{C92B92FE-FFE2-41CB-B02D-1B6BA1521169}" srcOrd="2" destOrd="0" presId="urn:microsoft.com/office/officeart/2018/2/layout/IconLabelDescriptionList"/>
    <dgm:cxn modelId="{D8079068-CAF9-4EEF-9DFC-D74539AEDE55}" type="presParOf" srcId="{7F9F93B0-C795-41B0-A7A6-19B61F2BB74D}" destId="{6EA0204B-2B5F-42D3-8EC5-56F3416F2BCA}" srcOrd="3" destOrd="0" presId="urn:microsoft.com/office/officeart/2018/2/layout/IconLabelDescriptionList"/>
    <dgm:cxn modelId="{C8E23A27-4901-478A-81A4-5E47106C4A52}" type="presParOf" srcId="{7F9F93B0-C795-41B0-A7A6-19B61F2BB74D}" destId="{3E67EFD9-7319-49D1-A407-525C28A95C5B}" srcOrd="4" destOrd="0" presId="urn:microsoft.com/office/officeart/2018/2/layout/IconLabelDescriptionList"/>
    <dgm:cxn modelId="{B1A8AA02-5E83-413B-A679-8705DC84EFD5}" type="presParOf" srcId="{3BCC1F37-CB33-4A83-91F4-C4F9F61FF636}" destId="{02EC8457-25EC-4DE1-BE54-8A8F0C5BD0AE}" srcOrd="5" destOrd="0" presId="urn:microsoft.com/office/officeart/2018/2/layout/IconLabelDescriptionList"/>
    <dgm:cxn modelId="{3A8EE428-52E3-4483-A8C4-8BB98A15875B}" type="presParOf" srcId="{3BCC1F37-CB33-4A83-91F4-C4F9F61FF636}" destId="{ED6617B8-6DFD-4B66-9785-3F262BDFAD15}" srcOrd="6" destOrd="0" presId="urn:microsoft.com/office/officeart/2018/2/layout/IconLabelDescriptionList"/>
    <dgm:cxn modelId="{625CA801-C730-4C98-9F57-1523ED082FA6}" type="presParOf" srcId="{ED6617B8-6DFD-4B66-9785-3F262BDFAD15}" destId="{1F2B87F0-9771-4E7C-BCBB-C8056536263F}" srcOrd="0" destOrd="0" presId="urn:microsoft.com/office/officeart/2018/2/layout/IconLabelDescriptionList"/>
    <dgm:cxn modelId="{2B092863-F1F9-435E-80A6-B911B1ECBF5E}" type="presParOf" srcId="{ED6617B8-6DFD-4B66-9785-3F262BDFAD15}" destId="{875DA154-8F83-49B2-B6DC-0E4AFE41BA36}" srcOrd="1" destOrd="0" presId="urn:microsoft.com/office/officeart/2018/2/layout/IconLabelDescriptionList"/>
    <dgm:cxn modelId="{5C6721E7-1EAA-4CD2-BDB6-E77C23A37465}" type="presParOf" srcId="{ED6617B8-6DFD-4B66-9785-3F262BDFAD15}" destId="{D3F3D997-1790-4EA0-9DAF-5A4F4A3A1FD8}" srcOrd="2" destOrd="0" presId="urn:microsoft.com/office/officeart/2018/2/layout/IconLabelDescriptionList"/>
    <dgm:cxn modelId="{2CA2C04E-79A7-4337-AB5E-D1E3E1F32933}" type="presParOf" srcId="{ED6617B8-6DFD-4B66-9785-3F262BDFAD15}" destId="{7CC93475-2103-484D-B87F-1B61DA37C16A}" srcOrd="3" destOrd="0" presId="urn:microsoft.com/office/officeart/2018/2/layout/IconLabelDescriptionList"/>
    <dgm:cxn modelId="{FE85C54E-C874-4F85-B877-382D7B6EA93E}" type="presParOf" srcId="{ED6617B8-6DFD-4B66-9785-3F262BDFAD15}" destId="{44AB4815-0763-4305-9EE7-81A89074055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B30888-0649-45B0-9ADB-1B77C848474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71FD95-0321-494F-AB8E-7DD9BE80DB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Subset of different lengths</a:t>
          </a:r>
          <a:endParaRPr lang="en-US" dirty="0"/>
        </a:p>
      </dgm:t>
    </dgm:pt>
    <dgm:pt modelId="{B007E6FF-12BC-44BE-9C4C-92F9255E7D48}" type="parTrans" cxnId="{9815AADD-09B4-44DB-ACC3-B6FF7453CF16}">
      <dgm:prSet/>
      <dgm:spPr/>
      <dgm:t>
        <a:bodyPr/>
        <a:lstStyle/>
        <a:p>
          <a:endParaRPr lang="en-US"/>
        </a:p>
      </dgm:t>
    </dgm:pt>
    <dgm:pt modelId="{C7CF30BA-B2F2-446F-8BD0-72DDA96DB9BD}" type="sibTrans" cxnId="{9815AADD-09B4-44DB-ACC3-B6FF7453CF16}">
      <dgm:prSet/>
      <dgm:spPr/>
      <dgm:t>
        <a:bodyPr/>
        <a:lstStyle/>
        <a:p>
          <a:endParaRPr lang="en-US"/>
        </a:p>
      </dgm:t>
    </dgm:pt>
    <dgm:pt modelId="{E09DA73A-B160-40A0-A00B-D43009B5A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Sequence</a:t>
          </a:r>
          <a:r>
            <a:rPr lang="en-US" baseline="0" dirty="0"/>
            <a:t> validation</a:t>
          </a:r>
        </a:p>
        <a:p>
          <a:pPr>
            <a:lnSpc>
              <a:spcPct val="100000"/>
            </a:lnSpc>
          </a:pPr>
          <a:r>
            <a:rPr lang="en-US" dirty="0"/>
            <a:t>- Uniqueness and novelty</a:t>
          </a:r>
        </a:p>
        <a:p>
          <a:pPr>
            <a:lnSpc>
              <a:spcPct val="100000"/>
            </a:lnSpc>
          </a:pPr>
          <a:r>
            <a:rPr lang="en-US" dirty="0"/>
            <a:t>- SCOP classification</a:t>
          </a:r>
        </a:p>
        <a:p>
          <a:pPr>
            <a:lnSpc>
              <a:spcPct val="100000"/>
            </a:lnSpc>
          </a:pPr>
          <a:r>
            <a:rPr lang="en-US" dirty="0"/>
            <a:t>- Structure validation</a:t>
          </a:r>
        </a:p>
      </dgm:t>
    </dgm:pt>
    <dgm:pt modelId="{3D7BBE94-383D-4D80-84F9-492367C6D1B6}" type="parTrans" cxnId="{174E62CE-793C-4A80-A7E8-5AFFB4D69A4E}">
      <dgm:prSet/>
      <dgm:spPr/>
      <dgm:t>
        <a:bodyPr/>
        <a:lstStyle/>
        <a:p>
          <a:endParaRPr lang="en-US"/>
        </a:p>
      </dgm:t>
    </dgm:pt>
    <dgm:pt modelId="{C8B5D277-598A-4C7A-A6AB-7754C565A66F}" type="sibTrans" cxnId="{174E62CE-793C-4A80-A7E8-5AFFB4D69A4E}">
      <dgm:prSet/>
      <dgm:spPr/>
      <dgm:t>
        <a:bodyPr/>
        <a:lstStyle/>
        <a:p>
          <a:endParaRPr lang="en-US"/>
        </a:p>
      </dgm:t>
    </dgm:pt>
    <dgm:pt modelId="{F04E8373-9E3D-4B25-87A7-6B5F8CEC8D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Inpainting</a:t>
          </a:r>
          <a:endParaRPr lang="en-US"/>
        </a:p>
      </dgm:t>
    </dgm:pt>
    <dgm:pt modelId="{37F5F1AA-5A13-40BA-BD03-460E56901743}" type="parTrans" cxnId="{75EA8E20-3B00-44C5-8EFF-104A24B98105}">
      <dgm:prSet/>
      <dgm:spPr/>
      <dgm:t>
        <a:bodyPr/>
        <a:lstStyle/>
        <a:p>
          <a:endParaRPr lang="en-US"/>
        </a:p>
      </dgm:t>
    </dgm:pt>
    <dgm:pt modelId="{3F2380BB-C083-4C8E-AE14-107BEE41B563}" type="sibTrans" cxnId="{75EA8E20-3B00-44C5-8EFF-104A24B98105}">
      <dgm:prSet/>
      <dgm:spPr/>
      <dgm:t>
        <a:bodyPr/>
        <a:lstStyle/>
        <a:p>
          <a:endParaRPr lang="en-US"/>
        </a:p>
      </dgm:t>
    </dgm:pt>
    <dgm:pt modelId="{CE25A416-1B9B-4ED6-A8A8-999F9691D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Sequence</a:t>
          </a:r>
          <a:r>
            <a:rPr lang="en-US" baseline="0" dirty="0"/>
            <a:t> validation</a:t>
          </a:r>
        </a:p>
        <a:p>
          <a:pPr>
            <a:lnSpc>
              <a:spcPct val="100000"/>
            </a:lnSpc>
          </a:pPr>
          <a:r>
            <a:rPr lang="en-US" dirty="0"/>
            <a:t>- Uniqueness and novelty</a:t>
          </a:r>
          <a:endParaRPr lang="en-GB" dirty="0"/>
        </a:p>
        <a:p>
          <a:pPr>
            <a:lnSpc>
              <a:spcPct val="100000"/>
            </a:lnSpc>
          </a:pPr>
          <a:r>
            <a:rPr lang="en-GB" dirty="0"/>
            <a:t>- Truthfulness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A9FA09B0-30F0-4B5F-9EB9-7064D74567D7}" type="parTrans" cxnId="{14993C9F-A7CF-457F-B97D-23F4FB677E8B}">
      <dgm:prSet/>
      <dgm:spPr/>
      <dgm:t>
        <a:bodyPr/>
        <a:lstStyle/>
        <a:p>
          <a:endParaRPr lang="en-US"/>
        </a:p>
      </dgm:t>
    </dgm:pt>
    <dgm:pt modelId="{6AD9677D-3FF5-4CFD-A5E0-4E15DF732B17}" type="sibTrans" cxnId="{14993C9F-A7CF-457F-B97D-23F4FB677E8B}">
      <dgm:prSet/>
      <dgm:spPr/>
      <dgm:t>
        <a:bodyPr/>
        <a:lstStyle/>
        <a:p>
          <a:endParaRPr lang="en-US"/>
        </a:p>
      </dgm:t>
    </dgm:pt>
    <dgm:pt modelId="{8F96AB61-DC78-4ACD-ADBF-591DCCE08B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Data augmentation</a:t>
          </a:r>
          <a:endParaRPr lang="en-US"/>
        </a:p>
      </dgm:t>
    </dgm:pt>
    <dgm:pt modelId="{8068F0B5-C7BB-4663-B471-184F208CDE41}" type="parTrans" cxnId="{A976C5BB-F3E9-46B5-8257-A468765166DF}">
      <dgm:prSet/>
      <dgm:spPr/>
      <dgm:t>
        <a:bodyPr/>
        <a:lstStyle/>
        <a:p>
          <a:endParaRPr lang="en-US"/>
        </a:p>
      </dgm:t>
    </dgm:pt>
    <dgm:pt modelId="{4712219F-72F3-4E8F-8E03-F5DA9DFDE49B}" type="sibTrans" cxnId="{A976C5BB-F3E9-46B5-8257-A468765166DF}">
      <dgm:prSet/>
      <dgm:spPr/>
      <dgm:t>
        <a:bodyPr/>
        <a:lstStyle/>
        <a:p>
          <a:endParaRPr lang="en-US"/>
        </a:p>
      </dgm:t>
    </dgm:pt>
    <dgm:pt modelId="{7D7E846C-61E3-4A92-96AE-42D9464A16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Sequence</a:t>
          </a:r>
          <a:r>
            <a:rPr lang="en-US" baseline="0" dirty="0"/>
            <a:t> validation</a:t>
          </a:r>
          <a:endParaRPr lang="en-US" dirty="0"/>
        </a:p>
      </dgm:t>
    </dgm:pt>
    <dgm:pt modelId="{6C892002-E2DC-4767-A64B-40FC405291EF}" type="parTrans" cxnId="{BF05DA0E-D001-4830-9BF0-74B6744F03EC}">
      <dgm:prSet/>
      <dgm:spPr/>
      <dgm:t>
        <a:bodyPr/>
        <a:lstStyle/>
        <a:p>
          <a:endParaRPr lang="en-US"/>
        </a:p>
      </dgm:t>
    </dgm:pt>
    <dgm:pt modelId="{1AFDEA49-7595-4258-8881-E85F5CF0074B}" type="sibTrans" cxnId="{BF05DA0E-D001-4830-9BF0-74B6744F03EC}">
      <dgm:prSet/>
      <dgm:spPr/>
      <dgm:t>
        <a:bodyPr/>
        <a:lstStyle/>
        <a:p>
          <a:endParaRPr lang="en-US"/>
        </a:p>
      </dgm:t>
    </dgm:pt>
    <dgm:pt modelId="{E21BA620-5367-4F69-837D-6C77D7EF6B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Unnatural amino acids</a:t>
          </a:r>
          <a:endParaRPr lang="en-US"/>
        </a:p>
      </dgm:t>
    </dgm:pt>
    <dgm:pt modelId="{F2AFCDEF-457C-4C79-8184-6C79B5996EF5}" type="parTrans" cxnId="{9BB32F33-5C00-42A1-95CA-5DC0F8A31AF2}">
      <dgm:prSet/>
      <dgm:spPr/>
      <dgm:t>
        <a:bodyPr/>
        <a:lstStyle/>
        <a:p>
          <a:endParaRPr lang="en-US"/>
        </a:p>
      </dgm:t>
    </dgm:pt>
    <dgm:pt modelId="{55C9B645-AFC8-41AB-989E-4F5EEC52751C}" type="sibTrans" cxnId="{9BB32F33-5C00-42A1-95CA-5DC0F8A31AF2}">
      <dgm:prSet/>
      <dgm:spPr/>
      <dgm:t>
        <a:bodyPr/>
        <a:lstStyle/>
        <a:p>
          <a:endParaRPr lang="en-US"/>
        </a:p>
      </dgm:t>
    </dgm:pt>
    <dgm:pt modelId="{8DC60D3C-9661-4C44-876C-0497327E5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Training distribution vs.     	generated distribution </a:t>
          </a:r>
        </a:p>
      </dgm:t>
    </dgm:pt>
    <dgm:pt modelId="{109630F7-C839-440C-B2FF-C8F170089A71}" type="parTrans" cxnId="{0ED08EBE-BF49-424F-89F5-835E7C67F2F1}">
      <dgm:prSet/>
      <dgm:spPr/>
      <dgm:t>
        <a:bodyPr/>
        <a:lstStyle/>
        <a:p>
          <a:endParaRPr lang="en-US"/>
        </a:p>
      </dgm:t>
    </dgm:pt>
    <dgm:pt modelId="{296A5F9D-F27E-4A21-BB3B-C8ED3E620F32}" type="sibTrans" cxnId="{0ED08EBE-BF49-424F-89F5-835E7C67F2F1}">
      <dgm:prSet/>
      <dgm:spPr/>
      <dgm:t>
        <a:bodyPr/>
        <a:lstStyle/>
        <a:p>
          <a:endParaRPr lang="en-US"/>
        </a:p>
      </dgm:t>
    </dgm:pt>
    <dgm:pt modelId="{D2815C3E-26EC-49ED-BAD4-BAE99C4EC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Uniqueness and novelty</a:t>
          </a:r>
          <a:endParaRPr lang="en-GB" dirty="0"/>
        </a:p>
      </dgm:t>
    </dgm:pt>
    <dgm:pt modelId="{D6F673CD-520A-499B-A031-41E409F54338}" type="parTrans" cxnId="{384D5BD9-B499-4D11-9B6F-0D20670A68E8}">
      <dgm:prSet/>
      <dgm:spPr/>
      <dgm:t>
        <a:bodyPr/>
        <a:lstStyle/>
        <a:p>
          <a:endParaRPr lang="en-GB"/>
        </a:p>
      </dgm:t>
    </dgm:pt>
    <dgm:pt modelId="{802371E3-E55C-4582-9D75-5DC851B1D6FA}" type="sibTrans" cxnId="{384D5BD9-B499-4D11-9B6F-0D20670A68E8}">
      <dgm:prSet/>
      <dgm:spPr/>
      <dgm:t>
        <a:bodyPr/>
        <a:lstStyle/>
        <a:p>
          <a:endParaRPr lang="en-GB"/>
        </a:p>
      </dgm:t>
    </dgm:pt>
    <dgm:pt modelId="{263D8DB8-0835-4CBC-9B14-FAAC058E517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- Structure validation</a:t>
          </a:r>
        </a:p>
      </dgm:t>
    </dgm:pt>
    <dgm:pt modelId="{C28C512B-7DDB-4240-AD42-2BF8FD63F99B}" type="parTrans" cxnId="{4F6730BE-00F4-4180-9E90-5FD018A4A223}">
      <dgm:prSet/>
      <dgm:spPr/>
      <dgm:t>
        <a:bodyPr/>
        <a:lstStyle/>
        <a:p>
          <a:endParaRPr lang="en-GB"/>
        </a:p>
      </dgm:t>
    </dgm:pt>
    <dgm:pt modelId="{C5605896-7A0F-4173-89AE-B3D6BE5310F0}" type="sibTrans" cxnId="{4F6730BE-00F4-4180-9E90-5FD018A4A223}">
      <dgm:prSet/>
      <dgm:spPr/>
      <dgm:t>
        <a:bodyPr/>
        <a:lstStyle/>
        <a:p>
          <a:endParaRPr lang="en-GB"/>
        </a:p>
      </dgm:t>
    </dgm:pt>
    <dgm:pt modelId="{F3259B37-9E2C-4568-845A-630662F2ED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 </a:t>
          </a:r>
          <a:endParaRPr lang="en-US" dirty="0"/>
        </a:p>
      </dgm:t>
    </dgm:pt>
    <dgm:pt modelId="{7054EA0C-65A8-4D48-9EB0-0F7227BF19BF}" type="parTrans" cxnId="{AFB57C16-69B5-4BFD-A368-95EA63A71E97}">
      <dgm:prSet/>
      <dgm:spPr/>
      <dgm:t>
        <a:bodyPr/>
        <a:lstStyle/>
        <a:p>
          <a:endParaRPr lang="en-GB"/>
        </a:p>
      </dgm:t>
    </dgm:pt>
    <dgm:pt modelId="{3E1393F6-B8B8-4D89-A901-5729B3B35AB7}" type="sibTrans" cxnId="{AFB57C16-69B5-4BFD-A368-95EA63A71E97}">
      <dgm:prSet/>
      <dgm:spPr/>
      <dgm:t>
        <a:bodyPr/>
        <a:lstStyle/>
        <a:p>
          <a:endParaRPr lang="en-GB"/>
        </a:p>
      </dgm:t>
    </dgm:pt>
    <dgm:pt modelId="{3BCC1F37-CB33-4A83-91F4-C4F9F61FF636}" type="pres">
      <dgm:prSet presAssocID="{8AB30888-0649-45B0-9ADB-1B77C8484741}" presName="root" presStyleCnt="0">
        <dgm:presLayoutVars>
          <dgm:dir/>
          <dgm:resizeHandles val="exact"/>
        </dgm:presLayoutVars>
      </dgm:prSet>
      <dgm:spPr/>
    </dgm:pt>
    <dgm:pt modelId="{133D30DE-A219-4030-A35A-F0092B97F4FC}" type="pres">
      <dgm:prSet presAssocID="{6171FD95-0321-494F-AB8E-7DD9BE80DBA4}" presName="compNode" presStyleCnt="0"/>
      <dgm:spPr/>
    </dgm:pt>
    <dgm:pt modelId="{AFD7B2CE-EC93-4B5B-95C2-07F17F60F9BD}" type="pres">
      <dgm:prSet presAssocID="{6171FD95-0321-494F-AB8E-7DD9BE80DB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with solid fill"/>
        </a:ext>
      </dgm:extLst>
    </dgm:pt>
    <dgm:pt modelId="{8FCE6B5E-EF2B-469F-8414-DC8855F42C69}" type="pres">
      <dgm:prSet presAssocID="{6171FD95-0321-494F-AB8E-7DD9BE80DBA4}" presName="iconSpace" presStyleCnt="0"/>
      <dgm:spPr/>
    </dgm:pt>
    <dgm:pt modelId="{893B219E-B78F-4EB0-B08C-22FFED414860}" type="pres">
      <dgm:prSet presAssocID="{6171FD95-0321-494F-AB8E-7DD9BE80DBA4}" presName="parTx" presStyleLbl="revTx" presStyleIdx="0" presStyleCnt="8">
        <dgm:presLayoutVars>
          <dgm:chMax val="0"/>
          <dgm:chPref val="0"/>
        </dgm:presLayoutVars>
      </dgm:prSet>
      <dgm:spPr/>
    </dgm:pt>
    <dgm:pt modelId="{139286F1-4165-4C4C-A4CA-6E01389C6C69}" type="pres">
      <dgm:prSet presAssocID="{6171FD95-0321-494F-AB8E-7DD9BE80DBA4}" presName="txSpace" presStyleCnt="0"/>
      <dgm:spPr/>
    </dgm:pt>
    <dgm:pt modelId="{43213C59-D4BB-4996-9DB5-49E87B275C8E}" type="pres">
      <dgm:prSet presAssocID="{6171FD95-0321-494F-AB8E-7DD9BE80DBA4}" presName="desTx" presStyleLbl="revTx" presStyleIdx="1" presStyleCnt="8">
        <dgm:presLayoutVars/>
      </dgm:prSet>
      <dgm:spPr/>
    </dgm:pt>
    <dgm:pt modelId="{01A5BA3A-3411-47A0-90BA-F0A12FEF97BA}" type="pres">
      <dgm:prSet presAssocID="{C7CF30BA-B2F2-446F-8BD0-72DDA96DB9BD}" presName="sibTrans" presStyleCnt="0"/>
      <dgm:spPr/>
    </dgm:pt>
    <dgm:pt modelId="{47148A67-F439-4B76-AC08-BC9813F4A7CE}" type="pres">
      <dgm:prSet presAssocID="{F04E8373-9E3D-4B25-87A7-6B5F8CEC8D57}" presName="compNode" presStyleCnt="0"/>
      <dgm:spPr/>
    </dgm:pt>
    <dgm:pt modelId="{3C98CD40-C818-4730-85B9-8DAEE59C027E}" type="pres">
      <dgm:prSet presAssocID="{F04E8373-9E3D-4B25-87A7-6B5F8CEC8D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C20999-532D-4572-A51D-13903B5F96DC}" type="pres">
      <dgm:prSet presAssocID="{F04E8373-9E3D-4B25-87A7-6B5F8CEC8D57}" presName="iconSpace" presStyleCnt="0"/>
      <dgm:spPr/>
    </dgm:pt>
    <dgm:pt modelId="{1B25997A-ED54-4140-A15E-239D9F7C7282}" type="pres">
      <dgm:prSet presAssocID="{F04E8373-9E3D-4B25-87A7-6B5F8CEC8D57}" presName="parTx" presStyleLbl="revTx" presStyleIdx="2" presStyleCnt="8">
        <dgm:presLayoutVars>
          <dgm:chMax val="0"/>
          <dgm:chPref val="0"/>
        </dgm:presLayoutVars>
      </dgm:prSet>
      <dgm:spPr/>
    </dgm:pt>
    <dgm:pt modelId="{96F69B50-19F2-4F77-A9F9-C138AB81462D}" type="pres">
      <dgm:prSet presAssocID="{F04E8373-9E3D-4B25-87A7-6B5F8CEC8D57}" presName="txSpace" presStyleCnt="0"/>
      <dgm:spPr/>
    </dgm:pt>
    <dgm:pt modelId="{51543AC0-3121-4EF8-947D-CE51968128BF}" type="pres">
      <dgm:prSet presAssocID="{F04E8373-9E3D-4B25-87A7-6B5F8CEC8D57}" presName="desTx" presStyleLbl="revTx" presStyleIdx="3" presStyleCnt="8">
        <dgm:presLayoutVars/>
      </dgm:prSet>
      <dgm:spPr/>
    </dgm:pt>
    <dgm:pt modelId="{08F48F25-3237-4E49-AA57-EDE2347F7F69}" type="pres">
      <dgm:prSet presAssocID="{3F2380BB-C083-4C8E-AE14-107BEE41B563}" presName="sibTrans" presStyleCnt="0"/>
      <dgm:spPr/>
    </dgm:pt>
    <dgm:pt modelId="{7F9F93B0-C795-41B0-A7A6-19B61F2BB74D}" type="pres">
      <dgm:prSet presAssocID="{8F96AB61-DC78-4ACD-ADBF-591DCCE08BBA}" presName="compNode" presStyleCnt="0"/>
      <dgm:spPr/>
    </dgm:pt>
    <dgm:pt modelId="{99BABCAF-8F60-488B-A6D4-10C12F73CF8E}" type="pres">
      <dgm:prSet presAssocID="{8F96AB61-DC78-4ACD-ADBF-591DCCE08BBA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F125F9B-EAD1-46BF-8E34-74D0BA373963}" type="pres">
      <dgm:prSet presAssocID="{8F96AB61-DC78-4ACD-ADBF-591DCCE08BBA}" presName="iconSpace" presStyleCnt="0"/>
      <dgm:spPr/>
    </dgm:pt>
    <dgm:pt modelId="{C92B92FE-FFE2-41CB-B02D-1B6BA1521169}" type="pres">
      <dgm:prSet presAssocID="{8F96AB61-DC78-4ACD-ADBF-591DCCE08BBA}" presName="parTx" presStyleLbl="revTx" presStyleIdx="4" presStyleCnt="8">
        <dgm:presLayoutVars>
          <dgm:chMax val="0"/>
          <dgm:chPref val="0"/>
        </dgm:presLayoutVars>
      </dgm:prSet>
      <dgm:spPr/>
    </dgm:pt>
    <dgm:pt modelId="{6EA0204B-2B5F-42D3-8EC5-56F3416F2BCA}" type="pres">
      <dgm:prSet presAssocID="{8F96AB61-DC78-4ACD-ADBF-591DCCE08BBA}" presName="txSpace" presStyleCnt="0"/>
      <dgm:spPr/>
    </dgm:pt>
    <dgm:pt modelId="{3E67EFD9-7319-49D1-A407-525C28A95C5B}" type="pres">
      <dgm:prSet presAssocID="{8F96AB61-DC78-4ACD-ADBF-591DCCE08BBA}" presName="desTx" presStyleLbl="revTx" presStyleIdx="5" presStyleCnt="8">
        <dgm:presLayoutVars/>
      </dgm:prSet>
      <dgm:spPr/>
    </dgm:pt>
    <dgm:pt modelId="{02EC8457-25EC-4DE1-BE54-8A8F0C5BD0AE}" type="pres">
      <dgm:prSet presAssocID="{4712219F-72F3-4E8F-8E03-F5DA9DFDE49B}" presName="sibTrans" presStyleCnt="0"/>
      <dgm:spPr/>
    </dgm:pt>
    <dgm:pt modelId="{ED6617B8-6DFD-4B66-9785-3F262BDFAD15}" type="pres">
      <dgm:prSet presAssocID="{E21BA620-5367-4F69-837D-6C77D7EF6BCD}" presName="compNode" presStyleCnt="0"/>
      <dgm:spPr/>
    </dgm:pt>
    <dgm:pt modelId="{1F2B87F0-9771-4E7C-BCBB-C8056536263F}" type="pres">
      <dgm:prSet presAssocID="{E21BA620-5367-4F69-837D-6C77D7EF6B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 with solid fill"/>
        </a:ext>
      </dgm:extLst>
    </dgm:pt>
    <dgm:pt modelId="{875DA154-8F83-49B2-B6DC-0E4AFE41BA36}" type="pres">
      <dgm:prSet presAssocID="{E21BA620-5367-4F69-837D-6C77D7EF6BCD}" presName="iconSpace" presStyleCnt="0"/>
      <dgm:spPr/>
    </dgm:pt>
    <dgm:pt modelId="{D3F3D997-1790-4EA0-9DAF-5A4F4A3A1FD8}" type="pres">
      <dgm:prSet presAssocID="{E21BA620-5367-4F69-837D-6C77D7EF6BCD}" presName="parTx" presStyleLbl="revTx" presStyleIdx="6" presStyleCnt="8">
        <dgm:presLayoutVars>
          <dgm:chMax val="0"/>
          <dgm:chPref val="0"/>
        </dgm:presLayoutVars>
      </dgm:prSet>
      <dgm:spPr/>
    </dgm:pt>
    <dgm:pt modelId="{7CC93475-2103-484D-B87F-1B61DA37C16A}" type="pres">
      <dgm:prSet presAssocID="{E21BA620-5367-4F69-837D-6C77D7EF6BCD}" presName="txSpace" presStyleCnt="0"/>
      <dgm:spPr/>
    </dgm:pt>
    <dgm:pt modelId="{44AB4815-0763-4305-9EE7-81A890740557}" type="pres">
      <dgm:prSet presAssocID="{E21BA620-5367-4F69-837D-6C77D7EF6BCD}" presName="desTx" presStyleLbl="revTx" presStyleIdx="7" presStyleCnt="8">
        <dgm:presLayoutVars/>
      </dgm:prSet>
      <dgm:spPr/>
    </dgm:pt>
  </dgm:ptLst>
  <dgm:cxnLst>
    <dgm:cxn modelId="{BF05DA0E-D001-4830-9BF0-74B6744F03EC}" srcId="{8F96AB61-DC78-4ACD-ADBF-591DCCE08BBA}" destId="{7D7E846C-61E3-4A92-96AE-42D9464A16A6}" srcOrd="0" destOrd="0" parTransId="{6C892002-E2DC-4767-A64B-40FC405291EF}" sibTransId="{1AFDEA49-7595-4258-8881-E85F5CF0074B}"/>
    <dgm:cxn modelId="{9516A20F-0BE0-4139-9120-00A9D9D9736A}" type="presOf" srcId="{F3259B37-9E2C-4568-845A-630662F2EDEB}" destId="{3E67EFD9-7319-49D1-A407-525C28A95C5B}" srcOrd="0" destOrd="3" presId="urn:microsoft.com/office/officeart/2018/2/layout/IconLabelDescriptionList"/>
    <dgm:cxn modelId="{AFB57C16-69B5-4BFD-A368-95EA63A71E97}" srcId="{8F96AB61-DC78-4ACD-ADBF-591DCCE08BBA}" destId="{F3259B37-9E2C-4568-845A-630662F2EDEB}" srcOrd="3" destOrd="0" parTransId="{7054EA0C-65A8-4D48-9EB0-0F7227BF19BF}" sibTransId="{3E1393F6-B8B8-4D89-A901-5729B3B35AB7}"/>
    <dgm:cxn modelId="{75EA8E20-3B00-44C5-8EFF-104A24B98105}" srcId="{8AB30888-0649-45B0-9ADB-1B77C8484741}" destId="{F04E8373-9E3D-4B25-87A7-6B5F8CEC8D57}" srcOrd="1" destOrd="0" parTransId="{37F5F1AA-5A13-40BA-BD03-460E56901743}" sibTransId="{3F2380BB-C083-4C8E-AE14-107BEE41B563}"/>
    <dgm:cxn modelId="{17B3FD2D-7E57-46BF-AD0B-2F59E7466F9E}" type="presOf" srcId="{8DC60D3C-9661-4C44-876C-0497327E5B5D}" destId="{44AB4815-0763-4305-9EE7-81A890740557}" srcOrd="0" destOrd="0" presId="urn:microsoft.com/office/officeart/2018/2/layout/IconLabelDescriptionList"/>
    <dgm:cxn modelId="{9BB32F33-5C00-42A1-95CA-5DC0F8A31AF2}" srcId="{8AB30888-0649-45B0-9ADB-1B77C8484741}" destId="{E21BA620-5367-4F69-837D-6C77D7EF6BCD}" srcOrd="3" destOrd="0" parTransId="{F2AFCDEF-457C-4C79-8184-6C79B5996EF5}" sibTransId="{55C9B645-AFC8-41AB-989E-4F5EEC52751C}"/>
    <dgm:cxn modelId="{11DEA433-6A8D-483B-9469-D3B2DFF8E585}" type="presOf" srcId="{D2815C3E-26EC-49ED-BAD4-BAE99C4EC2CF}" destId="{3E67EFD9-7319-49D1-A407-525C28A95C5B}" srcOrd="0" destOrd="1" presId="urn:microsoft.com/office/officeart/2018/2/layout/IconLabelDescriptionList"/>
    <dgm:cxn modelId="{24CF2A68-48D8-402D-A7F4-F01138182C03}" type="presOf" srcId="{8AB30888-0649-45B0-9ADB-1B77C8484741}" destId="{3BCC1F37-CB33-4A83-91F4-C4F9F61FF636}" srcOrd="0" destOrd="0" presId="urn:microsoft.com/office/officeart/2018/2/layout/IconLabelDescriptionList"/>
    <dgm:cxn modelId="{61AC7E6E-5B64-4609-A948-BF86AF76A51C}" type="presOf" srcId="{8F96AB61-DC78-4ACD-ADBF-591DCCE08BBA}" destId="{C92B92FE-FFE2-41CB-B02D-1B6BA1521169}" srcOrd="0" destOrd="0" presId="urn:microsoft.com/office/officeart/2018/2/layout/IconLabelDescriptionList"/>
    <dgm:cxn modelId="{1E18637E-5608-4109-B30B-9AE968D1CB80}" type="presOf" srcId="{263D8DB8-0835-4CBC-9B14-FAAC058E5173}" destId="{3E67EFD9-7319-49D1-A407-525C28A95C5B}" srcOrd="0" destOrd="2" presId="urn:microsoft.com/office/officeart/2018/2/layout/IconLabelDescriptionList"/>
    <dgm:cxn modelId="{A8F2E588-67F9-4F43-877D-27197F762FFB}" type="presOf" srcId="{7D7E846C-61E3-4A92-96AE-42D9464A16A6}" destId="{3E67EFD9-7319-49D1-A407-525C28A95C5B}" srcOrd="0" destOrd="0" presId="urn:microsoft.com/office/officeart/2018/2/layout/IconLabelDescriptionList"/>
    <dgm:cxn modelId="{6FC6E097-B2AE-4B70-B36C-EAD36C16C47D}" type="presOf" srcId="{E09DA73A-B160-40A0-A00B-D43009B5ADB8}" destId="{43213C59-D4BB-4996-9DB5-49E87B275C8E}" srcOrd="0" destOrd="0" presId="urn:microsoft.com/office/officeart/2018/2/layout/IconLabelDescriptionList"/>
    <dgm:cxn modelId="{14993C9F-A7CF-457F-B97D-23F4FB677E8B}" srcId="{F04E8373-9E3D-4B25-87A7-6B5F8CEC8D57}" destId="{CE25A416-1B9B-4ED6-A8A8-999F9691D925}" srcOrd="0" destOrd="0" parTransId="{A9FA09B0-30F0-4B5F-9EB9-7064D74567D7}" sibTransId="{6AD9677D-3FF5-4CFD-A5E0-4E15DF732B17}"/>
    <dgm:cxn modelId="{D55A81A3-EECD-4B78-AEF8-72ABCC98F0CC}" type="presOf" srcId="{F04E8373-9E3D-4B25-87A7-6B5F8CEC8D57}" destId="{1B25997A-ED54-4140-A15E-239D9F7C7282}" srcOrd="0" destOrd="0" presId="urn:microsoft.com/office/officeart/2018/2/layout/IconLabelDescriptionList"/>
    <dgm:cxn modelId="{A976C5BB-F3E9-46B5-8257-A468765166DF}" srcId="{8AB30888-0649-45B0-9ADB-1B77C8484741}" destId="{8F96AB61-DC78-4ACD-ADBF-591DCCE08BBA}" srcOrd="2" destOrd="0" parTransId="{8068F0B5-C7BB-4663-B471-184F208CDE41}" sibTransId="{4712219F-72F3-4E8F-8E03-F5DA9DFDE49B}"/>
    <dgm:cxn modelId="{4F6730BE-00F4-4180-9E90-5FD018A4A223}" srcId="{8F96AB61-DC78-4ACD-ADBF-591DCCE08BBA}" destId="{263D8DB8-0835-4CBC-9B14-FAAC058E5173}" srcOrd="2" destOrd="0" parTransId="{C28C512B-7DDB-4240-AD42-2BF8FD63F99B}" sibTransId="{C5605896-7A0F-4173-89AE-B3D6BE5310F0}"/>
    <dgm:cxn modelId="{0ED08EBE-BF49-424F-89F5-835E7C67F2F1}" srcId="{E21BA620-5367-4F69-837D-6C77D7EF6BCD}" destId="{8DC60D3C-9661-4C44-876C-0497327E5B5D}" srcOrd="0" destOrd="0" parTransId="{109630F7-C839-440C-B2FF-C8F170089A71}" sibTransId="{296A5F9D-F27E-4A21-BB3B-C8ED3E620F32}"/>
    <dgm:cxn modelId="{8639BBC6-20D0-418F-BEF6-CF3380A3B3A2}" type="presOf" srcId="{6171FD95-0321-494F-AB8E-7DD9BE80DBA4}" destId="{893B219E-B78F-4EB0-B08C-22FFED414860}" srcOrd="0" destOrd="0" presId="urn:microsoft.com/office/officeart/2018/2/layout/IconLabelDescriptionList"/>
    <dgm:cxn modelId="{174E62CE-793C-4A80-A7E8-5AFFB4D69A4E}" srcId="{6171FD95-0321-494F-AB8E-7DD9BE80DBA4}" destId="{E09DA73A-B160-40A0-A00B-D43009B5ADB8}" srcOrd="0" destOrd="0" parTransId="{3D7BBE94-383D-4D80-84F9-492367C6D1B6}" sibTransId="{C8B5D277-598A-4C7A-A6AB-7754C565A66F}"/>
    <dgm:cxn modelId="{384D5BD9-B499-4D11-9B6F-0D20670A68E8}" srcId="{8F96AB61-DC78-4ACD-ADBF-591DCCE08BBA}" destId="{D2815C3E-26EC-49ED-BAD4-BAE99C4EC2CF}" srcOrd="1" destOrd="0" parTransId="{D6F673CD-520A-499B-A031-41E409F54338}" sibTransId="{802371E3-E55C-4582-9D75-5DC851B1D6FA}"/>
    <dgm:cxn modelId="{9815AADD-09B4-44DB-ACC3-B6FF7453CF16}" srcId="{8AB30888-0649-45B0-9ADB-1B77C8484741}" destId="{6171FD95-0321-494F-AB8E-7DD9BE80DBA4}" srcOrd="0" destOrd="0" parTransId="{B007E6FF-12BC-44BE-9C4C-92F9255E7D48}" sibTransId="{C7CF30BA-B2F2-446F-8BD0-72DDA96DB9BD}"/>
    <dgm:cxn modelId="{62FA7DEB-BF83-43AE-924F-E7AF8BFED5D7}" type="presOf" srcId="{E21BA620-5367-4F69-837D-6C77D7EF6BCD}" destId="{D3F3D997-1790-4EA0-9DAF-5A4F4A3A1FD8}" srcOrd="0" destOrd="0" presId="urn:microsoft.com/office/officeart/2018/2/layout/IconLabelDescriptionList"/>
    <dgm:cxn modelId="{E5BE5DF4-3187-461C-87B4-D242D7A1737C}" type="presOf" srcId="{CE25A416-1B9B-4ED6-A8A8-999F9691D925}" destId="{51543AC0-3121-4EF8-947D-CE51968128BF}" srcOrd="0" destOrd="0" presId="urn:microsoft.com/office/officeart/2018/2/layout/IconLabelDescriptionList"/>
    <dgm:cxn modelId="{219E8988-ADC0-4870-AA34-FFDB5B74DBBB}" type="presParOf" srcId="{3BCC1F37-CB33-4A83-91F4-C4F9F61FF636}" destId="{133D30DE-A219-4030-A35A-F0092B97F4FC}" srcOrd="0" destOrd="0" presId="urn:microsoft.com/office/officeart/2018/2/layout/IconLabelDescriptionList"/>
    <dgm:cxn modelId="{AE8F1E33-DBDF-4A86-8315-7B879EE4E8EE}" type="presParOf" srcId="{133D30DE-A219-4030-A35A-F0092B97F4FC}" destId="{AFD7B2CE-EC93-4B5B-95C2-07F17F60F9BD}" srcOrd="0" destOrd="0" presId="urn:microsoft.com/office/officeart/2018/2/layout/IconLabelDescriptionList"/>
    <dgm:cxn modelId="{6DF70DD4-026F-418F-A874-007144436F96}" type="presParOf" srcId="{133D30DE-A219-4030-A35A-F0092B97F4FC}" destId="{8FCE6B5E-EF2B-469F-8414-DC8855F42C69}" srcOrd="1" destOrd="0" presId="urn:microsoft.com/office/officeart/2018/2/layout/IconLabelDescriptionList"/>
    <dgm:cxn modelId="{1886A0D2-04A6-403E-B1CC-4DBABCD9518C}" type="presParOf" srcId="{133D30DE-A219-4030-A35A-F0092B97F4FC}" destId="{893B219E-B78F-4EB0-B08C-22FFED414860}" srcOrd="2" destOrd="0" presId="urn:microsoft.com/office/officeart/2018/2/layout/IconLabelDescriptionList"/>
    <dgm:cxn modelId="{B4780E6B-7846-4604-9217-F74A38412E71}" type="presParOf" srcId="{133D30DE-A219-4030-A35A-F0092B97F4FC}" destId="{139286F1-4165-4C4C-A4CA-6E01389C6C69}" srcOrd="3" destOrd="0" presId="urn:microsoft.com/office/officeart/2018/2/layout/IconLabelDescriptionList"/>
    <dgm:cxn modelId="{B3CE1912-23D4-4688-9DDD-EEB7330020EB}" type="presParOf" srcId="{133D30DE-A219-4030-A35A-F0092B97F4FC}" destId="{43213C59-D4BB-4996-9DB5-49E87B275C8E}" srcOrd="4" destOrd="0" presId="urn:microsoft.com/office/officeart/2018/2/layout/IconLabelDescriptionList"/>
    <dgm:cxn modelId="{B20ED545-6966-4EDD-B211-13C5DEDB4581}" type="presParOf" srcId="{3BCC1F37-CB33-4A83-91F4-C4F9F61FF636}" destId="{01A5BA3A-3411-47A0-90BA-F0A12FEF97BA}" srcOrd="1" destOrd="0" presId="urn:microsoft.com/office/officeart/2018/2/layout/IconLabelDescriptionList"/>
    <dgm:cxn modelId="{4973974E-F50F-4179-BD28-6A01B0620F3B}" type="presParOf" srcId="{3BCC1F37-CB33-4A83-91F4-C4F9F61FF636}" destId="{47148A67-F439-4B76-AC08-BC9813F4A7CE}" srcOrd="2" destOrd="0" presId="urn:microsoft.com/office/officeart/2018/2/layout/IconLabelDescriptionList"/>
    <dgm:cxn modelId="{D3228ACA-7C8B-44E3-AFBA-354A4983C8FF}" type="presParOf" srcId="{47148A67-F439-4B76-AC08-BC9813F4A7CE}" destId="{3C98CD40-C818-4730-85B9-8DAEE59C027E}" srcOrd="0" destOrd="0" presId="urn:microsoft.com/office/officeart/2018/2/layout/IconLabelDescriptionList"/>
    <dgm:cxn modelId="{24DECF67-D495-45DE-AA64-2267A1DBE3B8}" type="presParOf" srcId="{47148A67-F439-4B76-AC08-BC9813F4A7CE}" destId="{79C20999-532D-4572-A51D-13903B5F96DC}" srcOrd="1" destOrd="0" presId="urn:microsoft.com/office/officeart/2018/2/layout/IconLabelDescriptionList"/>
    <dgm:cxn modelId="{DB9DA841-3017-4A57-A2FE-C0B792C857B9}" type="presParOf" srcId="{47148A67-F439-4B76-AC08-BC9813F4A7CE}" destId="{1B25997A-ED54-4140-A15E-239D9F7C7282}" srcOrd="2" destOrd="0" presId="urn:microsoft.com/office/officeart/2018/2/layout/IconLabelDescriptionList"/>
    <dgm:cxn modelId="{F72BCD40-42B8-42DE-800C-EBABCB491D0F}" type="presParOf" srcId="{47148A67-F439-4B76-AC08-BC9813F4A7CE}" destId="{96F69B50-19F2-4F77-A9F9-C138AB81462D}" srcOrd="3" destOrd="0" presId="urn:microsoft.com/office/officeart/2018/2/layout/IconLabelDescriptionList"/>
    <dgm:cxn modelId="{03CACE77-4B12-40FD-B47B-AEFC38195B56}" type="presParOf" srcId="{47148A67-F439-4B76-AC08-BC9813F4A7CE}" destId="{51543AC0-3121-4EF8-947D-CE51968128BF}" srcOrd="4" destOrd="0" presId="urn:microsoft.com/office/officeart/2018/2/layout/IconLabelDescriptionList"/>
    <dgm:cxn modelId="{CBA84DF2-2C8A-4585-ACB3-EB28A1ABAC28}" type="presParOf" srcId="{3BCC1F37-CB33-4A83-91F4-C4F9F61FF636}" destId="{08F48F25-3237-4E49-AA57-EDE2347F7F69}" srcOrd="3" destOrd="0" presId="urn:microsoft.com/office/officeart/2018/2/layout/IconLabelDescriptionList"/>
    <dgm:cxn modelId="{8BBAC84D-9475-4266-95E4-9176D06F9C7D}" type="presParOf" srcId="{3BCC1F37-CB33-4A83-91F4-C4F9F61FF636}" destId="{7F9F93B0-C795-41B0-A7A6-19B61F2BB74D}" srcOrd="4" destOrd="0" presId="urn:microsoft.com/office/officeart/2018/2/layout/IconLabelDescriptionList"/>
    <dgm:cxn modelId="{4ED310EF-3920-4682-BE63-A1F768C66448}" type="presParOf" srcId="{7F9F93B0-C795-41B0-A7A6-19B61F2BB74D}" destId="{99BABCAF-8F60-488B-A6D4-10C12F73CF8E}" srcOrd="0" destOrd="0" presId="urn:microsoft.com/office/officeart/2018/2/layout/IconLabelDescriptionList"/>
    <dgm:cxn modelId="{BFEEA9B8-305E-447D-9F6F-9923A3D17B70}" type="presParOf" srcId="{7F9F93B0-C795-41B0-A7A6-19B61F2BB74D}" destId="{BF125F9B-EAD1-46BF-8E34-74D0BA373963}" srcOrd="1" destOrd="0" presId="urn:microsoft.com/office/officeart/2018/2/layout/IconLabelDescriptionList"/>
    <dgm:cxn modelId="{41A6632E-2A26-458E-829A-BA33125EE492}" type="presParOf" srcId="{7F9F93B0-C795-41B0-A7A6-19B61F2BB74D}" destId="{C92B92FE-FFE2-41CB-B02D-1B6BA1521169}" srcOrd="2" destOrd="0" presId="urn:microsoft.com/office/officeart/2018/2/layout/IconLabelDescriptionList"/>
    <dgm:cxn modelId="{D8079068-CAF9-4EEF-9DFC-D74539AEDE55}" type="presParOf" srcId="{7F9F93B0-C795-41B0-A7A6-19B61F2BB74D}" destId="{6EA0204B-2B5F-42D3-8EC5-56F3416F2BCA}" srcOrd="3" destOrd="0" presId="urn:microsoft.com/office/officeart/2018/2/layout/IconLabelDescriptionList"/>
    <dgm:cxn modelId="{C8E23A27-4901-478A-81A4-5E47106C4A52}" type="presParOf" srcId="{7F9F93B0-C795-41B0-A7A6-19B61F2BB74D}" destId="{3E67EFD9-7319-49D1-A407-525C28A95C5B}" srcOrd="4" destOrd="0" presId="urn:microsoft.com/office/officeart/2018/2/layout/IconLabelDescriptionList"/>
    <dgm:cxn modelId="{B1A8AA02-5E83-413B-A679-8705DC84EFD5}" type="presParOf" srcId="{3BCC1F37-CB33-4A83-91F4-C4F9F61FF636}" destId="{02EC8457-25EC-4DE1-BE54-8A8F0C5BD0AE}" srcOrd="5" destOrd="0" presId="urn:microsoft.com/office/officeart/2018/2/layout/IconLabelDescriptionList"/>
    <dgm:cxn modelId="{3A8EE428-52E3-4483-A8C4-8BB98A15875B}" type="presParOf" srcId="{3BCC1F37-CB33-4A83-91F4-C4F9F61FF636}" destId="{ED6617B8-6DFD-4B66-9785-3F262BDFAD15}" srcOrd="6" destOrd="0" presId="urn:microsoft.com/office/officeart/2018/2/layout/IconLabelDescriptionList"/>
    <dgm:cxn modelId="{625CA801-C730-4C98-9F57-1523ED082FA6}" type="presParOf" srcId="{ED6617B8-6DFD-4B66-9785-3F262BDFAD15}" destId="{1F2B87F0-9771-4E7C-BCBB-C8056536263F}" srcOrd="0" destOrd="0" presId="urn:microsoft.com/office/officeart/2018/2/layout/IconLabelDescriptionList"/>
    <dgm:cxn modelId="{2B092863-F1F9-435E-80A6-B911B1ECBF5E}" type="presParOf" srcId="{ED6617B8-6DFD-4B66-9785-3F262BDFAD15}" destId="{875DA154-8F83-49B2-B6DC-0E4AFE41BA36}" srcOrd="1" destOrd="0" presId="urn:microsoft.com/office/officeart/2018/2/layout/IconLabelDescriptionList"/>
    <dgm:cxn modelId="{5C6721E7-1EAA-4CD2-BDB6-E77C23A37465}" type="presParOf" srcId="{ED6617B8-6DFD-4B66-9785-3F262BDFAD15}" destId="{D3F3D997-1790-4EA0-9DAF-5A4F4A3A1FD8}" srcOrd="2" destOrd="0" presId="urn:microsoft.com/office/officeart/2018/2/layout/IconLabelDescriptionList"/>
    <dgm:cxn modelId="{2CA2C04E-79A7-4337-AB5E-D1E3E1F32933}" type="presParOf" srcId="{ED6617B8-6DFD-4B66-9785-3F262BDFAD15}" destId="{7CC93475-2103-484D-B87F-1B61DA37C16A}" srcOrd="3" destOrd="0" presId="urn:microsoft.com/office/officeart/2018/2/layout/IconLabelDescriptionList"/>
    <dgm:cxn modelId="{FE85C54E-C874-4F85-B877-382D7B6EA93E}" type="presParOf" srcId="{ED6617B8-6DFD-4B66-9785-3F262BDFAD15}" destId="{44AB4815-0763-4305-9EE7-81A89074055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B30888-0649-45B0-9ADB-1B77C848474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71FD95-0321-494F-AB8E-7DD9BE80DB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Subset of different lengths</a:t>
          </a:r>
          <a:endParaRPr lang="en-US" dirty="0"/>
        </a:p>
      </dgm:t>
    </dgm:pt>
    <dgm:pt modelId="{B007E6FF-12BC-44BE-9C4C-92F9255E7D48}" type="parTrans" cxnId="{9815AADD-09B4-44DB-ACC3-B6FF7453CF16}">
      <dgm:prSet/>
      <dgm:spPr/>
      <dgm:t>
        <a:bodyPr/>
        <a:lstStyle/>
        <a:p>
          <a:endParaRPr lang="en-US"/>
        </a:p>
      </dgm:t>
    </dgm:pt>
    <dgm:pt modelId="{C7CF30BA-B2F2-446F-8BD0-72DDA96DB9BD}" type="sibTrans" cxnId="{9815AADD-09B4-44DB-ACC3-B6FF7453CF16}">
      <dgm:prSet/>
      <dgm:spPr/>
      <dgm:t>
        <a:bodyPr/>
        <a:lstStyle/>
        <a:p>
          <a:endParaRPr lang="en-US"/>
        </a:p>
      </dgm:t>
    </dgm:pt>
    <dgm:pt modelId="{E09DA73A-B160-40A0-A00B-D43009B5ADB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High-level representation is slightly worse than low-level</a:t>
          </a:r>
          <a:endParaRPr lang="en-US" dirty="0"/>
        </a:p>
      </dgm:t>
    </dgm:pt>
    <dgm:pt modelId="{3D7BBE94-383D-4D80-84F9-492367C6D1B6}" type="parTrans" cxnId="{174E62CE-793C-4A80-A7E8-5AFFB4D69A4E}">
      <dgm:prSet/>
      <dgm:spPr/>
      <dgm:t>
        <a:bodyPr/>
        <a:lstStyle/>
        <a:p>
          <a:endParaRPr lang="en-US"/>
        </a:p>
      </dgm:t>
    </dgm:pt>
    <dgm:pt modelId="{C8B5D277-598A-4C7A-A6AB-7754C565A66F}" type="sibTrans" cxnId="{174E62CE-793C-4A80-A7E8-5AFFB4D69A4E}">
      <dgm:prSet/>
      <dgm:spPr/>
      <dgm:t>
        <a:bodyPr/>
        <a:lstStyle/>
        <a:p>
          <a:endParaRPr lang="en-US"/>
        </a:p>
      </dgm:t>
    </dgm:pt>
    <dgm:pt modelId="{F04E8373-9E3D-4B25-87A7-6B5F8CEC8D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Inpainting</a:t>
          </a:r>
          <a:endParaRPr lang="en-US"/>
        </a:p>
      </dgm:t>
    </dgm:pt>
    <dgm:pt modelId="{37F5F1AA-5A13-40BA-BD03-460E56901743}" type="parTrans" cxnId="{75EA8E20-3B00-44C5-8EFF-104A24B98105}">
      <dgm:prSet/>
      <dgm:spPr/>
      <dgm:t>
        <a:bodyPr/>
        <a:lstStyle/>
        <a:p>
          <a:endParaRPr lang="en-US"/>
        </a:p>
      </dgm:t>
    </dgm:pt>
    <dgm:pt modelId="{3F2380BB-C083-4C8E-AE14-107BEE41B563}" type="sibTrans" cxnId="{75EA8E20-3B00-44C5-8EFF-104A24B98105}">
      <dgm:prSet/>
      <dgm:spPr/>
      <dgm:t>
        <a:bodyPr/>
        <a:lstStyle/>
        <a:p>
          <a:endParaRPr lang="en-US"/>
        </a:p>
      </dgm:t>
    </dgm:pt>
    <dgm:pt modelId="{CE25A416-1B9B-4ED6-A8A8-999F9691D92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High-level are more diverse while low-level are generalists</a:t>
          </a:r>
          <a:endParaRPr lang="en-US" dirty="0"/>
        </a:p>
      </dgm:t>
    </dgm:pt>
    <dgm:pt modelId="{A9FA09B0-30F0-4B5F-9EB9-7064D74567D7}" type="parTrans" cxnId="{14993C9F-A7CF-457F-B97D-23F4FB677E8B}">
      <dgm:prSet/>
      <dgm:spPr/>
      <dgm:t>
        <a:bodyPr/>
        <a:lstStyle/>
        <a:p>
          <a:endParaRPr lang="en-US"/>
        </a:p>
      </dgm:t>
    </dgm:pt>
    <dgm:pt modelId="{6AD9677D-3FF5-4CFD-A5E0-4E15DF732B17}" type="sibTrans" cxnId="{14993C9F-A7CF-457F-B97D-23F4FB677E8B}">
      <dgm:prSet/>
      <dgm:spPr/>
      <dgm:t>
        <a:bodyPr/>
        <a:lstStyle/>
        <a:p>
          <a:endParaRPr lang="en-US"/>
        </a:p>
      </dgm:t>
    </dgm:pt>
    <dgm:pt modelId="{8F96AB61-DC78-4ACD-ADBF-591DCCE08B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Data augmentation</a:t>
          </a:r>
          <a:endParaRPr lang="en-US"/>
        </a:p>
      </dgm:t>
    </dgm:pt>
    <dgm:pt modelId="{8068F0B5-C7BB-4663-B471-184F208CDE41}" type="parTrans" cxnId="{A976C5BB-F3E9-46B5-8257-A468765166DF}">
      <dgm:prSet/>
      <dgm:spPr/>
      <dgm:t>
        <a:bodyPr/>
        <a:lstStyle/>
        <a:p>
          <a:endParaRPr lang="en-US"/>
        </a:p>
      </dgm:t>
    </dgm:pt>
    <dgm:pt modelId="{4712219F-72F3-4E8F-8E03-F5DA9DFDE49B}" type="sibTrans" cxnId="{A976C5BB-F3E9-46B5-8257-A468765166DF}">
      <dgm:prSet/>
      <dgm:spPr/>
      <dgm:t>
        <a:bodyPr/>
        <a:lstStyle/>
        <a:p>
          <a:endParaRPr lang="en-US"/>
        </a:p>
      </dgm:t>
    </dgm:pt>
    <dgm:pt modelId="{7D7E846C-61E3-4A92-96AE-42D9464A16A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Positive effect in performance</a:t>
          </a:r>
          <a:endParaRPr lang="en-US" dirty="0"/>
        </a:p>
      </dgm:t>
    </dgm:pt>
    <dgm:pt modelId="{6C892002-E2DC-4767-A64B-40FC405291EF}" type="parTrans" cxnId="{BF05DA0E-D001-4830-9BF0-74B6744F03EC}">
      <dgm:prSet/>
      <dgm:spPr/>
      <dgm:t>
        <a:bodyPr/>
        <a:lstStyle/>
        <a:p>
          <a:endParaRPr lang="en-US"/>
        </a:p>
      </dgm:t>
    </dgm:pt>
    <dgm:pt modelId="{1AFDEA49-7595-4258-8881-E85F5CF0074B}" type="sibTrans" cxnId="{BF05DA0E-D001-4830-9BF0-74B6744F03EC}">
      <dgm:prSet/>
      <dgm:spPr/>
      <dgm:t>
        <a:bodyPr/>
        <a:lstStyle/>
        <a:p>
          <a:endParaRPr lang="en-US"/>
        </a:p>
      </dgm:t>
    </dgm:pt>
    <dgm:pt modelId="{E21BA620-5367-4F69-837D-6C77D7EF6B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Unnatural amino acids</a:t>
          </a:r>
          <a:endParaRPr lang="en-US"/>
        </a:p>
      </dgm:t>
    </dgm:pt>
    <dgm:pt modelId="{F2AFCDEF-457C-4C79-8184-6C79B5996EF5}" type="parTrans" cxnId="{9BB32F33-5C00-42A1-95CA-5DC0F8A31AF2}">
      <dgm:prSet/>
      <dgm:spPr/>
      <dgm:t>
        <a:bodyPr/>
        <a:lstStyle/>
        <a:p>
          <a:endParaRPr lang="en-US"/>
        </a:p>
      </dgm:t>
    </dgm:pt>
    <dgm:pt modelId="{55C9B645-AFC8-41AB-989E-4F5EEC52751C}" type="sibTrans" cxnId="{9BB32F33-5C00-42A1-95CA-5DC0F8A31AF2}">
      <dgm:prSet/>
      <dgm:spPr/>
      <dgm:t>
        <a:bodyPr/>
        <a:lstStyle/>
        <a:p>
          <a:endParaRPr lang="en-US"/>
        </a:p>
      </dgm:t>
    </dgm:pt>
    <dgm:pt modelId="{8DC60D3C-9661-4C44-876C-0497327E5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Capture fine-tune dataset</a:t>
          </a:r>
        </a:p>
      </dgm:t>
    </dgm:pt>
    <dgm:pt modelId="{109630F7-C839-440C-B2FF-C8F170089A71}" type="parTrans" cxnId="{0ED08EBE-BF49-424F-89F5-835E7C67F2F1}">
      <dgm:prSet/>
      <dgm:spPr/>
      <dgm:t>
        <a:bodyPr/>
        <a:lstStyle/>
        <a:p>
          <a:endParaRPr lang="en-US"/>
        </a:p>
      </dgm:t>
    </dgm:pt>
    <dgm:pt modelId="{296A5F9D-F27E-4A21-BB3B-C8ED3E620F32}" type="sibTrans" cxnId="{0ED08EBE-BF49-424F-89F5-835E7C67F2F1}">
      <dgm:prSet/>
      <dgm:spPr/>
      <dgm:t>
        <a:bodyPr/>
        <a:lstStyle/>
        <a:p>
          <a:endParaRPr lang="en-US"/>
        </a:p>
      </dgm:t>
    </dgm:pt>
    <dgm:pt modelId="{3BCC1F37-CB33-4A83-91F4-C4F9F61FF636}" type="pres">
      <dgm:prSet presAssocID="{8AB30888-0649-45B0-9ADB-1B77C8484741}" presName="root" presStyleCnt="0">
        <dgm:presLayoutVars>
          <dgm:dir/>
          <dgm:resizeHandles val="exact"/>
        </dgm:presLayoutVars>
      </dgm:prSet>
      <dgm:spPr/>
    </dgm:pt>
    <dgm:pt modelId="{133D30DE-A219-4030-A35A-F0092B97F4FC}" type="pres">
      <dgm:prSet presAssocID="{6171FD95-0321-494F-AB8E-7DD9BE80DBA4}" presName="compNode" presStyleCnt="0"/>
      <dgm:spPr/>
    </dgm:pt>
    <dgm:pt modelId="{AFD7B2CE-EC93-4B5B-95C2-07F17F60F9BD}" type="pres">
      <dgm:prSet presAssocID="{6171FD95-0321-494F-AB8E-7DD9BE80DB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with solid fill"/>
        </a:ext>
      </dgm:extLst>
    </dgm:pt>
    <dgm:pt modelId="{8FCE6B5E-EF2B-469F-8414-DC8855F42C69}" type="pres">
      <dgm:prSet presAssocID="{6171FD95-0321-494F-AB8E-7DD9BE80DBA4}" presName="iconSpace" presStyleCnt="0"/>
      <dgm:spPr/>
    </dgm:pt>
    <dgm:pt modelId="{893B219E-B78F-4EB0-B08C-22FFED414860}" type="pres">
      <dgm:prSet presAssocID="{6171FD95-0321-494F-AB8E-7DD9BE80DBA4}" presName="parTx" presStyleLbl="revTx" presStyleIdx="0" presStyleCnt="8">
        <dgm:presLayoutVars>
          <dgm:chMax val="0"/>
          <dgm:chPref val="0"/>
        </dgm:presLayoutVars>
      </dgm:prSet>
      <dgm:spPr/>
    </dgm:pt>
    <dgm:pt modelId="{139286F1-4165-4C4C-A4CA-6E01389C6C69}" type="pres">
      <dgm:prSet presAssocID="{6171FD95-0321-494F-AB8E-7DD9BE80DBA4}" presName="txSpace" presStyleCnt="0"/>
      <dgm:spPr/>
    </dgm:pt>
    <dgm:pt modelId="{43213C59-D4BB-4996-9DB5-49E87B275C8E}" type="pres">
      <dgm:prSet presAssocID="{6171FD95-0321-494F-AB8E-7DD9BE80DBA4}" presName="desTx" presStyleLbl="revTx" presStyleIdx="1" presStyleCnt="8">
        <dgm:presLayoutVars/>
      </dgm:prSet>
      <dgm:spPr/>
    </dgm:pt>
    <dgm:pt modelId="{01A5BA3A-3411-47A0-90BA-F0A12FEF97BA}" type="pres">
      <dgm:prSet presAssocID="{C7CF30BA-B2F2-446F-8BD0-72DDA96DB9BD}" presName="sibTrans" presStyleCnt="0"/>
      <dgm:spPr/>
    </dgm:pt>
    <dgm:pt modelId="{47148A67-F439-4B76-AC08-BC9813F4A7CE}" type="pres">
      <dgm:prSet presAssocID="{F04E8373-9E3D-4B25-87A7-6B5F8CEC8D57}" presName="compNode" presStyleCnt="0"/>
      <dgm:spPr/>
    </dgm:pt>
    <dgm:pt modelId="{3C98CD40-C818-4730-85B9-8DAEE59C027E}" type="pres">
      <dgm:prSet presAssocID="{F04E8373-9E3D-4B25-87A7-6B5F8CEC8D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C20999-532D-4572-A51D-13903B5F96DC}" type="pres">
      <dgm:prSet presAssocID="{F04E8373-9E3D-4B25-87A7-6B5F8CEC8D57}" presName="iconSpace" presStyleCnt="0"/>
      <dgm:spPr/>
    </dgm:pt>
    <dgm:pt modelId="{1B25997A-ED54-4140-A15E-239D9F7C7282}" type="pres">
      <dgm:prSet presAssocID="{F04E8373-9E3D-4B25-87A7-6B5F8CEC8D57}" presName="parTx" presStyleLbl="revTx" presStyleIdx="2" presStyleCnt="8">
        <dgm:presLayoutVars>
          <dgm:chMax val="0"/>
          <dgm:chPref val="0"/>
        </dgm:presLayoutVars>
      </dgm:prSet>
      <dgm:spPr/>
    </dgm:pt>
    <dgm:pt modelId="{96F69B50-19F2-4F77-A9F9-C138AB81462D}" type="pres">
      <dgm:prSet presAssocID="{F04E8373-9E3D-4B25-87A7-6B5F8CEC8D57}" presName="txSpace" presStyleCnt="0"/>
      <dgm:spPr/>
    </dgm:pt>
    <dgm:pt modelId="{51543AC0-3121-4EF8-947D-CE51968128BF}" type="pres">
      <dgm:prSet presAssocID="{F04E8373-9E3D-4B25-87A7-6B5F8CEC8D57}" presName="desTx" presStyleLbl="revTx" presStyleIdx="3" presStyleCnt="8">
        <dgm:presLayoutVars/>
      </dgm:prSet>
      <dgm:spPr/>
    </dgm:pt>
    <dgm:pt modelId="{08F48F25-3237-4E49-AA57-EDE2347F7F69}" type="pres">
      <dgm:prSet presAssocID="{3F2380BB-C083-4C8E-AE14-107BEE41B563}" presName="sibTrans" presStyleCnt="0"/>
      <dgm:spPr/>
    </dgm:pt>
    <dgm:pt modelId="{7F9F93B0-C795-41B0-A7A6-19B61F2BB74D}" type="pres">
      <dgm:prSet presAssocID="{8F96AB61-DC78-4ACD-ADBF-591DCCE08BBA}" presName="compNode" presStyleCnt="0"/>
      <dgm:spPr/>
    </dgm:pt>
    <dgm:pt modelId="{99BABCAF-8F60-488B-A6D4-10C12F73CF8E}" type="pres">
      <dgm:prSet presAssocID="{8F96AB61-DC78-4ACD-ADBF-591DCCE08BBA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F125F9B-EAD1-46BF-8E34-74D0BA373963}" type="pres">
      <dgm:prSet presAssocID="{8F96AB61-DC78-4ACD-ADBF-591DCCE08BBA}" presName="iconSpace" presStyleCnt="0"/>
      <dgm:spPr/>
    </dgm:pt>
    <dgm:pt modelId="{C92B92FE-FFE2-41CB-B02D-1B6BA1521169}" type="pres">
      <dgm:prSet presAssocID="{8F96AB61-DC78-4ACD-ADBF-591DCCE08BBA}" presName="parTx" presStyleLbl="revTx" presStyleIdx="4" presStyleCnt="8">
        <dgm:presLayoutVars>
          <dgm:chMax val="0"/>
          <dgm:chPref val="0"/>
        </dgm:presLayoutVars>
      </dgm:prSet>
      <dgm:spPr/>
    </dgm:pt>
    <dgm:pt modelId="{6EA0204B-2B5F-42D3-8EC5-56F3416F2BCA}" type="pres">
      <dgm:prSet presAssocID="{8F96AB61-DC78-4ACD-ADBF-591DCCE08BBA}" presName="txSpace" presStyleCnt="0"/>
      <dgm:spPr/>
    </dgm:pt>
    <dgm:pt modelId="{3E67EFD9-7319-49D1-A407-525C28A95C5B}" type="pres">
      <dgm:prSet presAssocID="{8F96AB61-DC78-4ACD-ADBF-591DCCE08BBA}" presName="desTx" presStyleLbl="revTx" presStyleIdx="5" presStyleCnt="8">
        <dgm:presLayoutVars/>
      </dgm:prSet>
      <dgm:spPr/>
    </dgm:pt>
    <dgm:pt modelId="{02EC8457-25EC-4DE1-BE54-8A8F0C5BD0AE}" type="pres">
      <dgm:prSet presAssocID="{4712219F-72F3-4E8F-8E03-F5DA9DFDE49B}" presName="sibTrans" presStyleCnt="0"/>
      <dgm:spPr/>
    </dgm:pt>
    <dgm:pt modelId="{ED6617B8-6DFD-4B66-9785-3F262BDFAD15}" type="pres">
      <dgm:prSet presAssocID="{E21BA620-5367-4F69-837D-6C77D7EF6BCD}" presName="compNode" presStyleCnt="0"/>
      <dgm:spPr/>
    </dgm:pt>
    <dgm:pt modelId="{1F2B87F0-9771-4E7C-BCBB-C8056536263F}" type="pres">
      <dgm:prSet presAssocID="{E21BA620-5367-4F69-837D-6C77D7EF6B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 with solid fill"/>
        </a:ext>
      </dgm:extLst>
    </dgm:pt>
    <dgm:pt modelId="{875DA154-8F83-49B2-B6DC-0E4AFE41BA36}" type="pres">
      <dgm:prSet presAssocID="{E21BA620-5367-4F69-837D-6C77D7EF6BCD}" presName="iconSpace" presStyleCnt="0"/>
      <dgm:spPr/>
    </dgm:pt>
    <dgm:pt modelId="{D3F3D997-1790-4EA0-9DAF-5A4F4A3A1FD8}" type="pres">
      <dgm:prSet presAssocID="{E21BA620-5367-4F69-837D-6C77D7EF6BCD}" presName="parTx" presStyleLbl="revTx" presStyleIdx="6" presStyleCnt="8">
        <dgm:presLayoutVars>
          <dgm:chMax val="0"/>
          <dgm:chPref val="0"/>
        </dgm:presLayoutVars>
      </dgm:prSet>
      <dgm:spPr/>
    </dgm:pt>
    <dgm:pt modelId="{7CC93475-2103-484D-B87F-1B61DA37C16A}" type="pres">
      <dgm:prSet presAssocID="{E21BA620-5367-4F69-837D-6C77D7EF6BCD}" presName="txSpace" presStyleCnt="0"/>
      <dgm:spPr/>
    </dgm:pt>
    <dgm:pt modelId="{44AB4815-0763-4305-9EE7-81A890740557}" type="pres">
      <dgm:prSet presAssocID="{E21BA620-5367-4F69-837D-6C77D7EF6BCD}" presName="desTx" presStyleLbl="revTx" presStyleIdx="7" presStyleCnt="8">
        <dgm:presLayoutVars/>
      </dgm:prSet>
      <dgm:spPr/>
    </dgm:pt>
  </dgm:ptLst>
  <dgm:cxnLst>
    <dgm:cxn modelId="{BF05DA0E-D001-4830-9BF0-74B6744F03EC}" srcId="{8F96AB61-DC78-4ACD-ADBF-591DCCE08BBA}" destId="{7D7E846C-61E3-4A92-96AE-42D9464A16A6}" srcOrd="0" destOrd="0" parTransId="{6C892002-E2DC-4767-A64B-40FC405291EF}" sibTransId="{1AFDEA49-7595-4258-8881-E85F5CF0074B}"/>
    <dgm:cxn modelId="{75EA8E20-3B00-44C5-8EFF-104A24B98105}" srcId="{8AB30888-0649-45B0-9ADB-1B77C8484741}" destId="{F04E8373-9E3D-4B25-87A7-6B5F8CEC8D57}" srcOrd="1" destOrd="0" parTransId="{37F5F1AA-5A13-40BA-BD03-460E56901743}" sibTransId="{3F2380BB-C083-4C8E-AE14-107BEE41B563}"/>
    <dgm:cxn modelId="{17B3FD2D-7E57-46BF-AD0B-2F59E7466F9E}" type="presOf" srcId="{8DC60D3C-9661-4C44-876C-0497327E5B5D}" destId="{44AB4815-0763-4305-9EE7-81A890740557}" srcOrd="0" destOrd="0" presId="urn:microsoft.com/office/officeart/2018/2/layout/IconLabelDescriptionList"/>
    <dgm:cxn modelId="{9BB32F33-5C00-42A1-95CA-5DC0F8A31AF2}" srcId="{8AB30888-0649-45B0-9ADB-1B77C8484741}" destId="{E21BA620-5367-4F69-837D-6C77D7EF6BCD}" srcOrd="3" destOrd="0" parTransId="{F2AFCDEF-457C-4C79-8184-6C79B5996EF5}" sibTransId="{55C9B645-AFC8-41AB-989E-4F5EEC52751C}"/>
    <dgm:cxn modelId="{24CF2A68-48D8-402D-A7F4-F01138182C03}" type="presOf" srcId="{8AB30888-0649-45B0-9ADB-1B77C8484741}" destId="{3BCC1F37-CB33-4A83-91F4-C4F9F61FF636}" srcOrd="0" destOrd="0" presId="urn:microsoft.com/office/officeart/2018/2/layout/IconLabelDescriptionList"/>
    <dgm:cxn modelId="{61AC7E6E-5B64-4609-A948-BF86AF76A51C}" type="presOf" srcId="{8F96AB61-DC78-4ACD-ADBF-591DCCE08BBA}" destId="{C92B92FE-FFE2-41CB-B02D-1B6BA1521169}" srcOrd="0" destOrd="0" presId="urn:microsoft.com/office/officeart/2018/2/layout/IconLabelDescriptionList"/>
    <dgm:cxn modelId="{A8F2E588-67F9-4F43-877D-27197F762FFB}" type="presOf" srcId="{7D7E846C-61E3-4A92-96AE-42D9464A16A6}" destId="{3E67EFD9-7319-49D1-A407-525C28A95C5B}" srcOrd="0" destOrd="0" presId="urn:microsoft.com/office/officeart/2018/2/layout/IconLabelDescriptionList"/>
    <dgm:cxn modelId="{6FC6E097-B2AE-4B70-B36C-EAD36C16C47D}" type="presOf" srcId="{E09DA73A-B160-40A0-A00B-D43009B5ADB8}" destId="{43213C59-D4BB-4996-9DB5-49E87B275C8E}" srcOrd="0" destOrd="0" presId="urn:microsoft.com/office/officeart/2018/2/layout/IconLabelDescriptionList"/>
    <dgm:cxn modelId="{14993C9F-A7CF-457F-B97D-23F4FB677E8B}" srcId="{F04E8373-9E3D-4B25-87A7-6B5F8CEC8D57}" destId="{CE25A416-1B9B-4ED6-A8A8-999F9691D925}" srcOrd="0" destOrd="0" parTransId="{A9FA09B0-30F0-4B5F-9EB9-7064D74567D7}" sibTransId="{6AD9677D-3FF5-4CFD-A5E0-4E15DF732B17}"/>
    <dgm:cxn modelId="{D55A81A3-EECD-4B78-AEF8-72ABCC98F0CC}" type="presOf" srcId="{F04E8373-9E3D-4B25-87A7-6B5F8CEC8D57}" destId="{1B25997A-ED54-4140-A15E-239D9F7C7282}" srcOrd="0" destOrd="0" presId="urn:microsoft.com/office/officeart/2018/2/layout/IconLabelDescriptionList"/>
    <dgm:cxn modelId="{A976C5BB-F3E9-46B5-8257-A468765166DF}" srcId="{8AB30888-0649-45B0-9ADB-1B77C8484741}" destId="{8F96AB61-DC78-4ACD-ADBF-591DCCE08BBA}" srcOrd="2" destOrd="0" parTransId="{8068F0B5-C7BB-4663-B471-184F208CDE41}" sibTransId="{4712219F-72F3-4E8F-8E03-F5DA9DFDE49B}"/>
    <dgm:cxn modelId="{0ED08EBE-BF49-424F-89F5-835E7C67F2F1}" srcId="{E21BA620-5367-4F69-837D-6C77D7EF6BCD}" destId="{8DC60D3C-9661-4C44-876C-0497327E5B5D}" srcOrd="0" destOrd="0" parTransId="{109630F7-C839-440C-B2FF-C8F170089A71}" sibTransId="{296A5F9D-F27E-4A21-BB3B-C8ED3E620F32}"/>
    <dgm:cxn modelId="{8639BBC6-20D0-418F-BEF6-CF3380A3B3A2}" type="presOf" srcId="{6171FD95-0321-494F-AB8E-7DD9BE80DBA4}" destId="{893B219E-B78F-4EB0-B08C-22FFED414860}" srcOrd="0" destOrd="0" presId="urn:microsoft.com/office/officeart/2018/2/layout/IconLabelDescriptionList"/>
    <dgm:cxn modelId="{174E62CE-793C-4A80-A7E8-5AFFB4D69A4E}" srcId="{6171FD95-0321-494F-AB8E-7DD9BE80DBA4}" destId="{E09DA73A-B160-40A0-A00B-D43009B5ADB8}" srcOrd="0" destOrd="0" parTransId="{3D7BBE94-383D-4D80-84F9-492367C6D1B6}" sibTransId="{C8B5D277-598A-4C7A-A6AB-7754C565A66F}"/>
    <dgm:cxn modelId="{9815AADD-09B4-44DB-ACC3-B6FF7453CF16}" srcId="{8AB30888-0649-45B0-9ADB-1B77C8484741}" destId="{6171FD95-0321-494F-AB8E-7DD9BE80DBA4}" srcOrd="0" destOrd="0" parTransId="{B007E6FF-12BC-44BE-9C4C-92F9255E7D48}" sibTransId="{C7CF30BA-B2F2-446F-8BD0-72DDA96DB9BD}"/>
    <dgm:cxn modelId="{62FA7DEB-BF83-43AE-924F-E7AF8BFED5D7}" type="presOf" srcId="{E21BA620-5367-4F69-837D-6C77D7EF6BCD}" destId="{D3F3D997-1790-4EA0-9DAF-5A4F4A3A1FD8}" srcOrd="0" destOrd="0" presId="urn:microsoft.com/office/officeart/2018/2/layout/IconLabelDescriptionList"/>
    <dgm:cxn modelId="{E5BE5DF4-3187-461C-87B4-D242D7A1737C}" type="presOf" srcId="{CE25A416-1B9B-4ED6-A8A8-999F9691D925}" destId="{51543AC0-3121-4EF8-947D-CE51968128BF}" srcOrd="0" destOrd="0" presId="urn:microsoft.com/office/officeart/2018/2/layout/IconLabelDescriptionList"/>
    <dgm:cxn modelId="{219E8988-ADC0-4870-AA34-FFDB5B74DBBB}" type="presParOf" srcId="{3BCC1F37-CB33-4A83-91F4-C4F9F61FF636}" destId="{133D30DE-A219-4030-A35A-F0092B97F4FC}" srcOrd="0" destOrd="0" presId="urn:microsoft.com/office/officeart/2018/2/layout/IconLabelDescriptionList"/>
    <dgm:cxn modelId="{AE8F1E33-DBDF-4A86-8315-7B879EE4E8EE}" type="presParOf" srcId="{133D30DE-A219-4030-A35A-F0092B97F4FC}" destId="{AFD7B2CE-EC93-4B5B-95C2-07F17F60F9BD}" srcOrd="0" destOrd="0" presId="urn:microsoft.com/office/officeart/2018/2/layout/IconLabelDescriptionList"/>
    <dgm:cxn modelId="{6DF70DD4-026F-418F-A874-007144436F96}" type="presParOf" srcId="{133D30DE-A219-4030-A35A-F0092B97F4FC}" destId="{8FCE6B5E-EF2B-469F-8414-DC8855F42C69}" srcOrd="1" destOrd="0" presId="urn:microsoft.com/office/officeart/2018/2/layout/IconLabelDescriptionList"/>
    <dgm:cxn modelId="{1886A0D2-04A6-403E-B1CC-4DBABCD9518C}" type="presParOf" srcId="{133D30DE-A219-4030-A35A-F0092B97F4FC}" destId="{893B219E-B78F-4EB0-B08C-22FFED414860}" srcOrd="2" destOrd="0" presId="urn:microsoft.com/office/officeart/2018/2/layout/IconLabelDescriptionList"/>
    <dgm:cxn modelId="{B4780E6B-7846-4604-9217-F74A38412E71}" type="presParOf" srcId="{133D30DE-A219-4030-A35A-F0092B97F4FC}" destId="{139286F1-4165-4C4C-A4CA-6E01389C6C69}" srcOrd="3" destOrd="0" presId="urn:microsoft.com/office/officeart/2018/2/layout/IconLabelDescriptionList"/>
    <dgm:cxn modelId="{B3CE1912-23D4-4688-9DDD-EEB7330020EB}" type="presParOf" srcId="{133D30DE-A219-4030-A35A-F0092B97F4FC}" destId="{43213C59-D4BB-4996-9DB5-49E87B275C8E}" srcOrd="4" destOrd="0" presId="urn:microsoft.com/office/officeart/2018/2/layout/IconLabelDescriptionList"/>
    <dgm:cxn modelId="{B20ED545-6966-4EDD-B211-13C5DEDB4581}" type="presParOf" srcId="{3BCC1F37-CB33-4A83-91F4-C4F9F61FF636}" destId="{01A5BA3A-3411-47A0-90BA-F0A12FEF97BA}" srcOrd="1" destOrd="0" presId="urn:microsoft.com/office/officeart/2018/2/layout/IconLabelDescriptionList"/>
    <dgm:cxn modelId="{4973974E-F50F-4179-BD28-6A01B0620F3B}" type="presParOf" srcId="{3BCC1F37-CB33-4A83-91F4-C4F9F61FF636}" destId="{47148A67-F439-4B76-AC08-BC9813F4A7CE}" srcOrd="2" destOrd="0" presId="urn:microsoft.com/office/officeart/2018/2/layout/IconLabelDescriptionList"/>
    <dgm:cxn modelId="{D3228ACA-7C8B-44E3-AFBA-354A4983C8FF}" type="presParOf" srcId="{47148A67-F439-4B76-AC08-BC9813F4A7CE}" destId="{3C98CD40-C818-4730-85B9-8DAEE59C027E}" srcOrd="0" destOrd="0" presId="urn:microsoft.com/office/officeart/2018/2/layout/IconLabelDescriptionList"/>
    <dgm:cxn modelId="{24DECF67-D495-45DE-AA64-2267A1DBE3B8}" type="presParOf" srcId="{47148A67-F439-4B76-AC08-BC9813F4A7CE}" destId="{79C20999-532D-4572-A51D-13903B5F96DC}" srcOrd="1" destOrd="0" presId="urn:microsoft.com/office/officeart/2018/2/layout/IconLabelDescriptionList"/>
    <dgm:cxn modelId="{DB9DA841-3017-4A57-A2FE-C0B792C857B9}" type="presParOf" srcId="{47148A67-F439-4B76-AC08-BC9813F4A7CE}" destId="{1B25997A-ED54-4140-A15E-239D9F7C7282}" srcOrd="2" destOrd="0" presId="urn:microsoft.com/office/officeart/2018/2/layout/IconLabelDescriptionList"/>
    <dgm:cxn modelId="{F72BCD40-42B8-42DE-800C-EBABCB491D0F}" type="presParOf" srcId="{47148A67-F439-4B76-AC08-BC9813F4A7CE}" destId="{96F69B50-19F2-4F77-A9F9-C138AB81462D}" srcOrd="3" destOrd="0" presId="urn:microsoft.com/office/officeart/2018/2/layout/IconLabelDescriptionList"/>
    <dgm:cxn modelId="{03CACE77-4B12-40FD-B47B-AEFC38195B56}" type="presParOf" srcId="{47148A67-F439-4B76-AC08-BC9813F4A7CE}" destId="{51543AC0-3121-4EF8-947D-CE51968128BF}" srcOrd="4" destOrd="0" presId="urn:microsoft.com/office/officeart/2018/2/layout/IconLabelDescriptionList"/>
    <dgm:cxn modelId="{CBA84DF2-2C8A-4585-ACB3-EB28A1ABAC28}" type="presParOf" srcId="{3BCC1F37-CB33-4A83-91F4-C4F9F61FF636}" destId="{08F48F25-3237-4E49-AA57-EDE2347F7F69}" srcOrd="3" destOrd="0" presId="urn:microsoft.com/office/officeart/2018/2/layout/IconLabelDescriptionList"/>
    <dgm:cxn modelId="{8BBAC84D-9475-4266-95E4-9176D06F9C7D}" type="presParOf" srcId="{3BCC1F37-CB33-4A83-91F4-C4F9F61FF636}" destId="{7F9F93B0-C795-41B0-A7A6-19B61F2BB74D}" srcOrd="4" destOrd="0" presId="urn:microsoft.com/office/officeart/2018/2/layout/IconLabelDescriptionList"/>
    <dgm:cxn modelId="{4ED310EF-3920-4682-BE63-A1F768C66448}" type="presParOf" srcId="{7F9F93B0-C795-41B0-A7A6-19B61F2BB74D}" destId="{99BABCAF-8F60-488B-A6D4-10C12F73CF8E}" srcOrd="0" destOrd="0" presId="urn:microsoft.com/office/officeart/2018/2/layout/IconLabelDescriptionList"/>
    <dgm:cxn modelId="{BFEEA9B8-305E-447D-9F6F-9923A3D17B70}" type="presParOf" srcId="{7F9F93B0-C795-41B0-A7A6-19B61F2BB74D}" destId="{BF125F9B-EAD1-46BF-8E34-74D0BA373963}" srcOrd="1" destOrd="0" presId="urn:microsoft.com/office/officeart/2018/2/layout/IconLabelDescriptionList"/>
    <dgm:cxn modelId="{41A6632E-2A26-458E-829A-BA33125EE492}" type="presParOf" srcId="{7F9F93B0-C795-41B0-A7A6-19B61F2BB74D}" destId="{C92B92FE-FFE2-41CB-B02D-1B6BA1521169}" srcOrd="2" destOrd="0" presId="urn:microsoft.com/office/officeart/2018/2/layout/IconLabelDescriptionList"/>
    <dgm:cxn modelId="{D8079068-CAF9-4EEF-9DFC-D74539AEDE55}" type="presParOf" srcId="{7F9F93B0-C795-41B0-A7A6-19B61F2BB74D}" destId="{6EA0204B-2B5F-42D3-8EC5-56F3416F2BCA}" srcOrd="3" destOrd="0" presId="urn:microsoft.com/office/officeart/2018/2/layout/IconLabelDescriptionList"/>
    <dgm:cxn modelId="{C8E23A27-4901-478A-81A4-5E47106C4A52}" type="presParOf" srcId="{7F9F93B0-C795-41B0-A7A6-19B61F2BB74D}" destId="{3E67EFD9-7319-49D1-A407-525C28A95C5B}" srcOrd="4" destOrd="0" presId="urn:microsoft.com/office/officeart/2018/2/layout/IconLabelDescriptionList"/>
    <dgm:cxn modelId="{B1A8AA02-5E83-413B-A679-8705DC84EFD5}" type="presParOf" srcId="{3BCC1F37-CB33-4A83-91F4-C4F9F61FF636}" destId="{02EC8457-25EC-4DE1-BE54-8A8F0C5BD0AE}" srcOrd="5" destOrd="0" presId="urn:microsoft.com/office/officeart/2018/2/layout/IconLabelDescriptionList"/>
    <dgm:cxn modelId="{3A8EE428-52E3-4483-A8C4-8BB98A15875B}" type="presParOf" srcId="{3BCC1F37-CB33-4A83-91F4-C4F9F61FF636}" destId="{ED6617B8-6DFD-4B66-9785-3F262BDFAD15}" srcOrd="6" destOrd="0" presId="urn:microsoft.com/office/officeart/2018/2/layout/IconLabelDescriptionList"/>
    <dgm:cxn modelId="{625CA801-C730-4C98-9F57-1523ED082FA6}" type="presParOf" srcId="{ED6617B8-6DFD-4B66-9785-3F262BDFAD15}" destId="{1F2B87F0-9771-4E7C-BCBB-C8056536263F}" srcOrd="0" destOrd="0" presId="urn:microsoft.com/office/officeart/2018/2/layout/IconLabelDescriptionList"/>
    <dgm:cxn modelId="{2B092863-F1F9-435E-80A6-B911B1ECBF5E}" type="presParOf" srcId="{ED6617B8-6DFD-4B66-9785-3F262BDFAD15}" destId="{875DA154-8F83-49B2-B6DC-0E4AFE41BA36}" srcOrd="1" destOrd="0" presId="urn:microsoft.com/office/officeart/2018/2/layout/IconLabelDescriptionList"/>
    <dgm:cxn modelId="{5C6721E7-1EAA-4CD2-BDB6-E77C23A37465}" type="presParOf" srcId="{ED6617B8-6DFD-4B66-9785-3F262BDFAD15}" destId="{D3F3D997-1790-4EA0-9DAF-5A4F4A3A1FD8}" srcOrd="2" destOrd="0" presId="urn:microsoft.com/office/officeart/2018/2/layout/IconLabelDescriptionList"/>
    <dgm:cxn modelId="{2CA2C04E-79A7-4337-AB5E-D1E3E1F32933}" type="presParOf" srcId="{ED6617B8-6DFD-4B66-9785-3F262BDFAD15}" destId="{7CC93475-2103-484D-B87F-1B61DA37C16A}" srcOrd="3" destOrd="0" presId="urn:microsoft.com/office/officeart/2018/2/layout/IconLabelDescriptionList"/>
    <dgm:cxn modelId="{FE85C54E-C874-4F85-B877-382D7B6EA93E}" type="presParOf" srcId="{ED6617B8-6DFD-4B66-9785-3F262BDFAD15}" destId="{44AB4815-0763-4305-9EE7-81A89074055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6ECA9A-348A-44C8-8713-C8F9A1446557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0084D48-8B1E-4AA6-93A6-A0D794BA4010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Create</a:t>
          </a:r>
          <a:endParaRPr lang="en-US" sz="3400" dirty="0">
            <a:solidFill>
              <a:schemeClr val="tx1"/>
            </a:solidFill>
          </a:endParaRPr>
        </a:p>
      </dgm:t>
    </dgm:pt>
    <dgm:pt modelId="{4A8E2135-7844-498B-9E42-3D111B88A96F}" type="parTrans" cxnId="{A4F4D851-9721-4C69-8830-235EBBD083C0}">
      <dgm:prSet/>
      <dgm:spPr/>
      <dgm:t>
        <a:bodyPr/>
        <a:lstStyle/>
        <a:p>
          <a:endParaRPr lang="en-US"/>
        </a:p>
      </dgm:t>
    </dgm:pt>
    <dgm:pt modelId="{B1378C6F-C5C9-47FC-99FF-EB4F4376ADC9}" type="sibTrans" cxnId="{A4F4D851-9721-4C69-8830-235EBBD083C0}">
      <dgm:prSet/>
      <dgm:spPr/>
      <dgm:t>
        <a:bodyPr/>
        <a:lstStyle/>
        <a:p>
          <a:endParaRPr lang="en-US"/>
        </a:p>
      </dgm:t>
    </dgm:pt>
    <dgm:pt modelId="{8102C483-06E4-4D04-AC76-703FA0E14E39}">
      <dgm:prSet custT="1"/>
      <dgm:spPr/>
      <dgm:t>
        <a:bodyPr/>
        <a:lstStyle/>
        <a:p>
          <a:r>
            <a:rPr lang="en-US" sz="2000" dirty="0"/>
            <a:t>Create a synthetic dataset by attaching small fragments to residues</a:t>
          </a:r>
        </a:p>
      </dgm:t>
    </dgm:pt>
    <dgm:pt modelId="{861EFB69-7B0A-470D-8928-6BEBB3A0C08F}" type="parTrans" cxnId="{B692BF25-4B59-419E-BEF8-1ABEB6ECEE60}">
      <dgm:prSet/>
      <dgm:spPr/>
      <dgm:t>
        <a:bodyPr/>
        <a:lstStyle/>
        <a:p>
          <a:endParaRPr lang="en-US"/>
        </a:p>
      </dgm:t>
    </dgm:pt>
    <dgm:pt modelId="{04B3FA7F-D64B-47B5-B0A0-6068AA57F86A}" type="sibTrans" cxnId="{B692BF25-4B59-419E-BEF8-1ABEB6ECEE60}">
      <dgm:prSet/>
      <dgm:spPr/>
      <dgm:t>
        <a:bodyPr/>
        <a:lstStyle/>
        <a:p>
          <a:endParaRPr lang="en-US"/>
        </a:p>
      </dgm:t>
    </dgm:pt>
    <dgm:pt modelId="{B3B5FF23-A96E-427E-A5E2-68128BAEF8F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Fine-tune on</a:t>
          </a:r>
        </a:p>
      </dgm:t>
    </dgm:pt>
    <dgm:pt modelId="{68A71289-8E42-4707-B106-FFF971398E89}" type="parTrans" cxnId="{7F7BF638-BBF9-495A-A478-721D0A42A3A4}">
      <dgm:prSet/>
      <dgm:spPr/>
      <dgm:t>
        <a:bodyPr/>
        <a:lstStyle/>
        <a:p>
          <a:endParaRPr lang="en-US"/>
        </a:p>
      </dgm:t>
    </dgm:pt>
    <dgm:pt modelId="{30C37282-D937-4EF4-978B-2E764EC9B97C}" type="sibTrans" cxnId="{7F7BF638-BBF9-495A-A478-721D0A42A3A4}">
      <dgm:prSet/>
      <dgm:spPr/>
      <dgm:t>
        <a:bodyPr/>
        <a:lstStyle/>
        <a:p>
          <a:endParaRPr lang="en-US"/>
        </a:p>
      </dgm:t>
    </dgm:pt>
    <dgm:pt modelId="{F0D98D21-6500-499D-B6FB-344131C9CB00}">
      <dgm:prSet custT="1"/>
      <dgm:spPr/>
      <dgm:t>
        <a:bodyPr/>
        <a:lstStyle/>
        <a:p>
          <a:r>
            <a:rPr lang="en-US" sz="2000" dirty="0"/>
            <a:t>Fine-tune all-atom model on synthetic dataset</a:t>
          </a:r>
        </a:p>
      </dgm:t>
    </dgm:pt>
    <dgm:pt modelId="{7B53F72C-9122-4757-9F49-72974FBD8D56}" type="parTrans" cxnId="{036167FF-55D0-4D50-B9C6-5ECD9F5BAED5}">
      <dgm:prSet/>
      <dgm:spPr/>
      <dgm:t>
        <a:bodyPr/>
        <a:lstStyle/>
        <a:p>
          <a:endParaRPr lang="en-US"/>
        </a:p>
      </dgm:t>
    </dgm:pt>
    <dgm:pt modelId="{816D8E5C-D47E-4E25-BC16-C2BF6FCFE482}" type="sibTrans" cxnId="{036167FF-55D0-4D50-B9C6-5ECD9F5BAED5}">
      <dgm:prSet/>
      <dgm:spPr/>
      <dgm:t>
        <a:bodyPr/>
        <a:lstStyle/>
        <a:p>
          <a:endParaRPr lang="en-US"/>
        </a:p>
      </dgm:t>
    </dgm:pt>
    <dgm:pt modelId="{D3FA5951-A136-4D49-8242-4DF56F603B8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Compare</a:t>
          </a:r>
        </a:p>
      </dgm:t>
    </dgm:pt>
    <dgm:pt modelId="{D3A818B5-715B-476E-868A-8D1F57D556D0}" type="parTrans" cxnId="{8D49988C-283E-40DC-8F36-815D943A1A4D}">
      <dgm:prSet/>
      <dgm:spPr/>
      <dgm:t>
        <a:bodyPr/>
        <a:lstStyle/>
        <a:p>
          <a:endParaRPr lang="en-US"/>
        </a:p>
      </dgm:t>
    </dgm:pt>
    <dgm:pt modelId="{7A50CB82-DCCA-4AE4-B39B-38DFE2F112DC}" type="sibTrans" cxnId="{8D49988C-283E-40DC-8F36-815D943A1A4D}">
      <dgm:prSet/>
      <dgm:spPr/>
      <dgm:t>
        <a:bodyPr/>
        <a:lstStyle/>
        <a:p>
          <a:endParaRPr lang="en-US"/>
        </a:p>
      </dgm:t>
    </dgm:pt>
    <dgm:pt modelId="{A7CF1C04-B114-4710-8B35-B3177F532157}">
      <dgm:prSet custT="1"/>
      <dgm:spPr/>
      <dgm:t>
        <a:bodyPr/>
        <a:lstStyle/>
        <a:p>
          <a:r>
            <a:rPr lang="en-US" sz="2000" dirty="0"/>
            <a:t>Compare training sequences with generated sequences</a:t>
          </a:r>
        </a:p>
      </dgm:t>
    </dgm:pt>
    <dgm:pt modelId="{B744CC36-4719-474A-8D6C-33FBB2C3581D}" type="parTrans" cxnId="{117A7A2B-7DBA-4420-93AC-43B5FCE49836}">
      <dgm:prSet/>
      <dgm:spPr/>
      <dgm:t>
        <a:bodyPr/>
        <a:lstStyle/>
        <a:p>
          <a:endParaRPr lang="en-US"/>
        </a:p>
      </dgm:t>
    </dgm:pt>
    <dgm:pt modelId="{92BE8FD3-8F4F-40B0-A52B-D285E81FC969}" type="sibTrans" cxnId="{117A7A2B-7DBA-4420-93AC-43B5FCE49836}">
      <dgm:prSet/>
      <dgm:spPr/>
      <dgm:t>
        <a:bodyPr/>
        <a:lstStyle/>
        <a:p>
          <a:endParaRPr lang="en-US"/>
        </a:p>
      </dgm:t>
    </dgm:pt>
    <dgm:pt modelId="{8BDC9B6B-69BF-4FBE-A527-F19E448BB04D}" type="pres">
      <dgm:prSet presAssocID="{836ECA9A-348A-44C8-8713-C8F9A1446557}" presName="Name0" presStyleCnt="0">
        <dgm:presLayoutVars>
          <dgm:dir/>
          <dgm:animLvl val="lvl"/>
          <dgm:resizeHandles val="exact"/>
        </dgm:presLayoutVars>
      </dgm:prSet>
      <dgm:spPr/>
    </dgm:pt>
    <dgm:pt modelId="{6909A826-D822-49E9-B8D5-102DF36AD282}" type="pres">
      <dgm:prSet presAssocID="{20084D48-8B1E-4AA6-93A6-A0D794BA4010}" presName="composite" presStyleCnt="0"/>
      <dgm:spPr/>
    </dgm:pt>
    <dgm:pt modelId="{96FBEF6A-FC8B-42DE-A7A6-D3716B180569}" type="pres">
      <dgm:prSet presAssocID="{20084D48-8B1E-4AA6-93A6-A0D794BA4010}" presName="parTx" presStyleLbl="alignNode1" presStyleIdx="0" presStyleCnt="3">
        <dgm:presLayoutVars>
          <dgm:chMax val="0"/>
          <dgm:chPref val="0"/>
        </dgm:presLayoutVars>
      </dgm:prSet>
      <dgm:spPr/>
    </dgm:pt>
    <dgm:pt modelId="{0C362AAB-651F-4AAB-8153-E674CC97C3F9}" type="pres">
      <dgm:prSet presAssocID="{20084D48-8B1E-4AA6-93A6-A0D794BA4010}" presName="desTx" presStyleLbl="alignAccFollowNode1" presStyleIdx="0" presStyleCnt="3">
        <dgm:presLayoutVars/>
      </dgm:prSet>
      <dgm:spPr/>
    </dgm:pt>
    <dgm:pt modelId="{875D5264-5011-456E-87EB-FE87200BE9E5}" type="pres">
      <dgm:prSet presAssocID="{B1378C6F-C5C9-47FC-99FF-EB4F4376ADC9}" presName="space" presStyleCnt="0"/>
      <dgm:spPr/>
    </dgm:pt>
    <dgm:pt modelId="{452020EF-30B9-4810-A674-2240BCC0167F}" type="pres">
      <dgm:prSet presAssocID="{B3B5FF23-A96E-427E-A5E2-68128BAEF8FE}" presName="composite" presStyleCnt="0"/>
      <dgm:spPr/>
    </dgm:pt>
    <dgm:pt modelId="{7EBCDF31-5B68-4BE1-8C56-FCF8ED23E33A}" type="pres">
      <dgm:prSet presAssocID="{B3B5FF23-A96E-427E-A5E2-68128BAEF8FE}" presName="parTx" presStyleLbl="alignNode1" presStyleIdx="1" presStyleCnt="3">
        <dgm:presLayoutVars>
          <dgm:chMax val="0"/>
          <dgm:chPref val="0"/>
        </dgm:presLayoutVars>
      </dgm:prSet>
      <dgm:spPr/>
    </dgm:pt>
    <dgm:pt modelId="{DB99CF8A-3555-4B3B-BF62-BA6FB937B049}" type="pres">
      <dgm:prSet presAssocID="{B3B5FF23-A96E-427E-A5E2-68128BAEF8FE}" presName="desTx" presStyleLbl="alignAccFollowNode1" presStyleIdx="1" presStyleCnt="3">
        <dgm:presLayoutVars/>
      </dgm:prSet>
      <dgm:spPr/>
    </dgm:pt>
    <dgm:pt modelId="{19357162-950A-4B73-BEBC-C22A2D4C382C}" type="pres">
      <dgm:prSet presAssocID="{30C37282-D937-4EF4-978B-2E764EC9B97C}" presName="space" presStyleCnt="0"/>
      <dgm:spPr/>
    </dgm:pt>
    <dgm:pt modelId="{513755C3-FA6C-4F20-B134-52344B021CD0}" type="pres">
      <dgm:prSet presAssocID="{D3FA5951-A136-4D49-8242-4DF56F603B82}" presName="composite" presStyleCnt="0"/>
      <dgm:spPr/>
    </dgm:pt>
    <dgm:pt modelId="{9CD85146-9CB8-493D-B310-687C1E65306A}" type="pres">
      <dgm:prSet presAssocID="{D3FA5951-A136-4D49-8242-4DF56F603B82}" presName="parTx" presStyleLbl="alignNode1" presStyleIdx="2" presStyleCnt="3">
        <dgm:presLayoutVars>
          <dgm:chMax val="0"/>
          <dgm:chPref val="0"/>
        </dgm:presLayoutVars>
      </dgm:prSet>
      <dgm:spPr/>
    </dgm:pt>
    <dgm:pt modelId="{932D9EB1-FC15-4653-A8D0-31921A3D65D7}" type="pres">
      <dgm:prSet presAssocID="{D3FA5951-A136-4D49-8242-4DF56F603B82}" presName="desTx" presStyleLbl="alignAccFollowNode1" presStyleIdx="2" presStyleCnt="3">
        <dgm:presLayoutVars/>
      </dgm:prSet>
      <dgm:spPr/>
    </dgm:pt>
  </dgm:ptLst>
  <dgm:cxnLst>
    <dgm:cxn modelId="{1DF4C70A-45D4-4750-9795-A86F6E50E87F}" type="presOf" srcId="{20084D48-8B1E-4AA6-93A6-A0D794BA4010}" destId="{96FBEF6A-FC8B-42DE-A7A6-D3716B180569}" srcOrd="0" destOrd="0" presId="urn:microsoft.com/office/officeart/2016/7/layout/HorizontalActionList"/>
    <dgm:cxn modelId="{E2192815-2BB3-4F8D-988D-FEFF5C9DF849}" type="presOf" srcId="{D3FA5951-A136-4D49-8242-4DF56F603B82}" destId="{9CD85146-9CB8-493D-B310-687C1E65306A}" srcOrd="0" destOrd="0" presId="urn:microsoft.com/office/officeart/2016/7/layout/HorizontalActionList"/>
    <dgm:cxn modelId="{D8EC4E15-17E8-4C65-8158-B97AFA71AF0E}" type="presOf" srcId="{8102C483-06E4-4D04-AC76-703FA0E14E39}" destId="{0C362AAB-651F-4AAB-8153-E674CC97C3F9}" srcOrd="0" destOrd="0" presId="urn:microsoft.com/office/officeart/2016/7/layout/HorizontalActionList"/>
    <dgm:cxn modelId="{B692BF25-4B59-419E-BEF8-1ABEB6ECEE60}" srcId="{20084D48-8B1E-4AA6-93A6-A0D794BA4010}" destId="{8102C483-06E4-4D04-AC76-703FA0E14E39}" srcOrd="0" destOrd="0" parTransId="{861EFB69-7B0A-470D-8928-6BEBB3A0C08F}" sibTransId="{04B3FA7F-D64B-47B5-B0A0-6068AA57F86A}"/>
    <dgm:cxn modelId="{117A7A2B-7DBA-4420-93AC-43B5FCE49836}" srcId="{D3FA5951-A136-4D49-8242-4DF56F603B82}" destId="{A7CF1C04-B114-4710-8B35-B3177F532157}" srcOrd="0" destOrd="0" parTransId="{B744CC36-4719-474A-8D6C-33FBB2C3581D}" sibTransId="{92BE8FD3-8F4F-40B0-A52B-D285E81FC969}"/>
    <dgm:cxn modelId="{7F7BF638-BBF9-495A-A478-721D0A42A3A4}" srcId="{836ECA9A-348A-44C8-8713-C8F9A1446557}" destId="{B3B5FF23-A96E-427E-A5E2-68128BAEF8FE}" srcOrd="1" destOrd="0" parTransId="{68A71289-8E42-4707-B106-FFF971398E89}" sibTransId="{30C37282-D937-4EF4-978B-2E764EC9B97C}"/>
    <dgm:cxn modelId="{A4F4D851-9721-4C69-8830-235EBBD083C0}" srcId="{836ECA9A-348A-44C8-8713-C8F9A1446557}" destId="{20084D48-8B1E-4AA6-93A6-A0D794BA4010}" srcOrd="0" destOrd="0" parTransId="{4A8E2135-7844-498B-9E42-3D111B88A96F}" sibTransId="{B1378C6F-C5C9-47FC-99FF-EB4F4376ADC9}"/>
    <dgm:cxn modelId="{2F115F56-C4DF-46FE-9386-ED2C899D54BB}" type="presOf" srcId="{A7CF1C04-B114-4710-8B35-B3177F532157}" destId="{932D9EB1-FC15-4653-A8D0-31921A3D65D7}" srcOrd="0" destOrd="0" presId="urn:microsoft.com/office/officeart/2016/7/layout/HorizontalActionList"/>
    <dgm:cxn modelId="{8D49988C-283E-40DC-8F36-815D943A1A4D}" srcId="{836ECA9A-348A-44C8-8713-C8F9A1446557}" destId="{D3FA5951-A136-4D49-8242-4DF56F603B82}" srcOrd="2" destOrd="0" parTransId="{D3A818B5-715B-476E-868A-8D1F57D556D0}" sibTransId="{7A50CB82-DCCA-4AE4-B39B-38DFE2F112DC}"/>
    <dgm:cxn modelId="{531C9A94-7A2E-4B42-A05F-674CAC466928}" type="presOf" srcId="{F0D98D21-6500-499D-B6FB-344131C9CB00}" destId="{DB99CF8A-3555-4B3B-BF62-BA6FB937B049}" srcOrd="0" destOrd="0" presId="urn:microsoft.com/office/officeart/2016/7/layout/HorizontalActionList"/>
    <dgm:cxn modelId="{CF747BA1-FDE8-4E46-84E0-6A7444C8E0CC}" type="presOf" srcId="{836ECA9A-348A-44C8-8713-C8F9A1446557}" destId="{8BDC9B6B-69BF-4FBE-A527-F19E448BB04D}" srcOrd="0" destOrd="0" presId="urn:microsoft.com/office/officeart/2016/7/layout/HorizontalActionList"/>
    <dgm:cxn modelId="{E50955E2-1550-4CC4-AB43-EB9945645D73}" type="presOf" srcId="{B3B5FF23-A96E-427E-A5E2-68128BAEF8FE}" destId="{7EBCDF31-5B68-4BE1-8C56-FCF8ED23E33A}" srcOrd="0" destOrd="0" presId="urn:microsoft.com/office/officeart/2016/7/layout/HorizontalActionList"/>
    <dgm:cxn modelId="{036167FF-55D0-4D50-B9C6-5ECD9F5BAED5}" srcId="{B3B5FF23-A96E-427E-A5E2-68128BAEF8FE}" destId="{F0D98D21-6500-499D-B6FB-344131C9CB00}" srcOrd="0" destOrd="0" parTransId="{7B53F72C-9122-4757-9F49-72974FBD8D56}" sibTransId="{816D8E5C-D47E-4E25-BC16-C2BF6FCFE482}"/>
    <dgm:cxn modelId="{C0891C93-415A-4BD6-AABE-FFFE6388595B}" type="presParOf" srcId="{8BDC9B6B-69BF-4FBE-A527-F19E448BB04D}" destId="{6909A826-D822-49E9-B8D5-102DF36AD282}" srcOrd="0" destOrd="0" presId="urn:microsoft.com/office/officeart/2016/7/layout/HorizontalActionList"/>
    <dgm:cxn modelId="{A1A1CADC-0A95-48B9-861A-7F82195C7251}" type="presParOf" srcId="{6909A826-D822-49E9-B8D5-102DF36AD282}" destId="{96FBEF6A-FC8B-42DE-A7A6-D3716B180569}" srcOrd="0" destOrd="0" presId="urn:microsoft.com/office/officeart/2016/7/layout/HorizontalActionList"/>
    <dgm:cxn modelId="{33C16FB0-95AA-47E2-88EF-1D2829115E05}" type="presParOf" srcId="{6909A826-D822-49E9-B8D5-102DF36AD282}" destId="{0C362AAB-651F-4AAB-8153-E674CC97C3F9}" srcOrd="1" destOrd="0" presId="urn:microsoft.com/office/officeart/2016/7/layout/HorizontalActionList"/>
    <dgm:cxn modelId="{05D89BA8-FBAC-46D2-A2BB-6F6995DBAD9C}" type="presParOf" srcId="{8BDC9B6B-69BF-4FBE-A527-F19E448BB04D}" destId="{875D5264-5011-456E-87EB-FE87200BE9E5}" srcOrd="1" destOrd="0" presId="urn:microsoft.com/office/officeart/2016/7/layout/HorizontalActionList"/>
    <dgm:cxn modelId="{42707719-427E-40D0-981F-2E3C2D52181C}" type="presParOf" srcId="{8BDC9B6B-69BF-4FBE-A527-F19E448BB04D}" destId="{452020EF-30B9-4810-A674-2240BCC0167F}" srcOrd="2" destOrd="0" presId="urn:microsoft.com/office/officeart/2016/7/layout/HorizontalActionList"/>
    <dgm:cxn modelId="{DEDC0C72-9BE6-47CB-8B03-772FCA8ED7E2}" type="presParOf" srcId="{452020EF-30B9-4810-A674-2240BCC0167F}" destId="{7EBCDF31-5B68-4BE1-8C56-FCF8ED23E33A}" srcOrd="0" destOrd="0" presId="urn:microsoft.com/office/officeart/2016/7/layout/HorizontalActionList"/>
    <dgm:cxn modelId="{E03E91C8-5373-4AEF-8907-9C59E6AC68E0}" type="presParOf" srcId="{452020EF-30B9-4810-A674-2240BCC0167F}" destId="{DB99CF8A-3555-4B3B-BF62-BA6FB937B049}" srcOrd="1" destOrd="0" presId="urn:microsoft.com/office/officeart/2016/7/layout/HorizontalActionList"/>
    <dgm:cxn modelId="{A41AA7C0-A098-4959-BA8C-1B6F5658DD47}" type="presParOf" srcId="{8BDC9B6B-69BF-4FBE-A527-F19E448BB04D}" destId="{19357162-950A-4B73-BEBC-C22A2D4C382C}" srcOrd="3" destOrd="0" presId="urn:microsoft.com/office/officeart/2016/7/layout/HorizontalActionList"/>
    <dgm:cxn modelId="{D9035353-7D32-43BA-9FB4-A1E5D9CB9DEF}" type="presParOf" srcId="{8BDC9B6B-69BF-4FBE-A527-F19E448BB04D}" destId="{513755C3-FA6C-4F20-B134-52344B021CD0}" srcOrd="4" destOrd="0" presId="urn:microsoft.com/office/officeart/2016/7/layout/HorizontalActionList"/>
    <dgm:cxn modelId="{1793B7F4-243A-4AF0-90F0-28F3364B67E6}" type="presParOf" srcId="{513755C3-FA6C-4F20-B134-52344B021CD0}" destId="{9CD85146-9CB8-493D-B310-687C1E65306A}" srcOrd="0" destOrd="0" presId="urn:microsoft.com/office/officeart/2016/7/layout/HorizontalActionList"/>
    <dgm:cxn modelId="{AD303A9E-07C0-45CB-901F-C11DFB0A2607}" type="presParOf" srcId="{513755C3-FA6C-4F20-B134-52344B021CD0}" destId="{932D9EB1-FC15-4653-A8D0-31921A3D65D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71CAFB-8864-4E24-9623-EC25A0BCEB52}" type="doc">
      <dgm:prSet loTypeId="urn:microsoft.com/office/officeart/2018/2/layout/IconCircle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81C493A-8D2B-4378-A6D0-6C557B4CCE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~ 25 GB of FASTA data </a:t>
          </a:r>
        </a:p>
        <a:p>
          <a:pPr>
            <a:lnSpc>
              <a:spcPct val="100000"/>
            </a:lnSpc>
          </a:pPr>
          <a:r>
            <a:rPr lang="en-GB" sz="2000" dirty="0"/>
            <a:t> ~ 11M entries</a:t>
          </a:r>
          <a:endParaRPr lang="en-US" sz="2000" dirty="0"/>
        </a:p>
      </dgm:t>
    </dgm:pt>
    <dgm:pt modelId="{A293F859-2299-4982-B8B0-56A57F387F3E}" type="parTrans" cxnId="{34B7525B-4E82-4C59-A994-EB3359B45BB9}">
      <dgm:prSet/>
      <dgm:spPr/>
      <dgm:t>
        <a:bodyPr/>
        <a:lstStyle/>
        <a:p>
          <a:endParaRPr lang="en-US"/>
        </a:p>
      </dgm:t>
    </dgm:pt>
    <dgm:pt modelId="{E9542E92-2211-45F6-9CAD-7CAB73CA5584}" type="sibTrans" cxnId="{34B7525B-4E82-4C59-A994-EB3359B45B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5C6D80-534A-4854-B46B-494C8B5D94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Subset of </a:t>
          </a:r>
          <a:r>
            <a:rPr lang="en-GB" sz="1600" dirty="0" err="1"/>
            <a:t>UniProt’s</a:t>
          </a:r>
          <a:r>
            <a:rPr lang="en-GB" sz="1600" dirty="0"/>
            <a:t>  by grouping protein sequences</a:t>
          </a:r>
          <a:endParaRPr lang="en-US" sz="1600" dirty="0"/>
        </a:p>
      </dgm:t>
    </dgm:pt>
    <dgm:pt modelId="{E56426D1-DFF9-46C9-8CD3-AEAF62D65205}" type="parTrans" cxnId="{109A94DF-3ACE-4993-8F70-6C8E7F6F41FE}">
      <dgm:prSet/>
      <dgm:spPr/>
      <dgm:t>
        <a:bodyPr/>
        <a:lstStyle/>
        <a:p>
          <a:endParaRPr lang="en-US"/>
        </a:p>
      </dgm:t>
    </dgm:pt>
    <dgm:pt modelId="{621D5056-6783-4B88-9BA7-D8F8A9B3F5DF}" type="sibTrans" cxnId="{109A94DF-3ACE-4993-8F70-6C8E7F6F41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EC110E-4B2D-4EFC-A9FA-FA0B135E56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Limited to sequences of max 300 length</a:t>
          </a:r>
          <a:endParaRPr lang="en-US" sz="1800" dirty="0"/>
        </a:p>
      </dgm:t>
    </dgm:pt>
    <dgm:pt modelId="{ED140FC5-10D9-4F99-BC99-0F1E1519A956}" type="parTrans" cxnId="{B530EC74-2199-4538-BA6E-90C416CA26F3}">
      <dgm:prSet/>
      <dgm:spPr/>
      <dgm:t>
        <a:bodyPr/>
        <a:lstStyle/>
        <a:p>
          <a:endParaRPr lang="en-US"/>
        </a:p>
      </dgm:t>
    </dgm:pt>
    <dgm:pt modelId="{6323FEF3-AB6C-422E-A007-F73557669410}" type="sibTrans" cxnId="{B530EC74-2199-4538-BA6E-90C416CA26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7DAC62-9514-479D-90CA-4E56ED5D8E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80/10/10</a:t>
          </a:r>
          <a:endParaRPr lang="en-US" sz="2400" dirty="0"/>
        </a:p>
      </dgm:t>
    </dgm:pt>
    <dgm:pt modelId="{EC1E198C-06DC-4489-A7E2-856A8C6D58B3}" type="parTrans" cxnId="{201B2988-29B2-4D78-A766-080EDDD73ABD}">
      <dgm:prSet/>
      <dgm:spPr/>
      <dgm:t>
        <a:bodyPr/>
        <a:lstStyle/>
        <a:p>
          <a:endParaRPr lang="en-US"/>
        </a:p>
      </dgm:t>
    </dgm:pt>
    <dgm:pt modelId="{997F6511-C7DB-49FD-BEBB-944C398A485E}" type="sibTrans" cxnId="{201B2988-29B2-4D78-A766-080EDDD73ABD}">
      <dgm:prSet/>
      <dgm:spPr/>
      <dgm:t>
        <a:bodyPr/>
        <a:lstStyle/>
        <a:p>
          <a:endParaRPr lang="en-US"/>
        </a:p>
      </dgm:t>
    </dgm:pt>
    <dgm:pt modelId="{83A1CA54-E945-4894-A8E6-855FF4F06CF4}" type="pres">
      <dgm:prSet presAssocID="{6871CAFB-8864-4E24-9623-EC25A0BCEB52}" presName="root" presStyleCnt="0">
        <dgm:presLayoutVars>
          <dgm:dir/>
          <dgm:resizeHandles val="exact"/>
        </dgm:presLayoutVars>
      </dgm:prSet>
      <dgm:spPr/>
    </dgm:pt>
    <dgm:pt modelId="{783650FC-7A1A-4556-AF13-792ABEAA2652}" type="pres">
      <dgm:prSet presAssocID="{6871CAFB-8864-4E24-9623-EC25A0BCEB52}" presName="container" presStyleCnt="0">
        <dgm:presLayoutVars>
          <dgm:dir/>
          <dgm:resizeHandles val="exact"/>
        </dgm:presLayoutVars>
      </dgm:prSet>
      <dgm:spPr/>
    </dgm:pt>
    <dgm:pt modelId="{40FE7FE0-C2CE-47CE-95F4-EBC77E3FC3B2}" type="pres">
      <dgm:prSet presAssocID="{681C493A-8D2B-4378-A6D0-6C557B4CCE68}" presName="compNode" presStyleCnt="0"/>
      <dgm:spPr/>
    </dgm:pt>
    <dgm:pt modelId="{14A03DD8-EC9B-47EC-B786-058FE19567FE}" type="pres">
      <dgm:prSet presAssocID="{681C493A-8D2B-4378-A6D0-6C557B4CCE68}" presName="iconBgRect" presStyleLbl="bgShp" presStyleIdx="0" presStyleCnt="4"/>
      <dgm:spPr/>
    </dgm:pt>
    <dgm:pt modelId="{2684F6BF-39C2-4362-AD04-D1E59CBD66EA}" type="pres">
      <dgm:prSet presAssocID="{681C493A-8D2B-4378-A6D0-6C557B4CCE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273314-429A-444F-97D7-380387F7A47E}" type="pres">
      <dgm:prSet presAssocID="{681C493A-8D2B-4378-A6D0-6C557B4CCE68}" presName="spaceRect" presStyleCnt="0"/>
      <dgm:spPr/>
    </dgm:pt>
    <dgm:pt modelId="{3E12C2E3-8855-460E-A93E-07ABCE407F4F}" type="pres">
      <dgm:prSet presAssocID="{681C493A-8D2B-4378-A6D0-6C557B4CCE68}" presName="textRect" presStyleLbl="revTx" presStyleIdx="0" presStyleCnt="4">
        <dgm:presLayoutVars>
          <dgm:chMax val="1"/>
          <dgm:chPref val="1"/>
        </dgm:presLayoutVars>
      </dgm:prSet>
      <dgm:spPr/>
    </dgm:pt>
    <dgm:pt modelId="{22333640-B775-4DCC-95BC-2ED433703E4A}" type="pres">
      <dgm:prSet presAssocID="{E9542E92-2211-45F6-9CAD-7CAB73CA5584}" presName="sibTrans" presStyleLbl="sibTrans2D1" presStyleIdx="0" presStyleCnt="0"/>
      <dgm:spPr/>
    </dgm:pt>
    <dgm:pt modelId="{DDBCAD1F-8774-4A65-AC40-2BA0DE30F4E7}" type="pres">
      <dgm:prSet presAssocID="{E65C6D80-534A-4854-B46B-494C8B5D94AB}" presName="compNode" presStyleCnt="0"/>
      <dgm:spPr/>
    </dgm:pt>
    <dgm:pt modelId="{17EC5EB8-FBF9-42D4-A47E-545A7838DD1D}" type="pres">
      <dgm:prSet presAssocID="{E65C6D80-534A-4854-B46B-494C8B5D94AB}" presName="iconBgRect" presStyleLbl="bgShp" presStyleIdx="1" presStyleCnt="4"/>
      <dgm:spPr/>
    </dgm:pt>
    <dgm:pt modelId="{51A085C7-32EC-4C40-BFD5-73F808140CAC}" type="pres">
      <dgm:prSet presAssocID="{E65C6D80-534A-4854-B46B-494C8B5D94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8CA4AF14-D2E3-415F-9564-4C70E878454B}" type="pres">
      <dgm:prSet presAssocID="{E65C6D80-534A-4854-B46B-494C8B5D94AB}" presName="spaceRect" presStyleCnt="0"/>
      <dgm:spPr/>
    </dgm:pt>
    <dgm:pt modelId="{D5D0B8BD-F0FF-43B3-B6EB-E9BEFE064E44}" type="pres">
      <dgm:prSet presAssocID="{E65C6D80-534A-4854-B46B-494C8B5D94AB}" presName="textRect" presStyleLbl="revTx" presStyleIdx="1" presStyleCnt="4">
        <dgm:presLayoutVars>
          <dgm:chMax val="1"/>
          <dgm:chPref val="1"/>
        </dgm:presLayoutVars>
      </dgm:prSet>
      <dgm:spPr/>
    </dgm:pt>
    <dgm:pt modelId="{96AF5D6E-C946-418E-99F8-53C51CAECEB4}" type="pres">
      <dgm:prSet presAssocID="{621D5056-6783-4B88-9BA7-D8F8A9B3F5DF}" presName="sibTrans" presStyleLbl="sibTrans2D1" presStyleIdx="0" presStyleCnt="0"/>
      <dgm:spPr/>
    </dgm:pt>
    <dgm:pt modelId="{C80F1AB1-6915-4041-A631-0F6CBD640E9D}" type="pres">
      <dgm:prSet presAssocID="{EEEC110E-4B2D-4EFC-A9FA-FA0B135E56C0}" presName="compNode" presStyleCnt="0"/>
      <dgm:spPr/>
    </dgm:pt>
    <dgm:pt modelId="{5129DAC7-6D5D-4253-A7B8-6C362A660DDD}" type="pres">
      <dgm:prSet presAssocID="{EEEC110E-4B2D-4EFC-A9FA-FA0B135E56C0}" presName="iconBgRect" presStyleLbl="bgShp" presStyleIdx="2" presStyleCnt="4"/>
      <dgm:spPr/>
    </dgm:pt>
    <dgm:pt modelId="{5B239BA0-B9B7-4603-BAEC-F95C359B8666}" type="pres">
      <dgm:prSet presAssocID="{EEEC110E-4B2D-4EFC-A9FA-FA0B135E56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B17C40A0-AAAD-414D-A757-42C8396A90C7}" type="pres">
      <dgm:prSet presAssocID="{EEEC110E-4B2D-4EFC-A9FA-FA0B135E56C0}" presName="spaceRect" presStyleCnt="0"/>
      <dgm:spPr/>
    </dgm:pt>
    <dgm:pt modelId="{29D4887B-13CF-48C8-9085-B5FDA829380B}" type="pres">
      <dgm:prSet presAssocID="{EEEC110E-4B2D-4EFC-A9FA-FA0B135E56C0}" presName="textRect" presStyleLbl="revTx" presStyleIdx="2" presStyleCnt="4">
        <dgm:presLayoutVars>
          <dgm:chMax val="1"/>
          <dgm:chPref val="1"/>
        </dgm:presLayoutVars>
      </dgm:prSet>
      <dgm:spPr/>
    </dgm:pt>
    <dgm:pt modelId="{35C1C9C6-A9E4-451C-B9AC-5BFC17E978DD}" type="pres">
      <dgm:prSet presAssocID="{6323FEF3-AB6C-422E-A007-F73557669410}" presName="sibTrans" presStyleLbl="sibTrans2D1" presStyleIdx="0" presStyleCnt="0"/>
      <dgm:spPr/>
    </dgm:pt>
    <dgm:pt modelId="{4EF1A73E-7079-43DC-BF54-E578AE8FE4CC}" type="pres">
      <dgm:prSet presAssocID="{D07DAC62-9514-479D-90CA-4E56ED5D8E04}" presName="compNode" presStyleCnt="0"/>
      <dgm:spPr/>
    </dgm:pt>
    <dgm:pt modelId="{D66EFB99-7450-41EC-BD53-E30CAD180909}" type="pres">
      <dgm:prSet presAssocID="{D07DAC62-9514-479D-90CA-4E56ED5D8E04}" presName="iconBgRect" presStyleLbl="bgShp" presStyleIdx="3" presStyleCnt="4"/>
      <dgm:spPr/>
    </dgm:pt>
    <dgm:pt modelId="{01FB52F2-E074-48B6-A2CB-E18871B92C28}" type="pres">
      <dgm:prSet presAssocID="{D07DAC62-9514-479D-90CA-4E56ED5D8E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238B942-4788-4754-9C4E-E793FBA02F6F}" type="pres">
      <dgm:prSet presAssocID="{D07DAC62-9514-479D-90CA-4E56ED5D8E04}" presName="spaceRect" presStyleCnt="0"/>
      <dgm:spPr/>
    </dgm:pt>
    <dgm:pt modelId="{F8EB9E11-3F4C-4CE5-982C-0C0404882CB0}" type="pres">
      <dgm:prSet presAssocID="{D07DAC62-9514-479D-90CA-4E56ED5D8E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712B11-7D53-4A95-B528-FA2F4D497BBE}" type="presOf" srcId="{E9542E92-2211-45F6-9CAD-7CAB73CA5584}" destId="{22333640-B775-4DCC-95BC-2ED433703E4A}" srcOrd="0" destOrd="0" presId="urn:microsoft.com/office/officeart/2018/2/layout/IconCircleList"/>
    <dgm:cxn modelId="{21F1271A-7EBE-4533-8056-7AA448F89C58}" type="presOf" srcId="{6323FEF3-AB6C-422E-A007-F73557669410}" destId="{35C1C9C6-A9E4-451C-B9AC-5BFC17E978DD}" srcOrd="0" destOrd="0" presId="urn:microsoft.com/office/officeart/2018/2/layout/IconCircleList"/>
    <dgm:cxn modelId="{34B7525B-4E82-4C59-A994-EB3359B45BB9}" srcId="{6871CAFB-8864-4E24-9623-EC25A0BCEB52}" destId="{681C493A-8D2B-4378-A6D0-6C557B4CCE68}" srcOrd="0" destOrd="0" parTransId="{A293F859-2299-4982-B8B0-56A57F387F3E}" sibTransId="{E9542E92-2211-45F6-9CAD-7CAB73CA5584}"/>
    <dgm:cxn modelId="{1FA16C5D-4EE4-4941-BD82-5F8658F0DB49}" type="presOf" srcId="{681C493A-8D2B-4378-A6D0-6C557B4CCE68}" destId="{3E12C2E3-8855-460E-A93E-07ABCE407F4F}" srcOrd="0" destOrd="0" presId="urn:microsoft.com/office/officeart/2018/2/layout/IconCircleList"/>
    <dgm:cxn modelId="{73FDE964-82F8-47A7-B810-2818873B18ED}" type="presOf" srcId="{621D5056-6783-4B88-9BA7-D8F8A9B3F5DF}" destId="{96AF5D6E-C946-418E-99F8-53C51CAECEB4}" srcOrd="0" destOrd="0" presId="urn:microsoft.com/office/officeart/2018/2/layout/IconCircleList"/>
    <dgm:cxn modelId="{B530EC74-2199-4538-BA6E-90C416CA26F3}" srcId="{6871CAFB-8864-4E24-9623-EC25A0BCEB52}" destId="{EEEC110E-4B2D-4EFC-A9FA-FA0B135E56C0}" srcOrd="2" destOrd="0" parTransId="{ED140FC5-10D9-4F99-BC99-0F1E1519A956}" sibTransId="{6323FEF3-AB6C-422E-A007-F73557669410}"/>
    <dgm:cxn modelId="{3903EC7E-5E93-4AED-B875-1CB78EF8E830}" type="presOf" srcId="{E65C6D80-534A-4854-B46B-494C8B5D94AB}" destId="{D5D0B8BD-F0FF-43B3-B6EB-E9BEFE064E44}" srcOrd="0" destOrd="0" presId="urn:microsoft.com/office/officeart/2018/2/layout/IconCircleList"/>
    <dgm:cxn modelId="{201B2988-29B2-4D78-A766-080EDDD73ABD}" srcId="{6871CAFB-8864-4E24-9623-EC25A0BCEB52}" destId="{D07DAC62-9514-479D-90CA-4E56ED5D8E04}" srcOrd="3" destOrd="0" parTransId="{EC1E198C-06DC-4489-A7E2-856A8C6D58B3}" sibTransId="{997F6511-C7DB-49FD-BEBB-944C398A485E}"/>
    <dgm:cxn modelId="{75333689-3FF8-4BA7-95B9-4E91BBD56382}" type="presOf" srcId="{6871CAFB-8864-4E24-9623-EC25A0BCEB52}" destId="{83A1CA54-E945-4894-A8E6-855FF4F06CF4}" srcOrd="0" destOrd="0" presId="urn:microsoft.com/office/officeart/2018/2/layout/IconCircleList"/>
    <dgm:cxn modelId="{46327EC1-FF9C-48AE-858D-58786B90E504}" type="presOf" srcId="{D07DAC62-9514-479D-90CA-4E56ED5D8E04}" destId="{F8EB9E11-3F4C-4CE5-982C-0C0404882CB0}" srcOrd="0" destOrd="0" presId="urn:microsoft.com/office/officeart/2018/2/layout/IconCircleList"/>
    <dgm:cxn modelId="{109A94DF-3ACE-4993-8F70-6C8E7F6F41FE}" srcId="{6871CAFB-8864-4E24-9623-EC25A0BCEB52}" destId="{E65C6D80-534A-4854-B46B-494C8B5D94AB}" srcOrd="1" destOrd="0" parTransId="{E56426D1-DFF9-46C9-8CD3-AEAF62D65205}" sibTransId="{621D5056-6783-4B88-9BA7-D8F8A9B3F5DF}"/>
    <dgm:cxn modelId="{1867D6ED-7B33-44FE-B7CA-CFE9BFC142A5}" type="presOf" srcId="{EEEC110E-4B2D-4EFC-A9FA-FA0B135E56C0}" destId="{29D4887B-13CF-48C8-9085-B5FDA829380B}" srcOrd="0" destOrd="0" presId="urn:microsoft.com/office/officeart/2018/2/layout/IconCircleList"/>
    <dgm:cxn modelId="{902AED96-6D5F-437C-9C01-86AA4A7E9B09}" type="presParOf" srcId="{83A1CA54-E945-4894-A8E6-855FF4F06CF4}" destId="{783650FC-7A1A-4556-AF13-792ABEAA2652}" srcOrd="0" destOrd="0" presId="urn:microsoft.com/office/officeart/2018/2/layout/IconCircleList"/>
    <dgm:cxn modelId="{102F4F5E-A807-42FC-87B4-F2EA49E8E565}" type="presParOf" srcId="{783650FC-7A1A-4556-AF13-792ABEAA2652}" destId="{40FE7FE0-C2CE-47CE-95F4-EBC77E3FC3B2}" srcOrd="0" destOrd="0" presId="urn:microsoft.com/office/officeart/2018/2/layout/IconCircleList"/>
    <dgm:cxn modelId="{F1670595-F44E-4287-85B9-F9ABC273349C}" type="presParOf" srcId="{40FE7FE0-C2CE-47CE-95F4-EBC77E3FC3B2}" destId="{14A03DD8-EC9B-47EC-B786-058FE19567FE}" srcOrd="0" destOrd="0" presId="urn:microsoft.com/office/officeart/2018/2/layout/IconCircleList"/>
    <dgm:cxn modelId="{955F4B33-DE20-45FC-A363-84D8E56DDB16}" type="presParOf" srcId="{40FE7FE0-C2CE-47CE-95F4-EBC77E3FC3B2}" destId="{2684F6BF-39C2-4362-AD04-D1E59CBD66EA}" srcOrd="1" destOrd="0" presId="urn:microsoft.com/office/officeart/2018/2/layout/IconCircleList"/>
    <dgm:cxn modelId="{CE1D90B5-C274-4F6C-863E-697C5B780A05}" type="presParOf" srcId="{40FE7FE0-C2CE-47CE-95F4-EBC77E3FC3B2}" destId="{BB273314-429A-444F-97D7-380387F7A47E}" srcOrd="2" destOrd="0" presId="urn:microsoft.com/office/officeart/2018/2/layout/IconCircleList"/>
    <dgm:cxn modelId="{DCCE6FFC-A6FA-44E2-9F0D-A68D9E3CC3DE}" type="presParOf" srcId="{40FE7FE0-C2CE-47CE-95F4-EBC77E3FC3B2}" destId="{3E12C2E3-8855-460E-A93E-07ABCE407F4F}" srcOrd="3" destOrd="0" presId="urn:microsoft.com/office/officeart/2018/2/layout/IconCircleList"/>
    <dgm:cxn modelId="{8D69E404-B480-46CF-A5F6-16442A1A37F9}" type="presParOf" srcId="{783650FC-7A1A-4556-AF13-792ABEAA2652}" destId="{22333640-B775-4DCC-95BC-2ED433703E4A}" srcOrd="1" destOrd="0" presId="urn:microsoft.com/office/officeart/2018/2/layout/IconCircleList"/>
    <dgm:cxn modelId="{1C38ACD7-446A-4945-970D-D15FB9FFA9DF}" type="presParOf" srcId="{783650FC-7A1A-4556-AF13-792ABEAA2652}" destId="{DDBCAD1F-8774-4A65-AC40-2BA0DE30F4E7}" srcOrd="2" destOrd="0" presId="urn:microsoft.com/office/officeart/2018/2/layout/IconCircleList"/>
    <dgm:cxn modelId="{5C6B4754-C48B-4AF7-BF35-38D779DC7DD1}" type="presParOf" srcId="{DDBCAD1F-8774-4A65-AC40-2BA0DE30F4E7}" destId="{17EC5EB8-FBF9-42D4-A47E-545A7838DD1D}" srcOrd="0" destOrd="0" presId="urn:microsoft.com/office/officeart/2018/2/layout/IconCircleList"/>
    <dgm:cxn modelId="{BB050300-95E0-49A7-87FC-2DB4BEE98711}" type="presParOf" srcId="{DDBCAD1F-8774-4A65-AC40-2BA0DE30F4E7}" destId="{51A085C7-32EC-4C40-BFD5-73F808140CAC}" srcOrd="1" destOrd="0" presId="urn:microsoft.com/office/officeart/2018/2/layout/IconCircleList"/>
    <dgm:cxn modelId="{08DF73D2-5B0D-4BF2-A8DF-63D9AD70AF87}" type="presParOf" srcId="{DDBCAD1F-8774-4A65-AC40-2BA0DE30F4E7}" destId="{8CA4AF14-D2E3-415F-9564-4C70E878454B}" srcOrd="2" destOrd="0" presId="urn:microsoft.com/office/officeart/2018/2/layout/IconCircleList"/>
    <dgm:cxn modelId="{302DA8D6-31A0-431F-BDEC-F30A219C1946}" type="presParOf" srcId="{DDBCAD1F-8774-4A65-AC40-2BA0DE30F4E7}" destId="{D5D0B8BD-F0FF-43B3-B6EB-E9BEFE064E44}" srcOrd="3" destOrd="0" presId="urn:microsoft.com/office/officeart/2018/2/layout/IconCircleList"/>
    <dgm:cxn modelId="{17868AE0-43C7-44EC-845C-5906FB44D967}" type="presParOf" srcId="{783650FC-7A1A-4556-AF13-792ABEAA2652}" destId="{96AF5D6E-C946-418E-99F8-53C51CAECEB4}" srcOrd="3" destOrd="0" presId="urn:microsoft.com/office/officeart/2018/2/layout/IconCircleList"/>
    <dgm:cxn modelId="{5DCB5055-8698-45BC-B15F-BF788F36B54A}" type="presParOf" srcId="{783650FC-7A1A-4556-AF13-792ABEAA2652}" destId="{C80F1AB1-6915-4041-A631-0F6CBD640E9D}" srcOrd="4" destOrd="0" presId="urn:microsoft.com/office/officeart/2018/2/layout/IconCircleList"/>
    <dgm:cxn modelId="{894B889B-5814-4646-BCBA-D53ECECB9FD0}" type="presParOf" srcId="{C80F1AB1-6915-4041-A631-0F6CBD640E9D}" destId="{5129DAC7-6D5D-4253-A7B8-6C362A660DDD}" srcOrd="0" destOrd="0" presId="urn:microsoft.com/office/officeart/2018/2/layout/IconCircleList"/>
    <dgm:cxn modelId="{B1CA9A0F-F018-40B9-A3CA-5F7166460FB4}" type="presParOf" srcId="{C80F1AB1-6915-4041-A631-0F6CBD640E9D}" destId="{5B239BA0-B9B7-4603-BAEC-F95C359B8666}" srcOrd="1" destOrd="0" presId="urn:microsoft.com/office/officeart/2018/2/layout/IconCircleList"/>
    <dgm:cxn modelId="{E3B7F4CF-E1EC-4067-A809-0B9202A1B2BA}" type="presParOf" srcId="{C80F1AB1-6915-4041-A631-0F6CBD640E9D}" destId="{B17C40A0-AAAD-414D-A757-42C8396A90C7}" srcOrd="2" destOrd="0" presId="urn:microsoft.com/office/officeart/2018/2/layout/IconCircleList"/>
    <dgm:cxn modelId="{9B1BB5D3-DFFD-4A92-A7A2-EDDA70C93887}" type="presParOf" srcId="{C80F1AB1-6915-4041-A631-0F6CBD640E9D}" destId="{29D4887B-13CF-48C8-9085-B5FDA829380B}" srcOrd="3" destOrd="0" presId="urn:microsoft.com/office/officeart/2018/2/layout/IconCircleList"/>
    <dgm:cxn modelId="{280D88B7-ED70-4580-A64D-AAC34F676C25}" type="presParOf" srcId="{783650FC-7A1A-4556-AF13-792ABEAA2652}" destId="{35C1C9C6-A9E4-451C-B9AC-5BFC17E978DD}" srcOrd="5" destOrd="0" presId="urn:microsoft.com/office/officeart/2018/2/layout/IconCircleList"/>
    <dgm:cxn modelId="{C273DE5E-E911-42D2-B435-98696D62020E}" type="presParOf" srcId="{783650FC-7A1A-4556-AF13-792ABEAA2652}" destId="{4EF1A73E-7079-43DC-BF54-E578AE8FE4CC}" srcOrd="6" destOrd="0" presId="urn:microsoft.com/office/officeart/2018/2/layout/IconCircleList"/>
    <dgm:cxn modelId="{BCA7EAA2-9AC8-4001-9C94-58B86FF8746E}" type="presParOf" srcId="{4EF1A73E-7079-43DC-BF54-E578AE8FE4CC}" destId="{D66EFB99-7450-41EC-BD53-E30CAD180909}" srcOrd="0" destOrd="0" presId="urn:microsoft.com/office/officeart/2018/2/layout/IconCircleList"/>
    <dgm:cxn modelId="{AA944C7E-3EF4-4491-BD12-2227609537E6}" type="presParOf" srcId="{4EF1A73E-7079-43DC-BF54-E578AE8FE4CC}" destId="{01FB52F2-E074-48B6-A2CB-E18871B92C28}" srcOrd="1" destOrd="0" presId="urn:microsoft.com/office/officeart/2018/2/layout/IconCircleList"/>
    <dgm:cxn modelId="{B123538E-B1BE-4067-9BD9-2E49EF55A688}" type="presParOf" srcId="{4EF1A73E-7079-43DC-BF54-E578AE8FE4CC}" destId="{8238B942-4788-4754-9C4E-E793FBA02F6F}" srcOrd="2" destOrd="0" presId="urn:microsoft.com/office/officeart/2018/2/layout/IconCircleList"/>
    <dgm:cxn modelId="{31139EDC-5C62-413D-B070-4B11265276A7}" type="presParOf" srcId="{4EF1A73E-7079-43DC-BF54-E578AE8FE4CC}" destId="{F8EB9E11-3F4C-4CE5-982C-0C0404882CB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F3745-85E4-4E9D-A4C6-19F20B22D56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FCCB6-A2C4-4E53-B025-0B9CD86945F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F329A-3505-4E97-A050-A23658960CE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Proteins are a ubiquitous tool for life</a:t>
          </a:r>
          <a:endParaRPr lang="en-US" sz="2200" kern="1200"/>
        </a:p>
      </dsp:txBody>
      <dsp:txXfrm>
        <a:off x="1057183" y="1805"/>
        <a:ext cx="9458416" cy="915310"/>
      </dsp:txXfrm>
    </dsp:sp>
    <dsp:sp modelId="{69156973-F61C-4C5A-AE0D-09C3CA02D151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52100-D259-40EC-82C3-369D9475F6F9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CB088-0408-434A-8601-1946145A1112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Search space is vast</a:t>
          </a:r>
          <a:endParaRPr lang="en-US" sz="2200" kern="1200"/>
        </a:p>
      </dsp:txBody>
      <dsp:txXfrm>
        <a:off x="1057183" y="1145944"/>
        <a:ext cx="9458416" cy="915310"/>
      </dsp:txXfrm>
    </dsp:sp>
    <dsp:sp modelId="{66A83F90-5DD8-4DB6-8AEA-5A9BD33B2201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38FD9-D85C-436A-AEB5-CA39C54D97B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79ED9-C6AD-4ACA-9E37-7750D5FD600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Computational method accelerate</a:t>
          </a:r>
          <a:endParaRPr lang="en-US" sz="2200" kern="1200"/>
        </a:p>
      </dsp:txBody>
      <dsp:txXfrm>
        <a:off x="1057183" y="2290082"/>
        <a:ext cx="9458416" cy="915310"/>
      </dsp:txXfrm>
    </dsp:sp>
    <dsp:sp modelId="{6408568B-3FFB-4890-952B-108B4A3D61F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9E2BD-79F8-4DB1-B3FF-184AB488F87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E4F9C-AC78-498C-A965-9D554AE292B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Generative models help with design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3EA6-5047-42B7-9F0F-9EAF1895949D}">
      <dsp:nvSpPr>
        <dsp:cNvPr id="0" name=""/>
        <dsp:cNvSpPr/>
      </dsp:nvSpPr>
      <dsp:spPr>
        <a:xfrm>
          <a:off x="1153096" y="1022751"/>
          <a:ext cx="2160370" cy="144096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Vocab: 30</a:t>
          </a:r>
        </a:p>
      </dsp:txBody>
      <dsp:txXfrm>
        <a:off x="1498755" y="1022751"/>
        <a:ext cx="1814711" cy="1440967"/>
      </dsp:txXfrm>
    </dsp:sp>
    <dsp:sp modelId="{CEB4E1E8-18BC-47C6-8EB9-48AA0B16B475}">
      <dsp:nvSpPr>
        <dsp:cNvPr id="0" name=""/>
        <dsp:cNvSpPr/>
      </dsp:nvSpPr>
      <dsp:spPr>
        <a:xfrm>
          <a:off x="1153096" y="2463718"/>
          <a:ext cx="2160370" cy="144096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Mean length: ~2070</a:t>
          </a:r>
        </a:p>
      </dsp:txBody>
      <dsp:txXfrm>
        <a:off x="1498755" y="2463718"/>
        <a:ext cx="1814711" cy="1440967"/>
      </dsp:txXfrm>
    </dsp:sp>
    <dsp:sp modelId="{B1ACC015-D52F-4698-9135-20876FF9FA2C}">
      <dsp:nvSpPr>
        <dsp:cNvPr id="0" name=""/>
        <dsp:cNvSpPr/>
      </dsp:nvSpPr>
      <dsp:spPr>
        <a:xfrm>
          <a:off x="898" y="446652"/>
          <a:ext cx="1440246" cy="1440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SELFIES</a:t>
          </a:r>
        </a:p>
      </dsp:txBody>
      <dsp:txXfrm>
        <a:off x="211817" y="657571"/>
        <a:ext cx="1018408" cy="1018408"/>
      </dsp:txXfrm>
    </dsp:sp>
    <dsp:sp modelId="{B0FD8C5B-3ED0-46D2-B709-0013F308244C}">
      <dsp:nvSpPr>
        <dsp:cNvPr id="0" name=""/>
        <dsp:cNvSpPr/>
      </dsp:nvSpPr>
      <dsp:spPr>
        <a:xfrm>
          <a:off x="4753713" y="1022751"/>
          <a:ext cx="2160370" cy="144096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Vocab: 19</a:t>
          </a:r>
        </a:p>
      </dsp:txBody>
      <dsp:txXfrm>
        <a:off x="5099372" y="1022751"/>
        <a:ext cx="1814711" cy="1440967"/>
      </dsp:txXfrm>
    </dsp:sp>
    <dsp:sp modelId="{C0D96567-AB2E-4270-A84B-D50DD7CD8CCE}">
      <dsp:nvSpPr>
        <dsp:cNvPr id="0" name=""/>
        <dsp:cNvSpPr/>
      </dsp:nvSpPr>
      <dsp:spPr>
        <a:xfrm>
          <a:off x="4753713" y="2463718"/>
          <a:ext cx="2160370" cy="144096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Mean length: ~250</a:t>
          </a:r>
        </a:p>
      </dsp:txBody>
      <dsp:txXfrm>
        <a:off x="5099372" y="2463718"/>
        <a:ext cx="1814711" cy="1440967"/>
      </dsp:txXfrm>
    </dsp:sp>
    <dsp:sp modelId="{691D45B9-8897-498B-8BDC-1A6A3FC5F9A3}">
      <dsp:nvSpPr>
        <dsp:cNvPr id="0" name=""/>
        <dsp:cNvSpPr/>
      </dsp:nvSpPr>
      <dsp:spPr>
        <a:xfrm>
          <a:off x="3601515" y="446652"/>
          <a:ext cx="1440246" cy="1440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Functional groups</a:t>
          </a:r>
        </a:p>
      </dsp:txBody>
      <dsp:txXfrm>
        <a:off x="3812434" y="657571"/>
        <a:ext cx="1018408" cy="1018408"/>
      </dsp:txXfrm>
    </dsp:sp>
    <dsp:sp modelId="{0F724328-CCAB-482B-91FD-450C48A62A61}">
      <dsp:nvSpPr>
        <dsp:cNvPr id="0" name=""/>
        <dsp:cNvSpPr/>
      </dsp:nvSpPr>
      <dsp:spPr>
        <a:xfrm>
          <a:off x="8354330" y="1022751"/>
          <a:ext cx="2160370" cy="144096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Vocab: 20</a:t>
          </a:r>
        </a:p>
      </dsp:txBody>
      <dsp:txXfrm>
        <a:off x="8699990" y="1022751"/>
        <a:ext cx="1814711" cy="1440967"/>
      </dsp:txXfrm>
    </dsp:sp>
    <dsp:sp modelId="{A17540F6-1C1E-48A6-98CE-E6132457436D}">
      <dsp:nvSpPr>
        <dsp:cNvPr id="0" name=""/>
        <dsp:cNvSpPr/>
      </dsp:nvSpPr>
      <dsp:spPr>
        <a:xfrm>
          <a:off x="8354330" y="2463718"/>
          <a:ext cx="2160370" cy="144096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Mean length: ~156</a:t>
          </a:r>
        </a:p>
      </dsp:txBody>
      <dsp:txXfrm>
        <a:off x="8699990" y="2463718"/>
        <a:ext cx="1814711" cy="1440967"/>
      </dsp:txXfrm>
    </dsp:sp>
    <dsp:sp modelId="{0F96089F-F5E0-4140-B738-D9A763F4E16B}">
      <dsp:nvSpPr>
        <dsp:cNvPr id="0" name=""/>
        <dsp:cNvSpPr/>
      </dsp:nvSpPr>
      <dsp:spPr>
        <a:xfrm>
          <a:off x="7202133" y="446652"/>
          <a:ext cx="1440246" cy="1440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Amino acids</a:t>
          </a:r>
        </a:p>
      </dsp:txBody>
      <dsp:txXfrm>
        <a:off x="7413052" y="657571"/>
        <a:ext cx="1018408" cy="10184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27641-9073-480E-A220-6CC6DE2A63BD}">
      <dsp:nvSpPr>
        <dsp:cNvPr id="0" name=""/>
        <dsp:cNvSpPr/>
      </dsp:nvSpPr>
      <dsp:spPr>
        <a:xfrm rot="5400000">
          <a:off x="1154262" y="823213"/>
          <a:ext cx="716430" cy="8156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BD450-40E6-4799-B749-3ED9D338BFBA}">
      <dsp:nvSpPr>
        <dsp:cNvPr id="0" name=""/>
        <dsp:cNvSpPr/>
      </dsp:nvSpPr>
      <dsp:spPr>
        <a:xfrm>
          <a:off x="693140" y="29036"/>
          <a:ext cx="1206047" cy="8441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Base Model</a:t>
          </a:r>
        </a:p>
      </dsp:txBody>
      <dsp:txXfrm>
        <a:off x="734358" y="70254"/>
        <a:ext cx="1123611" cy="761758"/>
      </dsp:txXfrm>
    </dsp:sp>
    <dsp:sp modelId="{0ACB20AB-3F74-4C44-9EC6-DBD98BEE7E05}">
      <dsp:nvSpPr>
        <dsp:cNvPr id="0" name=""/>
        <dsp:cNvSpPr/>
      </dsp:nvSpPr>
      <dsp:spPr>
        <a:xfrm>
          <a:off x="1895863" y="109549"/>
          <a:ext cx="1772380" cy="68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100" kern="1200" dirty="0"/>
            <a:t>First 2 weeks</a:t>
          </a:r>
        </a:p>
      </dsp:txBody>
      <dsp:txXfrm>
        <a:off x="1895863" y="109549"/>
        <a:ext cx="1772380" cy="682314"/>
      </dsp:txXfrm>
    </dsp:sp>
    <dsp:sp modelId="{DF697F02-9E5B-456D-BA92-5459A5550DD7}">
      <dsp:nvSpPr>
        <dsp:cNvPr id="0" name=""/>
        <dsp:cNvSpPr/>
      </dsp:nvSpPr>
      <dsp:spPr>
        <a:xfrm rot="5400000">
          <a:off x="2369055" y="1771522"/>
          <a:ext cx="716430" cy="8156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50C10-7874-4384-BED8-7389644AD8F2}">
      <dsp:nvSpPr>
        <dsp:cNvPr id="0" name=""/>
        <dsp:cNvSpPr/>
      </dsp:nvSpPr>
      <dsp:spPr>
        <a:xfrm>
          <a:off x="1907933" y="977344"/>
          <a:ext cx="1206047" cy="8441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Protein Model</a:t>
          </a:r>
        </a:p>
      </dsp:txBody>
      <dsp:txXfrm>
        <a:off x="1949151" y="1018562"/>
        <a:ext cx="1123611" cy="761758"/>
      </dsp:txXfrm>
    </dsp:sp>
    <dsp:sp modelId="{B1F81DC5-7BE1-4345-AD1D-C3ABEC63748F}">
      <dsp:nvSpPr>
        <dsp:cNvPr id="0" name=""/>
        <dsp:cNvSpPr/>
      </dsp:nvSpPr>
      <dsp:spPr>
        <a:xfrm>
          <a:off x="3117231" y="1057857"/>
          <a:ext cx="1659848" cy="68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100" kern="1200" dirty="0"/>
            <a:t>3 weeks of configuring</a:t>
          </a:r>
        </a:p>
      </dsp:txBody>
      <dsp:txXfrm>
        <a:off x="3117231" y="1057857"/>
        <a:ext cx="1659848" cy="682314"/>
      </dsp:txXfrm>
    </dsp:sp>
    <dsp:sp modelId="{98FA46B8-0CB4-4380-B68B-E23D0FA6AD2F}">
      <dsp:nvSpPr>
        <dsp:cNvPr id="0" name=""/>
        <dsp:cNvSpPr/>
      </dsp:nvSpPr>
      <dsp:spPr>
        <a:xfrm rot="5400000">
          <a:off x="3583849" y="2719831"/>
          <a:ext cx="716430" cy="8156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53EF5-FED3-46C6-BBF5-260B75575A9D}">
      <dsp:nvSpPr>
        <dsp:cNvPr id="0" name=""/>
        <dsp:cNvSpPr/>
      </dsp:nvSpPr>
      <dsp:spPr>
        <a:xfrm>
          <a:off x="3122727" y="1925653"/>
          <a:ext cx="1206047" cy="8441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Training</a:t>
          </a:r>
        </a:p>
      </dsp:txBody>
      <dsp:txXfrm>
        <a:off x="3163945" y="1966871"/>
        <a:ext cx="1123611" cy="761758"/>
      </dsp:txXfrm>
    </dsp:sp>
    <dsp:sp modelId="{B8DFA8F3-D78E-4C12-9E87-4A1D026F45D6}">
      <dsp:nvSpPr>
        <dsp:cNvPr id="0" name=""/>
        <dsp:cNvSpPr/>
      </dsp:nvSpPr>
      <dsp:spPr>
        <a:xfrm>
          <a:off x="4321946" y="2006166"/>
          <a:ext cx="1762213" cy="68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100" kern="1200" dirty="0"/>
            <a:t>2 weeks of training all models</a:t>
          </a:r>
        </a:p>
      </dsp:txBody>
      <dsp:txXfrm>
        <a:off x="4321946" y="2006166"/>
        <a:ext cx="1762213" cy="682314"/>
      </dsp:txXfrm>
    </dsp:sp>
    <dsp:sp modelId="{384BD2D6-B859-44DC-80AE-201D006AA1A3}">
      <dsp:nvSpPr>
        <dsp:cNvPr id="0" name=""/>
        <dsp:cNvSpPr/>
      </dsp:nvSpPr>
      <dsp:spPr>
        <a:xfrm rot="5400000">
          <a:off x="4798642" y="3668139"/>
          <a:ext cx="716430" cy="8156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549CF-E4E7-4655-ADCD-7A3D5D8D1834}">
      <dsp:nvSpPr>
        <dsp:cNvPr id="0" name=""/>
        <dsp:cNvSpPr/>
      </dsp:nvSpPr>
      <dsp:spPr>
        <a:xfrm>
          <a:off x="4337520" y="2873962"/>
          <a:ext cx="1206047" cy="8441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Testing</a:t>
          </a:r>
        </a:p>
      </dsp:txBody>
      <dsp:txXfrm>
        <a:off x="4378738" y="2915180"/>
        <a:ext cx="1123611" cy="761758"/>
      </dsp:txXfrm>
    </dsp:sp>
    <dsp:sp modelId="{E28AB71B-EFDF-45AE-8E1B-E18800F3D224}">
      <dsp:nvSpPr>
        <dsp:cNvPr id="0" name=""/>
        <dsp:cNvSpPr/>
      </dsp:nvSpPr>
      <dsp:spPr>
        <a:xfrm>
          <a:off x="5539037" y="2954475"/>
          <a:ext cx="2464576" cy="68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100" kern="1200" dirty="0"/>
            <a:t>4 weeks of conducting experiments</a:t>
          </a:r>
        </a:p>
      </dsp:txBody>
      <dsp:txXfrm>
        <a:off x="5539037" y="2954475"/>
        <a:ext cx="2464576" cy="682314"/>
      </dsp:txXfrm>
    </dsp:sp>
    <dsp:sp modelId="{363D3BD3-4A7A-4DEA-B718-78447AEE0C9C}">
      <dsp:nvSpPr>
        <dsp:cNvPr id="0" name=""/>
        <dsp:cNvSpPr/>
      </dsp:nvSpPr>
      <dsp:spPr>
        <a:xfrm>
          <a:off x="5552314" y="3822270"/>
          <a:ext cx="1206047" cy="8441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Greenlight</a:t>
          </a:r>
        </a:p>
      </dsp:txBody>
      <dsp:txXfrm>
        <a:off x="5593532" y="3863488"/>
        <a:ext cx="1123611" cy="761758"/>
      </dsp:txXfrm>
    </dsp:sp>
    <dsp:sp modelId="{CF536F78-E7AB-477C-93E6-A245F4C44436}">
      <dsp:nvSpPr>
        <dsp:cNvPr id="0" name=""/>
        <dsp:cNvSpPr/>
      </dsp:nvSpPr>
      <dsp:spPr>
        <a:xfrm>
          <a:off x="6744915" y="3902783"/>
          <a:ext cx="1315079" cy="68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200" kern="1200" dirty="0"/>
            <a:t>1 Buffer week</a:t>
          </a:r>
        </a:p>
      </dsp:txBody>
      <dsp:txXfrm>
        <a:off x="6744915" y="3902783"/>
        <a:ext cx="1315079" cy="682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E0699-56E2-402B-A30D-7F33E2FB27B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9D02AB38-0E0D-4FF7-8D1E-20563FEBEA0A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87CC5-A893-4F78-8AB7-1F8467A71404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Categorical noise</a:t>
          </a:r>
        </a:p>
      </dsp:txBody>
      <dsp:txXfrm>
        <a:off x="37" y="0"/>
        <a:ext cx="3964841" cy="837943"/>
      </dsp:txXfrm>
    </dsp:sp>
    <dsp:sp modelId="{6AFD29B8-49E0-4049-B4CF-FCAACBCAD327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7FFA6-9B99-4A4E-95EA-5FE40167FF7B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Stays true to discrete setting</a:t>
          </a:r>
        </a:p>
      </dsp:txBody>
      <dsp:txXfrm>
        <a:off x="277576" y="1498232"/>
        <a:ext cx="3687302" cy="678938"/>
      </dsp:txXfrm>
    </dsp:sp>
    <dsp:sp modelId="{A1FE243E-DBED-49FF-AF2E-9E8E7538335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E428B-E66F-4F61-8323-469814FFDBEF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Applies masking</a:t>
          </a:r>
        </a:p>
      </dsp:txBody>
      <dsp:txXfrm>
        <a:off x="277576" y="2177170"/>
        <a:ext cx="3687302" cy="678938"/>
      </dsp:txXfrm>
    </dsp:sp>
    <dsp:sp modelId="{5B02FD98-8A08-48FC-90DE-9C2DE2A67D2C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C42C5-9DC9-4076-833E-0148DC73E0C4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Reparameterization of model</a:t>
          </a:r>
        </a:p>
      </dsp:txBody>
      <dsp:txXfrm>
        <a:off x="277576" y="2856108"/>
        <a:ext cx="3687302" cy="678938"/>
      </dsp:txXfrm>
    </dsp:sp>
    <dsp:sp modelId="{54BB9C00-3EC2-4F7D-86C0-BE155D34AAFD}">
      <dsp:nvSpPr>
        <dsp:cNvPr id="0" name=""/>
        <dsp:cNvSpPr/>
      </dsp:nvSpPr>
      <dsp:spPr>
        <a:xfrm>
          <a:off x="37" y="3728883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D885D-7334-488C-BD12-B554D2E27D8A}">
      <dsp:nvSpPr>
        <dsp:cNvPr id="0" name=""/>
        <dsp:cNvSpPr/>
      </dsp:nvSpPr>
      <dsp:spPr>
        <a:xfrm>
          <a:off x="277576" y="3535046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Only gradient-based guidance</a:t>
          </a:r>
        </a:p>
      </dsp:txBody>
      <dsp:txXfrm>
        <a:off x="277576" y="3535046"/>
        <a:ext cx="3687302" cy="678938"/>
      </dsp:txXfrm>
    </dsp:sp>
    <dsp:sp modelId="{DF6DE65B-DFD0-487F-89F6-F25565EBF21D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15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57757DC9-C492-4898-BF30-0849AFE27450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64820-A992-400A-829A-6157A4A8C36D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Embedding noise</a:t>
          </a:r>
        </a:p>
      </dsp:txBody>
      <dsp:txXfrm>
        <a:off x="4163121" y="0"/>
        <a:ext cx="3964841" cy="837943"/>
      </dsp:txXfrm>
    </dsp:sp>
    <dsp:sp modelId="{4E7ED758-3150-4EF2-9DE6-778B261FC5FB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06700-A7AA-4AC0-890E-5E084F557CE5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Embeds to continuous space</a:t>
          </a:r>
        </a:p>
      </dsp:txBody>
      <dsp:txXfrm>
        <a:off x="4440659" y="1498232"/>
        <a:ext cx="3687302" cy="678938"/>
      </dsp:txXfrm>
    </dsp:sp>
    <dsp:sp modelId="{FF4F769B-0B68-4921-B30B-3941DCD35797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2A85F-9F25-4DD9-A2D0-9E69067F8F52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Noise onto embeddings</a:t>
          </a:r>
        </a:p>
      </dsp:txBody>
      <dsp:txXfrm>
        <a:off x="4440659" y="2177170"/>
        <a:ext cx="3687302" cy="678938"/>
      </dsp:txXfrm>
    </dsp:sp>
    <dsp:sp modelId="{5F841DE9-DE8B-4BCC-B5FB-F3B1CFEC19FD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7ABD1-8B58-413A-9914-E7B44482F982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Loss trough embeddings</a:t>
          </a:r>
        </a:p>
      </dsp:txBody>
      <dsp:txXfrm>
        <a:off x="4440659" y="2856108"/>
        <a:ext cx="3687302" cy="678938"/>
      </dsp:txXfrm>
    </dsp:sp>
    <dsp:sp modelId="{B78736AC-2DC9-4968-B821-42957CC09215}">
      <dsp:nvSpPr>
        <dsp:cNvPr id="0" name=""/>
        <dsp:cNvSpPr/>
      </dsp:nvSpPr>
      <dsp:spPr>
        <a:xfrm>
          <a:off x="4163121" y="3728883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1F098-EDAE-45AE-A990-0D957DC81525}">
      <dsp:nvSpPr>
        <dsp:cNvPr id="0" name=""/>
        <dsp:cNvSpPr/>
      </dsp:nvSpPr>
      <dsp:spPr>
        <a:xfrm>
          <a:off x="4440659" y="3535046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Classifier-based guidance</a:t>
          </a:r>
        </a:p>
      </dsp:txBody>
      <dsp:txXfrm>
        <a:off x="4440659" y="3535046"/>
        <a:ext cx="3687302" cy="678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7CA39-59DA-475D-823C-AEE5BB549663}">
      <dsp:nvSpPr>
        <dsp:cNvPr id="0" name=""/>
        <dsp:cNvSpPr/>
      </dsp:nvSpPr>
      <dsp:spPr>
        <a:xfrm>
          <a:off x="2089269" y="3941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4A126-594F-412B-9D2D-6970822B637E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166D9-01C5-499E-AB36-BFFEF9A586DD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Comparative experiments on different representations</a:t>
          </a:r>
          <a:endParaRPr lang="en-US" sz="1500" kern="1200" dirty="0"/>
        </a:p>
      </dsp:txBody>
      <dsp:txXfrm>
        <a:off x="1342800" y="3255669"/>
        <a:ext cx="3600000" cy="720000"/>
      </dsp:txXfrm>
    </dsp:sp>
    <dsp:sp modelId="{C47DAED5-DBC9-40ED-9EB1-06D93BA5DAAB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CF8E3-0DBA-4FD9-AA9F-2BED08AEABB1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F51A3-008A-471B-A94C-190CE6637165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Exploratory experiments with all-atom representation</a:t>
          </a:r>
          <a:endParaRPr lang="en-US" sz="1500" kern="1200"/>
        </a:p>
      </dsp:txBody>
      <dsp:txXfrm>
        <a:off x="557280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2F815-6B3E-43C1-8D55-91ACE17A5DE4}">
      <dsp:nvSpPr>
        <dsp:cNvPr id="0" name=""/>
        <dsp:cNvSpPr/>
      </dsp:nvSpPr>
      <dsp:spPr>
        <a:xfrm rot="5400000">
          <a:off x="6220999" y="-2623725"/>
          <a:ext cx="774408" cy="6219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[C][=C][C][=C][C][=C][Ring1][Branch1_2]…..</a:t>
          </a:r>
          <a:endParaRPr lang="en-US" sz="1800" kern="1200" dirty="0"/>
        </a:p>
      </dsp:txBody>
      <dsp:txXfrm rot="-5400000">
        <a:off x="3498461" y="136616"/>
        <a:ext cx="6181683" cy="698802"/>
      </dsp:txXfrm>
    </dsp:sp>
    <dsp:sp modelId="{7FE554DB-A447-45A9-907E-20C26AECB8C6}">
      <dsp:nvSpPr>
        <dsp:cNvPr id="0" name=""/>
        <dsp:cNvSpPr/>
      </dsp:nvSpPr>
      <dsp:spPr>
        <a:xfrm>
          <a:off x="0" y="2012"/>
          <a:ext cx="3498460" cy="968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i="1" kern="1200" dirty="0"/>
            <a:t>SELFIES string</a:t>
          </a:r>
          <a:endParaRPr lang="en-US" sz="2400" kern="1200" dirty="0"/>
        </a:p>
      </dsp:txBody>
      <dsp:txXfrm>
        <a:off x="47254" y="49266"/>
        <a:ext cx="3403952" cy="873502"/>
      </dsp:txXfrm>
    </dsp:sp>
    <dsp:sp modelId="{0C4C04FF-43DE-4E06-9FB0-6E9C7F8C2926}">
      <dsp:nvSpPr>
        <dsp:cNvPr id="0" name=""/>
        <dsp:cNvSpPr/>
      </dsp:nvSpPr>
      <dsp:spPr>
        <a:xfrm rot="5400000">
          <a:off x="6220999" y="-1607313"/>
          <a:ext cx="774408" cy="6219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[Aliphatic][Aromatic][Hydroxyl][Carboxyl][Amine]…..</a:t>
          </a:r>
          <a:endParaRPr lang="en-US" sz="1800" kern="1200" dirty="0"/>
        </a:p>
      </dsp:txBody>
      <dsp:txXfrm rot="-5400000">
        <a:off x="3498461" y="1153028"/>
        <a:ext cx="6181683" cy="698802"/>
      </dsp:txXfrm>
    </dsp:sp>
    <dsp:sp modelId="{7143DAC6-BAE3-4B56-B77E-4F9542068AAA}">
      <dsp:nvSpPr>
        <dsp:cNvPr id="0" name=""/>
        <dsp:cNvSpPr/>
      </dsp:nvSpPr>
      <dsp:spPr>
        <a:xfrm>
          <a:off x="0" y="1018423"/>
          <a:ext cx="3498460" cy="968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i="1" kern="1200" dirty="0"/>
            <a:t>Functional groups </a:t>
          </a:r>
          <a:endParaRPr lang="en-US" sz="2400" kern="1200" dirty="0"/>
        </a:p>
      </dsp:txBody>
      <dsp:txXfrm>
        <a:off x="47254" y="1065677"/>
        <a:ext cx="3403952" cy="873502"/>
      </dsp:txXfrm>
    </dsp:sp>
    <dsp:sp modelId="{28C2EBF6-FD3C-4999-AFC0-AA095A8D55A8}">
      <dsp:nvSpPr>
        <dsp:cNvPr id="0" name=""/>
        <dsp:cNvSpPr/>
      </dsp:nvSpPr>
      <dsp:spPr>
        <a:xfrm rot="5400000">
          <a:off x="6220999" y="-590902"/>
          <a:ext cx="774408" cy="6219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MGAQVSSQVMG…..</a:t>
          </a:r>
          <a:endParaRPr lang="en-US" sz="1800" kern="1200" dirty="0"/>
        </a:p>
      </dsp:txBody>
      <dsp:txXfrm rot="-5400000">
        <a:off x="3498461" y="2169439"/>
        <a:ext cx="6181683" cy="698802"/>
      </dsp:txXfrm>
    </dsp:sp>
    <dsp:sp modelId="{8B0BF606-CB27-4891-A581-051D4F79CE9B}">
      <dsp:nvSpPr>
        <dsp:cNvPr id="0" name=""/>
        <dsp:cNvSpPr/>
      </dsp:nvSpPr>
      <dsp:spPr>
        <a:xfrm>
          <a:off x="0" y="2034835"/>
          <a:ext cx="3498460" cy="968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i="1" kern="1200" dirty="0"/>
            <a:t>Amino acid string</a:t>
          </a:r>
          <a:endParaRPr lang="en-US" sz="2400" kern="1200" dirty="0"/>
        </a:p>
      </dsp:txBody>
      <dsp:txXfrm>
        <a:off x="47254" y="2082089"/>
        <a:ext cx="3403952" cy="873502"/>
      </dsp:txXfrm>
    </dsp:sp>
    <dsp:sp modelId="{D8B2D927-A6D6-4175-BAEE-E0F6F31FA0B6}">
      <dsp:nvSpPr>
        <dsp:cNvPr id="0" name=""/>
        <dsp:cNvSpPr/>
      </dsp:nvSpPr>
      <dsp:spPr>
        <a:xfrm rot="5400000">
          <a:off x="6220999" y="425508"/>
          <a:ext cx="774408" cy="6219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[MG][A][QV][S][S][QV][MG]…..</a:t>
          </a:r>
          <a:endParaRPr lang="en-US" sz="1800" kern="1200" dirty="0"/>
        </a:p>
      </dsp:txBody>
      <dsp:txXfrm rot="-5400000">
        <a:off x="3498461" y="3185850"/>
        <a:ext cx="6181683" cy="698802"/>
      </dsp:txXfrm>
    </dsp:sp>
    <dsp:sp modelId="{D1AD2122-DFF4-4B1C-A22A-1048CF293BC8}">
      <dsp:nvSpPr>
        <dsp:cNvPr id="0" name=""/>
        <dsp:cNvSpPr/>
      </dsp:nvSpPr>
      <dsp:spPr>
        <a:xfrm>
          <a:off x="0" y="3051246"/>
          <a:ext cx="3498460" cy="968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i="1" kern="1200" dirty="0"/>
            <a:t>Amino acid motifs</a:t>
          </a:r>
          <a:endParaRPr lang="en-US" sz="2400" kern="1200" dirty="0"/>
        </a:p>
      </dsp:txBody>
      <dsp:txXfrm>
        <a:off x="47254" y="3098500"/>
        <a:ext cx="3403952" cy="873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7B2CE-EC93-4B5B-95C2-07F17F60F9BD}">
      <dsp:nvSpPr>
        <dsp:cNvPr id="0" name=""/>
        <dsp:cNvSpPr/>
      </dsp:nvSpPr>
      <dsp:spPr>
        <a:xfrm>
          <a:off x="8092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B219E-B78F-4EB0-B08C-22FFED414860}">
      <dsp:nvSpPr>
        <dsp:cNvPr id="0" name=""/>
        <dsp:cNvSpPr/>
      </dsp:nvSpPr>
      <dsp:spPr>
        <a:xfrm>
          <a:off x="8092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Subset of different lengths</a:t>
          </a:r>
          <a:endParaRPr lang="en-US" sz="1400" kern="1200" dirty="0"/>
        </a:p>
      </dsp:txBody>
      <dsp:txXfrm>
        <a:off x="8092" y="2092925"/>
        <a:ext cx="2320312" cy="435058"/>
      </dsp:txXfrm>
    </dsp:sp>
    <dsp:sp modelId="{43213C59-D4BB-4996-9DB5-49E87B275C8E}">
      <dsp:nvSpPr>
        <dsp:cNvPr id="0" name=""/>
        <dsp:cNvSpPr/>
      </dsp:nvSpPr>
      <dsp:spPr>
        <a:xfrm>
          <a:off x="8092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Scalability of model</a:t>
          </a:r>
          <a:endParaRPr lang="en-US" sz="1100" kern="1200" dirty="0"/>
        </a:p>
      </dsp:txBody>
      <dsp:txXfrm>
        <a:off x="8092" y="2567146"/>
        <a:ext cx="2320312" cy="587573"/>
      </dsp:txXfrm>
    </dsp:sp>
    <dsp:sp modelId="{3C98CD40-C818-4730-85B9-8DAEE59C027E}">
      <dsp:nvSpPr>
        <dsp:cNvPr id="0" name=""/>
        <dsp:cNvSpPr/>
      </dsp:nvSpPr>
      <dsp:spPr>
        <a:xfrm>
          <a:off x="2734460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997A-ED54-4140-A15E-239D9F7C7282}">
      <dsp:nvSpPr>
        <dsp:cNvPr id="0" name=""/>
        <dsp:cNvSpPr/>
      </dsp:nvSpPr>
      <dsp:spPr>
        <a:xfrm>
          <a:off x="2734460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Inpainting</a:t>
          </a:r>
          <a:endParaRPr lang="en-US" sz="1400" kern="1200"/>
        </a:p>
      </dsp:txBody>
      <dsp:txXfrm>
        <a:off x="2734460" y="2092925"/>
        <a:ext cx="2320312" cy="435058"/>
      </dsp:txXfrm>
    </dsp:sp>
    <dsp:sp modelId="{51543AC0-3121-4EF8-947D-CE51968128BF}">
      <dsp:nvSpPr>
        <dsp:cNvPr id="0" name=""/>
        <dsp:cNvSpPr/>
      </dsp:nvSpPr>
      <dsp:spPr>
        <a:xfrm>
          <a:off x="2734460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Generalize or novel creations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Real world applications</a:t>
          </a:r>
          <a:endParaRPr lang="en-US" sz="1100" kern="1200" dirty="0"/>
        </a:p>
      </dsp:txBody>
      <dsp:txXfrm>
        <a:off x="2734460" y="2567146"/>
        <a:ext cx="2320312" cy="587573"/>
      </dsp:txXfrm>
    </dsp:sp>
    <dsp:sp modelId="{99BABCAF-8F60-488B-A6D4-10C12F73CF8E}">
      <dsp:nvSpPr>
        <dsp:cNvPr id="0" name=""/>
        <dsp:cNvSpPr/>
      </dsp:nvSpPr>
      <dsp:spPr>
        <a:xfrm>
          <a:off x="5460827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B92FE-FFE2-41CB-B02D-1B6BA1521169}">
      <dsp:nvSpPr>
        <dsp:cNvPr id="0" name=""/>
        <dsp:cNvSpPr/>
      </dsp:nvSpPr>
      <dsp:spPr>
        <a:xfrm>
          <a:off x="5460827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Data augmentation</a:t>
          </a:r>
          <a:endParaRPr lang="en-US" sz="1400" kern="1200"/>
        </a:p>
      </dsp:txBody>
      <dsp:txXfrm>
        <a:off x="5460827" y="2092925"/>
        <a:ext cx="2320312" cy="435058"/>
      </dsp:txXfrm>
    </dsp:sp>
    <dsp:sp modelId="{3E67EFD9-7319-49D1-A407-525C28A95C5B}">
      <dsp:nvSpPr>
        <dsp:cNvPr id="0" name=""/>
        <dsp:cNvSpPr/>
      </dsp:nvSpPr>
      <dsp:spPr>
        <a:xfrm>
          <a:off x="5460827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Lack of expensive data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Large models are data hungry</a:t>
          </a:r>
          <a:endParaRPr lang="en-US" sz="1100" kern="1200" dirty="0"/>
        </a:p>
      </dsp:txBody>
      <dsp:txXfrm>
        <a:off x="5460827" y="2567146"/>
        <a:ext cx="2320312" cy="587573"/>
      </dsp:txXfrm>
    </dsp:sp>
    <dsp:sp modelId="{1F2B87F0-9771-4E7C-BCBB-C8056536263F}">
      <dsp:nvSpPr>
        <dsp:cNvPr id="0" name=""/>
        <dsp:cNvSpPr/>
      </dsp:nvSpPr>
      <dsp:spPr>
        <a:xfrm>
          <a:off x="8187194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3D997-1790-4EA0-9DAF-5A4F4A3A1FD8}">
      <dsp:nvSpPr>
        <dsp:cNvPr id="0" name=""/>
        <dsp:cNvSpPr/>
      </dsp:nvSpPr>
      <dsp:spPr>
        <a:xfrm>
          <a:off x="8187194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Unnatural amino acids</a:t>
          </a:r>
          <a:endParaRPr lang="en-US" sz="1400" kern="1200"/>
        </a:p>
      </dsp:txBody>
      <dsp:txXfrm>
        <a:off x="8187194" y="2092925"/>
        <a:ext cx="2320312" cy="435058"/>
      </dsp:txXfrm>
    </dsp:sp>
    <dsp:sp modelId="{44AB4815-0763-4305-9EE7-81A890740557}">
      <dsp:nvSpPr>
        <dsp:cNvPr id="0" name=""/>
        <dsp:cNvSpPr/>
      </dsp:nvSpPr>
      <dsp:spPr>
        <a:xfrm>
          <a:off x="8187194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Larger and more expressive</a:t>
          </a:r>
          <a:endParaRPr lang="en-US" sz="1100" kern="1200" dirty="0"/>
        </a:p>
      </dsp:txBody>
      <dsp:txXfrm>
        <a:off x="8187194" y="2567146"/>
        <a:ext cx="2320312" cy="587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7B2CE-EC93-4B5B-95C2-07F17F60F9BD}">
      <dsp:nvSpPr>
        <dsp:cNvPr id="0" name=""/>
        <dsp:cNvSpPr/>
      </dsp:nvSpPr>
      <dsp:spPr>
        <a:xfrm>
          <a:off x="8092" y="1049377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B219E-B78F-4EB0-B08C-22FFED414860}">
      <dsp:nvSpPr>
        <dsp:cNvPr id="0" name=""/>
        <dsp:cNvSpPr/>
      </dsp:nvSpPr>
      <dsp:spPr>
        <a:xfrm>
          <a:off x="8092" y="1958348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Subset of different lengths</a:t>
          </a:r>
          <a:endParaRPr lang="en-US" sz="1400" kern="1200" dirty="0"/>
        </a:p>
      </dsp:txBody>
      <dsp:txXfrm>
        <a:off x="8092" y="1958348"/>
        <a:ext cx="2320312" cy="435058"/>
      </dsp:txXfrm>
    </dsp:sp>
    <dsp:sp modelId="{43213C59-D4BB-4996-9DB5-49E87B275C8E}">
      <dsp:nvSpPr>
        <dsp:cNvPr id="0" name=""/>
        <dsp:cNvSpPr/>
      </dsp:nvSpPr>
      <dsp:spPr>
        <a:xfrm>
          <a:off x="8092" y="2438458"/>
          <a:ext cx="2320312" cy="86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Sequence</a:t>
          </a:r>
          <a:r>
            <a:rPr lang="en-US" sz="1100" kern="1200" baseline="0" dirty="0"/>
            <a:t> validation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Uniqueness and novelty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SCOP classification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Structure validation</a:t>
          </a:r>
        </a:p>
      </dsp:txBody>
      <dsp:txXfrm>
        <a:off x="8092" y="2438458"/>
        <a:ext cx="2320312" cy="863501"/>
      </dsp:txXfrm>
    </dsp:sp>
    <dsp:sp modelId="{3C98CD40-C818-4730-85B9-8DAEE59C027E}">
      <dsp:nvSpPr>
        <dsp:cNvPr id="0" name=""/>
        <dsp:cNvSpPr/>
      </dsp:nvSpPr>
      <dsp:spPr>
        <a:xfrm>
          <a:off x="2734460" y="1049377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997A-ED54-4140-A15E-239D9F7C7282}">
      <dsp:nvSpPr>
        <dsp:cNvPr id="0" name=""/>
        <dsp:cNvSpPr/>
      </dsp:nvSpPr>
      <dsp:spPr>
        <a:xfrm>
          <a:off x="2734460" y="1958348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Inpainting</a:t>
          </a:r>
          <a:endParaRPr lang="en-US" sz="1400" kern="1200"/>
        </a:p>
      </dsp:txBody>
      <dsp:txXfrm>
        <a:off x="2734460" y="1958348"/>
        <a:ext cx="2320312" cy="435058"/>
      </dsp:txXfrm>
    </dsp:sp>
    <dsp:sp modelId="{51543AC0-3121-4EF8-947D-CE51968128BF}">
      <dsp:nvSpPr>
        <dsp:cNvPr id="0" name=""/>
        <dsp:cNvSpPr/>
      </dsp:nvSpPr>
      <dsp:spPr>
        <a:xfrm>
          <a:off x="2734460" y="2438458"/>
          <a:ext cx="2320312" cy="86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Sequence</a:t>
          </a:r>
          <a:r>
            <a:rPr lang="en-US" sz="1100" kern="1200" baseline="0" dirty="0"/>
            <a:t> validation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Uniqueness and novelty</a:t>
          </a:r>
          <a:endParaRPr lang="en-GB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Truthfulness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734460" y="2438458"/>
        <a:ext cx="2320312" cy="863501"/>
      </dsp:txXfrm>
    </dsp:sp>
    <dsp:sp modelId="{99BABCAF-8F60-488B-A6D4-10C12F73CF8E}">
      <dsp:nvSpPr>
        <dsp:cNvPr id="0" name=""/>
        <dsp:cNvSpPr/>
      </dsp:nvSpPr>
      <dsp:spPr>
        <a:xfrm>
          <a:off x="5460827" y="1049377"/>
          <a:ext cx="812109" cy="81210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B92FE-FFE2-41CB-B02D-1B6BA1521169}">
      <dsp:nvSpPr>
        <dsp:cNvPr id="0" name=""/>
        <dsp:cNvSpPr/>
      </dsp:nvSpPr>
      <dsp:spPr>
        <a:xfrm>
          <a:off x="5460827" y="1958348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Data augmentation</a:t>
          </a:r>
          <a:endParaRPr lang="en-US" sz="1400" kern="1200"/>
        </a:p>
      </dsp:txBody>
      <dsp:txXfrm>
        <a:off x="5460827" y="1958348"/>
        <a:ext cx="2320312" cy="435058"/>
      </dsp:txXfrm>
    </dsp:sp>
    <dsp:sp modelId="{3E67EFD9-7319-49D1-A407-525C28A95C5B}">
      <dsp:nvSpPr>
        <dsp:cNvPr id="0" name=""/>
        <dsp:cNvSpPr/>
      </dsp:nvSpPr>
      <dsp:spPr>
        <a:xfrm>
          <a:off x="5460827" y="2438458"/>
          <a:ext cx="2320312" cy="86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Sequence</a:t>
          </a:r>
          <a:r>
            <a:rPr lang="en-US" sz="1100" kern="1200" baseline="0" dirty="0"/>
            <a:t> validation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Uniqueness and novelty</a:t>
          </a:r>
          <a:endParaRPr lang="en-GB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Structure validation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 </a:t>
          </a:r>
          <a:endParaRPr lang="en-US" sz="1100" kern="1200" dirty="0"/>
        </a:p>
      </dsp:txBody>
      <dsp:txXfrm>
        <a:off x="5460827" y="2438458"/>
        <a:ext cx="2320312" cy="863501"/>
      </dsp:txXfrm>
    </dsp:sp>
    <dsp:sp modelId="{1F2B87F0-9771-4E7C-BCBB-C8056536263F}">
      <dsp:nvSpPr>
        <dsp:cNvPr id="0" name=""/>
        <dsp:cNvSpPr/>
      </dsp:nvSpPr>
      <dsp:spPr>
        <a:xfrm>
          <a:off x="8187194" y="1049377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3D997-1790-4EA0-9DAF-5A4F4A3A1FD8}">
      <dsp:nvSpPr>
        <dsp:cNvPr id="0" name=""/>
        <dsp:cNvSpPr/>
      </dsp:nvSpPr>
      <dsp:spPr>
        <a:xfrm>
          <a:off x="8187194" y="1958348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Unnatural amino acids</a:t>
          </a:r>
          <a:endParaRPr lang="en-US" sz="1400" kern="1200"/>
        </a:p>
      </dsp:txBody>
      <dsp:txXfrm>
        <a:off x="8187194" y="1958348"/>
        <a:ext cx="2320312" cy="435058"/>
      </dsp:txXfrm>
    </dsp:sp>
    <dsp:sp modelId="{44AB4815-0763-4305-9EE7-81A890740557}">
      <dsp:nvSpPr>
        <dsp:cNvPr id="0" name=""/>
        <dsp:cNvSpPr/>
      </dsp:nvSpPr>
      <dsp:spPr>
        <a:xfrm>
          <a:off x="8187194" y="2438458"/>
          <a:ext cx="2320312" cy="86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Training distribution vs.     	generated distribution </a:t>
          </a:r>
        </a:p>
      </dsp:txBody>
      <dsp:txXfrm>
        <a:off x="8187194" y="2438458"/>
        <a:ext cx="2320312" cy="8635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7B2CE-EC93-4B5B-95C2-07F17F60F9BD}">
      <dsp:nvSpPr>
        <dsp:cNvPr id="0" name=""/>
        <dsp:cNvSpPr/>
      </dsp:nvSpPr>
      <dsp:spPr>
        <a:xfrm>
          <a:off x="8092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B219E-B78F-4EB0-B08C-22FFED414860}">
      <dsp:nvSpPr>
        <dsp:cNvPr id="0" name=""/>
        <dsp:cNvSpPr/>
      </dsp:nvSpPr>
      <dsp:spPr>
        <a:xfrm>
          <a:off x="8092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Subset of different lengths</a:t>
          </a:r>
          <a:endParaRPr lang="en-US" sz="1400" kern="1200" dirty="0"/>
        </a:p>
      </dsp:txBody>
      <dsp:txXfrm>
        <a:off x="8092" y="2092925"/>
        <a:ext cx="2320312" cy="435058"/>
      </dsp:txXfrm>
    </dsp:sp>
    <dsp:sp modelId="{43213C59-D4BB-4996-9DB5-49E87B275C8E}">
      <dsp:nvSpPr>
        <dsp:cNvPr id="0" name=""/>
        <dsp:cNvSpPr/>
      </dsp:nvSpPr>
      <dsp:spPr>
        <a:xfrm>
          <a:off x="8092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High-level representation is slightly worse than low-level</a:t>
          </a:r>
          <a:endParaRPr lang="en-US" sz="1100" kern="1200" dirty="0"/>
        </a:p>
      </dsp:txBody>
      <dsp:txXfrm>
        <a:off x="8092" y="2567146"/>
        <a:ext cx="2320312" cy="587573"/>
      </dsp:txXfrm>
    </dsp:sp>
    <dsp:sp modelId="{3C98CD40-C818-4730-85B9-8DAEE59C027E}">
      <dsp:nvSpPr>
        <dsp:cNvPr id="0" name=""/>
        <dsp:cNvSpPr/>
      </dsp:nvSpPr>
      <dsp:spPr>
        <a:xfrm>
          <a:off x="2734460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997A-ED54-4140-A15E-239D9F7C7282}">
      <dsp:nvSpPr>
        <dsp:cNvPr id="0" name=""/>
        <dsp:cNvSpPr/>
      </dsp:nvSpPr>
      <dsp:spPr>
        <a:xfrm>
          <a:off x="2734460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Inpainting</a:t>
          </a:r>
          <a:endParaRPr lang="en-US" sz="1400" kern="1200"/>
        </a:p>
      </dsp:txBody>
      <dsp:txXfrm>
        <a:off x="2734460" y="2092925"/>
        <a:ext cx="2320312" cy="435058"/>
      </dsp:txXfrm>
    </dsp:sp>
    <dsp:sp modelId="{51543AC0-3121-4EF8-947D-CE51968128BF}">
      <dsp:nvSpPr>
        <dsp:cNvPr id="0" name=""/>
        <dsp:cNvSpPr/>
      </dsp:nvSpPr>
      <dsp:spPr>
        <a:xfrm>
          <a:off x="2734460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High-level are more diverse while low-level are generalists</a:t>
          </a:r>
          <a:endParaRPr lang="en-US" sz="1100" kern="1200" dirty="0"/>
        </a:p>
      </dsp:txBody>
      <dsp:txXfrm>
        <a:off x="2734460" y="2567146"/>
        <a:ext cx="2320312" cy="587573"/>
      </dsp:txXfrm>
    </dsp:sp>
    <dsp:sp modelId="{99BABCAF-8F60-488B-A6D4-10C12F73CF8E}">
      <dsp:nvSpPr>
        <dsp:cNvPr id="0" name=""/>
        <dsp:cNvSpPr/>
      </dsp:nvSpPr>
      <dsp:spPr>
        <a:xfrm>
          <a:off x="5460827" y="1196617"/>
          <a:ext cx="812109" cy="81210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B92FE-FFE2-41CB-B02D-1B6BA1521169}">
      <dsp:nvSpPr>
        <dsp:cNvPr id="0" name=""/>
        <dsp:cNvSpPr/>
      </dsp:nvSpPr>
      <dsp:spPr>
        <a:xfrm>
          <a:off x="5460827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Data augmentation</a:t>
          </a:r>
          <a:endParaRPr lang="en-US" sz="1400" kern="1200"/>
        </a:p>
      </dsp:txBody>
      <dsp:txXfrm>
        <a:off x="5460827" y="2092925"/>
        <a:ext cx="2320312" cy="435058"/>
      </dsp:txXfrm>
    </dsp:sp>
    <dsp:sp modelId="{3E67EFD9-7319-49D1-A407-525C28A95C5B}">
      <dsp:nvSpPr>
        <dsp:cNvPr id="0" name=""/>
        <dsp:cNvSpPr/>
      </dsp:nvSpPr>
      <dsp:spPr>
        <a:xfrm>
          <a:off x="5460827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Positive effect in performance</a:t>
          </a:r>
          <a:endParaRPr lang="en-US" sz="1100" kern="1200" dirty="0"/>
        </a:p>
      </dsp:txBody>
      <dsp:txXfrm>
        <a:off x="5460827" y="2567146"/>
        <a:ext cx="2320312" cy="587573"/>
      </dsp:txXfrm>
    </dsp:sp>
    <dsp:sp modelId="{1F2B87F0-9771-4E7C-BCBB-C8056536263F}">
      <dsp:nvSpPr>
        <dsp:cNvPr id="0" name=""/>
        <dsp:cNvSpPr/>
      </dsp:nvSpPr>
      <dsp:spPr>
        <a:xfrm>
          <a:off x="8187194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3D997-1790-4EA0-9DAF-5A4F4A3A1FD8}">
      <dsp:nvSpPr>
        <dsp:cNvPr id="0" name=""/>
        <dsp:cNvSpPr/>
      </dsp:nvSpPr>
      <dsp:spPr>
        <a:xfrm>
          <a:off x="8187194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Unnatural amino acids</a:t>
          </a:r>
          <a:endParaRPr lang="en-US" sz="1400" kern="1200"/>
        </a:p>
      </dsp:txBody>
      <dsp:txXfrm>
        <a:off x="8187194" y="2092925"/>
        <a:ext cx="2320312" cy="435058"/>
      </dsp:txXfrm>
    </dsp:sp>
    <dsp:sp modelId="{44AB4815-0763-4305-9EE7-81A890740557}">
      <dsp:nvSpPr>
        <dsp:cNvPr id="0" name=""/>
        <dsp:cNvSpPr/>
      </dsp:nvSpPr>
      <dsp:spPr>
        <a:xfrm>
          <a:off x="8187194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Capture fine-tune dataset</a:t>
          </a:r>
        </a:p>
      </dsp:txBody>
      <dsp:txXfrm>
        <a:off x="8187194" y="2567146"/>
        <a:ext cx="2320312" cy="5875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BEF6A-FC8B-42DE-A7A6-D3716B180569}">
      <dsp:nvSpPr>
        <dsp:cNvPr id="0" name=""/>
        <dsp:cNvSpPr/>
      </dsp:nvSpPr>
      <dsp:spPr>
        <a:xfrm>
          <a:off x="10090" y="746608"/>
          <a:ext cx="3426543" cy="10279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Create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10090" y="746608"/>
        <a:ext cx="3426543" cy="1027963"/>
      </dsp:txXfrm>
    </dsp:sp>
    <dsp:sp modelId="{0C362AAB-651F-4AAB-8153-E674CC97C3F9}">
      <dsp:nvSpPr>
        <dsp:cNvPr id="0" name=""/>
        <dsp:cNvSpPr/>
      </dsp:nvSpPr>
      <dsp:spPr>
        <a:xfrm>
          <a:off x="10090" y="1774571"/>
          <a:ext cx="3426543" cy="18301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synthetic dataset by attaching small fragments to residues</a:t>
          </a:r>
        </a:p>
      </dsp:txBody>
      <dsp:txXfrm>
        <a:off x="10090" y="1774571"/>
        <a:ext cx="3426543" cy="1830158"/>
      </dsp:txXfrm>
    </dsp:sp>
    <dsp:sp modelId="{7EBCDF31-5B68-4BE1-8C56-FCF8ED23E33A}">
      <dsp:nvSpPr>
        <dsp:cNvPr id="0" name=""/>
        <dsp:cNvSpPr/>
      </dsp:nvSpPr>
      <dsp:spPr>
        <a:xfrm>
          <a:off x="3544528" y="746608"/>
          <a:ext cx="3426543" cy="10279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Fine-tune on</a:t>
          </a:r>
        </a:p>
      </dsp:txBody>
      <dsp:txXfrm>
        <a:off x="3544528" y="746608"/>
        <a:ext cx="3426543" cy="1027963"/>
      </dsp:txXfrm>
    </dsp:sp>
    <dsp:sp modelId="{DB99CF8A-3555-4B3B-BF62-BA6FB937B049}">
      <dsp:nvSpPr>
        <dsp:cNvPr id="0" name=""/>
        <dsp:cNvSpPr/>
      </dsp:nvSpPr>
      <dsp:spPr>
        <a:xfrm>
          <a:off x="3544528" y="1774571"/>
          <a:ext cx="3426543" cy="18301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Fine-tune all-atom model on synthetic dataset</a:t>
          </a:r>
        </a:p>
      </dsp:txBody>
      <dsp:txXfrm>
        <a:off x="3544528" y="1774571"/>
        <a:ext cx="3426543" cy="1830158"/>
      </dsp:txXfrm>
    </dsp:sp>
    <dsp:sp modelId="{9CD85146-9CB8-493D-B310-687C1E65306A}">
      <dsp:nvSpPr>
        <dsp:cNvPr id="0" name=""/>
        <dsp:cNvSpPr/>
      </dsp:nvSpPr>
      <dsp:spPr>
        <a:xfrm>
          <a:off x="7078966" y="746608"/>
          <a:ext cx="3426543" cy="10279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Compare</a:t>
          </a:r>
        </a:p>
      </dsp:txBody>
      <dsp:txXfrm>
        <a:off x="7078966" y="746608"/>
        <a:ext cx="3426543" cy="1027963"/>
      </dsp:txXfrm>
    </dsp:sp>
    <dsp:sp modelId="{932D9EB1-FC15-4653-A8D0-31921A3D65D7}">
      <dsp:nvSpPr>
        <dsp:cNvPr id="0" name=""/>
        <dsp:cNvSpPr/>
      </dsp:nvSpPr>
      <dsp:spPr>
        <a:xfrm>
          <a:off x="7078966" y="1774571"/>
          <a:ext cx="3426543" cy="18301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Compare training sequences with generated sequences</a:t>
          </a:r>
        </a:p>
      </dsp:txBody>
      <dsp:txXfrm>
        <a:off x="7078966" y="1774571"/>
        <a:ext cx="3426543" cy="18301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03DD8-EC9B-47EC-B786-058FE19567FE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4F6BF-39C2-4362-AD04-D1E59CBD66EA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2C2E3-8855-460E-A93E-07ABCE407F4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~ 25 GB of FASTA data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 ~ 11M entries</a:t>
          </a:r>
          <a:endParaRPr lang="en-US" sz="2000" kern="1200" dirty="0"/>
        </a:p>
      </dsp:txBody>
      <dsp:txXfrm>
        <a:off x="1834517" y="469890"/>
        <a:ext cx="3148942" cy="1335915"/>
      </dsp:txXfrm>
    </dsp:sp>
    <dsp:sp modelId="{17EC5EB8-FBF9-42D4-A47E-545A7838DD1D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085C7-32EC-4C40-BFD5-73F808140CAC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0B8BD-F0FF-43B3-B6EB-E9BEFE064E4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Subset of </a:t>
          </a:r>
          <a:r>
            <a:rPr lang="en-GB" sz="1600" kern="1200" dirty="0" err="1"/>
            <a:t>UniProt’s</a:t>
          </a:r>
          <a:r>
            <a:rPr lang="en-GB" sz="1600" kern="1200" dirty="0"/>
            <a:t>  by grouping protein sequences</a:t>
          </a:r>
          <a:endParaRPr lang="en-US" sz="1600" kern="1200" dirty="0"/>
        </a:p>
      </dsp:txBody>
      <dsp:txXfrm>
        <a:off x="7154322" y="469890"/>
        <a:ext cx="3148942" cy="1335915"/>
      </dsp:txXfrm>
    </dsp:sp>
    <dsp:sp modelId="{5129DAC7-6D5D-4253-A7B8-6C362A660DD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39BA0-B9B7-4603-BAEC-F95C359B8666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4887B-13CF-48C8-9085-B5FDA829380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Limited to sequences of max 300 length</a:t>
          </a:r>
          <a:endParaRPr lang="en-US" sz="1800" kern="1200" dirty="0"/>
        </a:p>
      </dsp:txBody>
      <dsp:txXfrm>
        <a:off x="1834517" y="2545532"/>
        <a:ext cx="3148942" cy="1335915"/>
      </dsp:txXfrm>
    </dsp:sp>
    <dsp:sp modelId="{D66EFB99-7450-41EC-BD53-E30CAD18090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B52F2-E074-48B6-A2CB-E18871B92C28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9E11-3F4C-4CE5-982C-0C0404882CB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80/10/10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31F67-F89B-48FB-87FF-B7792C433AD1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45AC-FD62-4A98-8E29-0128E3DC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8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Well to get started what motivates us to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2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are protein sequence generated in a language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3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some approaches which use the categorical noising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88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is this all-atom approach used for the design of molecules?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70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have seen what makes protein design interesting and how it has been done before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let’s look at how my research will look like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6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start of we begin with the research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8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this two-fold approach exactly?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12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Which representations do we want to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61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that out of the way we can move onto the actual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79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the actual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4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why do we want to do these experiments?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7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start simple and begin with what are proteins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579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are we going to evaluate these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21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experiment is complete without a hypothesis so what do I think will be the </a:t>
            </a:r>
            <a:r>
              <a:rPr lang="en-GB" dirty="0" err="1"/>
              <a:t>resulst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93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Maybe let’s see how a pipeline of one of such experiments will look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95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Okay what and how is the representation translation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9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are we going to create these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8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Okay but for the exploratory experiments I mentioned data augmentation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367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how do we want to create the unnatural amino acids?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52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that we have established our experiments what are we going to use to perform these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82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does a diffusion model work simply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24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does the math work on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32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okay that is nice but why do we need to generate or design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58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does the D3PM process look like graphically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29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how does this architecture look like?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7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this all needs to be implemented – how is that going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584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what data are we going to use to train this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57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some of the specifics of this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539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does this apply with our different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102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are the coming weeks looking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190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look at a simple diagram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653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want we can discuss my full planning or we can go to the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91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/>
              <a:t>Proteins come in many shapes and forms and can be expressed as structure or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85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that we have established why we wanted to do this, </a:t>
            </a:r>
            <a:r>
              <a:rPr lang="en-GB" b="1" dirty="0"/>
              <a:t>why do we want discrete diffusion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35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Maybe we can quickly talk about diffusion types, continuous and 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52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research has already focused on how we can apply diffusion in a discrete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0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Hopefully you now share my motivation on why this approach is necessary</a:t>
            </a:r>
          </a:p>
          <a:p>
            <a:r>
              <a:rPr lang="en-GB" dirty="0"/>
              <a:t>Let’s see what has already been done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first start with how sequence generation has been done in a diffusion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9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0858-04AA-4397-C4CE-21EDCE7F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9C0AA-4FBC-B8EF-13C9-3A3A2F4C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07F1-D9CA-48D6-958F-AE81BE5C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A65-CA87-4693-AD64-B641248A63E4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C2C6-B9DB-8229-F703-9E0F843A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00A5-4644-41CF-FABD-D5A2B0E3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0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FABC-5F82-5B7A-8AF8-C2499382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040F5-365F-5FDF-FB82-18873D697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76B1-6E4B-7EA3-AB17-DFCD8368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9545-A8A5-428A-91FA-5093C06746AF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9FA9-C886-EDD7-B7C6-85CF1B66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2AD9-54CD-1EBC-2A39-C7FB590A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57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DD660-F0A5-43E7-8795-1610A2967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B89EB-26DB-A93C-3023-A5C5811AF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3977-FB55-E9F5-EC66-BC039D1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E6E4-C629-462E-81D1-056274C28ED0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49C4-438D-A62E-989E-46B4FCB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D95-AB60-36A2-B88C-47D9B81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2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5001-E8DC-BEB3-3FE8-83407B4D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DD38-9E01-EED0-354A-C11F5033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1895-1476-0B38-4BC3-B07F5C5D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7B41-5E9F-4C0F-BA2A-37429250636D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9FF4-87C7-6FC2-824E-57E1BBE3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532F-B1A6-EAA6-428A-E96E534D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0E3-D4CF-8CAD-FB9B-1F07535F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8FA2-6F64-188C-8242-B49BC6A6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4B92-3D18-E549-367C-48200622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20-B42F-4C2E-90B1-14A7D87B5981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8FBF-03BA-4813-1653-8B748BC0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32D0-8EB1-C195-7B87-CDAD0179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47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7AFB-CA69-7802-7ACB-575267D7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A125-65EC-1ABB-F59F-0C951B844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FEB9D-1D62-63D3-B3C0-4EC4E021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421BD-A47A-664D-F1AB-93725571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D50B-F27A-4C86-9782-F41FE2AE4043}" type="datetime1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ABCA2-1537-F1D6-D2DB-B2B1875E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D40A9-461A-2BCA-0609-7232C343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1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E374-4B5D-E339-12EE-A93DF218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F44D-CA65-38E4-BABA-3A777A0A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C7C60-AC47-8A26-117A-BA59E00B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7429C-8FED-1001-3F00-EA9C9B3CF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06B62-E403-9467-2D8E-8AC2D9DE9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AADE4-F89F-0F73-0F37-40E038C6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FC0-989D-446A-9FE1-C53932F21212}" type="datetime1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51DA8-A942-0F02-3C59-5197BE80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C8920-52C4-4384-49F6-43665C01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616A-CD9B-475E-A25B-18BE6FEA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6E2D3-5D98-5F8D-FC0E-AE321BA2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E2A-9A97-4C40-8EEA-A9C53DFD8526}" type="datetime1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EC1E3-CBF3-3F5E-23C1-8F27337C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03773-C4A3-F3B3-B33E-1B54AB79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0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04962-1E44-B32F-5151-6776CE0F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52D2-6DFA-4E0F-A2B8-848C0FAA9C9F}" type="datetime1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01F2-3062-20EA-C9EF-42CBF3A6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6F5F7-D575-580D-D995-966285A2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AA9F-33BF-69BF-63F1-7CBC4217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E1C2-764C-E262-E5E1-DF3A21C2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9EC90-865D-5C17-7A32-520A74F2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EE9A-D70B-FB31-1504-5E72DC7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5E5-BF1F-4258-8E88-8A4949A28886}" type="datetime1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77607-4247-4C7E-87B8-EEB3B23E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7ED0-1491-A450-4548-04A5E168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D081-7073-E67E-F2F9-554B28E4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1BACB-6325-08E1-B09D-B0BE24B60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22C3-1193-1B72-94DF-9713A9B1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E15B-341F-E323-8E9C-7E449228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2117-8547-4983-A7CA-E72F4ABD5674}" type="datetime1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4BA3-A63F-DA24-9957-4D41E289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38E30-7319-69E9-1AFC-9DB1FE75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76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3749A-A127-96BF-F4D5-0A341E16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EB53-DA17-DE9A-3FA6-B9314DA2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B662-D163-FDD3-48D1-D367632F7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B6FB-A508-46A1-A7E4-686C06B50510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9583-CEB7-EC91-C1BA-A09B4534B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EDE6-314D-0D85-7652-0D3B621A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0.png"/><Relationship Id="rId3" Type="http://schemas.openxmlformats.org/officeDocument/2006/relationships/image" Target="../media/image30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5" Type="http://schemas.openxmlformats.org/officeDocument/2006/relationships/image" Target="../media/image15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D2F4F1-1AE6-D68B-A01F-FAE40E2F8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All-atom protein sequence generation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3BD99C-FA3F-4832-EEAA-FDEA239E8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Within a discrete diffusion setting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7E53-34BE-18A4-B044-06A27EA9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64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91EA-5885-6482-5E0E-4AA2A0E3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Protein sequence generation using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34F5-8A59-C7C2-9C98-22D5799D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Sequence generation using </a:t>
            </a:r>
            <a:r>
              <a:rPr lang="en-GB"/>
              <a:t>embedding diffusion</a:t>
            </a:r>
            <a:endParaRPr lang="en-GB" dirty="0"/>
          </a:p>
          <a:p>
            <a:pPr lvl="1"/>
            <a:r>
              <a:rPr lang="en-GB" sz="1200" dirty="0"/>
              <a:t>Ni et al (2023)</a:t>
            </a:r>
          </a:p>
          <a:p>
            <a:r>
              <a:rPr lang="en-GB" dirty="0"/>
              <a:t>NOS - sequence generation with categorical noise</a:t>
            </a:r>
          </a:p>
          <a:p>
            <a:pPr lvl="1"/>
            <a:r>
              <a:rPr lang="en-GB" sz="1200" dirty="0"/>
              <a:t>Gruver et al (2023)</a:t>
            </a:r>
          </a:p>
          <a:p>
            <a:r>
              <a:rPr lang="en-GB" dirty="0"/>
              <a:t>Inverse folding – sequence based on structure</a:t>
            </a:r>
          </a:p>
          <a:p>
            <a:pPr lvl="1"/>
            <a:r>
              <a:rPr lang="en-GB" sz="1200" dirty="0"/>
              <a:t>Yi et al (2023)</a:t>
            </a:r>
          </a:p>
          <a:p>
            <a:r>
              <a:rPr lang="en-GB" dirty="0"/>
              <a:t>Structure then sequence</a:t>
            </a:r>
          </a:p>
          <a:p>
            <a:pPr lvl="1"/>
            <a:r>
              <a:rPr lang="en-GB" sz="1200" dirty="0"/>
              <a:t>Anand and Achim (2022)</a:t>
            </a:r>
          </a:p>
          <a:p>
            <a:r>
              <a:rPr lang="en-GB" dirty="0"/>
              <a:t>Co-creation of structure and sequence</a:t>
            </a:r>
          </a:p>
          <a:p>
            <a:pPr lvl="1"/>
            <a:r>
              <a:rPr lang="en-GB" sz="1200" dirty="0" err="1"/>
              <a:t>Martinkus</a:t>
            </a:r>
            <a:r>
              <a:rPr lang="en-GB" sz="1200" dirty="0"/>
              <a:t> et al (2023) and Luo et al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4C03D-E36F-70D0-A3F8-9E843765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8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91EA-5885-6482-5E0E-4AA2A0E3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Protein sequence generation using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34F5-8A59-C7C2-9C98-22D5799D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ProtGPT</a:t>
            </a:r>
            <a:r>
              <a:rPr lang="en-GB" dirty="0"/>
              <a:t>, DARK and Atom-by-atom</a:t>
            </a:r>
          </a:p>
          <a:p>
            <a:pPr lvl="1"/>
            <a:r>
              <a:rPr lang="da-DK" sz="1200" dirty="0"/>
              <a:t>Ferruz and Hocker (2022), Moffat et al (2022) and Shepherd et al (2023)</a:t>
            </a:r>
            <a:endParaRPr lang="en-GB" sz="1200" dirty="0"/>
          </a:p>
          <a:p>
            <a:r>
              <a:rPr lang="en-GB" dirty="0"/>
              <a:t>Ligand translation and ProstT5</a:t>
            </a:r>
          </a:p>
          <a:p>
            <a:pPr lvl="1"/>
            <a:r>
              <a:rPr lang="da-DK" sz="1200" dirty="0"/>
              <a:t>Grechishnikova (2021) and Heinzinger et al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4C03D-E36F-70D0-A3F8-9E843765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28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A7B5-728E-E12B-9711-605404D8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Discrete Diffusion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4CE9-CB0C-82C8-B42D-A669C7EB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Multinomial diffusion</a:t>
            </a:r>
          </a:p>
          <a:p>
            <a:pPr lvl="1"/>
            <a:r>
              <a:rPr lang="en-GB" sz="1200" dirty="0" err="1"/>
              <a:t>Hoogenboom</a:t>
            </a:r>
            <a:r>
              <a:rPr lang="en-GB" sz="1200" dirty="0"/>
              <a:t> et al (2021)</a:t>
            </a:r>
          </a:p>
          <a:p>
            <a:r>
              <a:rPr lang="en-GB" dirty="0"/>
              <a:t>Discrete Denoising Diffusion Probabilistic Model (D3PM)</a:t>
            </a:r>
          </a:p>
          <a:p>
            <a:pPr lvl="1"/>
            <a:r>
              <a:rPr lang="en-GB" sz="1200" dirty="0"/>
              <a:t>Austin et al (2021)</a:t>
            </a:r>
          </a:p>
          <a:p>
            <a:r>
              <a:rPr lang="en-GB" dirty="0"/>
              <a:t>Unconditional text generation with </a:t>
            </a:r>
            <a:r>
              <a:rPr lang="en-GB" dirty="0" err="1"/>
              <a:t>DiffusionBERT</a:t>
            </a:r>
            <a:endParaRPr lang="en-GB" dirty="0"/>
          </a:p>
          <a:p>
            <a:pPr lvl="1"/>
            <a:r>
              <a:rPr lang="en-GB" sz="1200" dirty="0"/>
              <a:t>He et al (2022)</a:t>
            </a:r>
          </a:p>
          <a:p>
            <a:r>
              <a:rPr lang="en-GB" dirty="0"/>
              <a:t>NOS guided discrete sequence generation</a:t>
            </a:r>
          </a:p>
          <a:p>
            <a:pPr lvl="1"/>
            <a:r>
              <a:rPr lang="en-GB" sz="1200" dirty="0"/>
              <a:t>Gruver et al (2023)</a:t>
            </a:r>
          </a:p>
          <a:p>
            <a:r>
              <a:rPr lang="en-GB" dirty="0"/>
              <a:t>Inverse folding</a:t>
            </a:r>
          </a:p>
          <a:p>
            <a:pPr lvl="1"/>
            <a:r>
              <a:rPr lang="en-GB" sz="1200" dirty="0"/>
              <a:t>Yi et al (2023)</a:t>
            </a:r>
          </a:p>
          <a:p>
            <a:endParaRPr lang="en-GB" sz="14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DA0F-A7A5-6D64-1B8E-C2B9D244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04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3AF6-0172-06F2-E30A-28383F3B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All-atom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1C04-381C-93B1-1111-979DB310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in most </a:t>
            </a:r>
            <a:r>
              <a:rPr lang="en-GB" dirty="0" err="1"/>
              <a:t>micromolecule</a:t>
            </a:r>
            <a:r>
              <a:rPr lang="en-GB" dirty="0"/>
              <a:t> research</a:t>
            </a:r>
          </a:p>
          <a:p>
            <a:pPr lvl="1"/>
            <a:r>
              <a:rPr lang="en-GB" sz="1200" dirty="0" err="1"/>
              <a:t>Krenn</a:t>
            </a:r>
            <a:r>
              <a:rPr lang="en-GB" sz="1200" dirty="0"/>
              <a:t> et al (2022) and Cheng et al (2021)</a:t>
            </a:r>
            <a:endParaRPr lang="en-GB" dirty="0"/>
          </a:p>
          <a:p>
            <a:r>
              <a:rPr lang="en-GB" dirty="0"/>
              <a:t>First tried in proteins using GPT-architecture</a:t>
            </a:r>
          </a:p>
          <a:p>
            <a:pPr lvl="1"/>
            <a:r>
              <a:rPr lang="da-DK" sz="1200" dirty="0"/>
              <a:t>Shepherd et al (2023)</a:t>
            </a:r>
          </a:p>
          <a:p>
            <a:r>
              <a:rPr lang="en-GB" dirty="0"/>
              <a:t>Protein into binding all-atom ligand </a:t>
            </a:r>
          </a:p>
          <a:p>
            <a:pPr lvl="1"/>
            <a:r>
              <a:rPr lang="da-DK" sz="1200" dirty="0"/>
              <a:t>Grechishnikova (2021)</a:t>
            </a:r>
            <a:endParaRPr lang="en-GB" sz="12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C306-EFE7-78E2-E813-4658D558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3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79D9F-C2E2-76B0-55B2-34E4DA84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proposal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5B6A7-0776-FF5A-CCCB-CA5D87F69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31E00-A5DA-7F50-6E1D-9A4158AE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1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381F5-9DC6-69E4-2FD7-C6303838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How does the integration of the all-atom representation in a discrete diffusion model concerns the generation of </a:t>
            </a:r>
            <a:r>
              <a:rPr lang="en-GB" sz="2800" i="1" dirty="0"/>
              <a:t>de novo </a:t>
            </a:r>
            <a:r>
              <a:rPr lang="en-GB" sz="2800" dirty="0"/>
              <a:t>protein sequences?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CE557-8AF6-2425-0AC5-5953BABB5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two-fold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D2687A-857C-FB92-78F4-75963BC6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3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00C33294-2E14-0B65-4EEC-411C48F38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74736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36681-7E4D-BD08-8DCA-9F4A93C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0A0-F293-768B-E0C9-5C056964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Representations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B67A7E-0FAF-D9E1-A32B-42F523E2C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642387"/>
              </p:ext>
            </p:extLst>
          </p:nvPr>
        </p:nvGraphicFramePr>
        <p:xfrm>
          <a:off x="1237026" y="1971135"/>
          <a:ext cx="9717947" cy="4021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73414-9E21-FE55-D053-798379D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40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83754-9FF2-B478-25BC-459738BF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C2ACB-008B-3B1B-24D4-B17E7C0DF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C4A80-E24D-9624-0B1D-29953752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3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9382FD-B01A-9C75-4BC0-67DC23238D25}"/>
              </a:ext>
            </a:extLst>
          </p:cNvPr>
          <p:cNvGrpSpPr/>
          <p:nvPr/>
        </p:nvGrpSpPr>
        <p:grpSpPr>
          <a:xfrm>
            <a:off x="383669" y="2702653"/>
            <a:ext cx="2827175" cy="1595535"/>
            <a:chOff x="746449" y="2557273"/>
            <a:chExt cx="2827175" cy="15955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6C0EFE-2351-A3A7-A4B0-44B189E90BDF}"/>
                </a:ext>
              </a:extLst>
            </p:cNvPr>
            <p:cNvSpPr/>
            <p:nvPr/>
          </p:nvSpPr>
          <p:spPr>
            <a:xfrm>
              <a:off x="746449" y="2557273"/>
              <a:ext cx="2369975" cy="113833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Model #1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612C660-E25A-EDA8-24C5-320BA33EEAE2}"/>
                </a:ext>
              </a:extLst>
            </p:cNvPr>
            <p:cNvSpPr/>
            <p:nvPr/>
          </p:nvSpPr>
          <p:spPr>
            <a:xfrm>
              <a:off x="898849" y="2709673"/>
              <a:ext cx="2369975" cy="113833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Model #1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496017-E33C-55E2-F1F0-75A4B3499061}"/>
                </a:ext>
              </a:extLst>
            </p:cNvPr>
            <p:cNvSpPr/>
            <p:nvPr/>
          </p:nvSpPr>
          <p:spPr>
            <a:xfrm>
              <a:off x="1051249" y="2862073"/>
              <a:ext cx="2369975" cy="113833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Model #1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37342F-7397-5167-CC45-2995D58DB7B8}"/>
                </a:ext>
              </a:extLst>
            </p:cNvPr>
            <p:cNvSpPr/>
            <p:nvPr/>
          </p:nvSpPr>
          <p:spPr>
            <a:xfrm>
              <a:off x="1203649" y="3014473"/>
              <a:ext cx="2369975" cy="113833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D3PMs trained on different representations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33F6E-CD10-1DBF-EF28-4ABA590E2F53}"/>
              </a:ext>
            </a:extLst>
          </p:cNvPr>
          <p:cNvGrpSpPr/>
          <p:nvPr/>
        </p:nvGrpSpPr>
        <p:grpSpPr>
          <a:xfrm>
            <a:off x="3936239" y="1596021"/>
            <a:ext cx="1789858" cy="1704879"/>
            <a:chOff x="4899171" y="1317072"/>
            <a:chExt cx="1413544" cy="13464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9BA235-9600-6667-7D73-293C5171B37D}"/>
                </a:ext>
              </a:extLst>
            </p:cNvPr>
            <p:cNvSpPr/>
            <p:nvPr/>
          </p:nvSpPr>
          <p:spPr>
            <a:xfrm>
              <a:off x="4899171" y="1317072"/>
              <a:ext cx="1082179" cy="101506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Lengths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229FFF4-4896-7ED8-45AB-7462EF4D41A9}"/>
                </a:ext>
              </a:extLst>
            </p:cNvPr>
            <p:cNvSpPr/>
            <p:nvPr/>
          </p:nvSpPr>
          <p:spPr>
            <a:xfrm>
              <a:off x="5009626" y="1427527"/>
              <a:ext cx="1082179" cy="101506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Lengths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4EA5CC4-7A2E-8C56-865F-1EA70099C79C}"/>
                </a:ext>
              </a:extLst>
            </p:cNvPr>
            <p:cNvSpPr/>
            <p:nvPr/>
          </p:nvSpPr>
          <p:spPr>
            <a:xfrm>
              <a:off x="5120081" y="1537982"/>
              <a:ext cx="1082179" cy="101506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Lengths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A1A45BC-EF7D-9C3D-1AF4-81BABC18BEA5}"/>
                </a:ext>
              </a:extLst>
            </p:cNvPr>
            <p:cNvSpPr/>
            <p:nvPr/>
          </p:nvSpPr>
          <p:spPr>
            <a:xfrm>
              <a:off x="5230536" y="1648437"/>
              <a:ext cx="1082179" cy="101506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Subsets of different lengths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71F330-E3A8-3507-C103-3C4B99EAAFD2}"/>
              </a:ext>
            </a:extLst>
          </p:cNvPr>
          <p:cNvSpPr/>
          <p:nvPr/>
        </p:nvSpPr>
        <p:spPr>
          <a:xfrm>
            <a:off x="3935112" y="4023321"/>
            <a:ext cx="1559813" cy="14630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Inpainting on 80% complete proteins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490F17-E9AF-9760-10E3-08EBB3ACA103}"/>
              </a:ext>
            </a:extLst>
          </p:cNvPr>
          <p:cNvSpPr/>
          <p:nvPr/>
        </p:nvSpPr>
        <p:spPr>
          <a:xfrm>
            <a:off x="6919857" y="2861459"/>
            <a:ext cx="2369975" cy="1138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All-atom D3PM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770466-67A7-EEEA-02AE-F147E46E1797}"/>
              </a:ext>
            </a:extLst>
          </p:cNvPr>
          <p:cNvSpPr/>
          <p:nvPr/>
        </p:nvSpPr>
        <p:spPr>
          <a:xfrm>
            <a:off x="10130760" y="1763158"/>
            <a:ext cx="1631659" cy="101215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Augmentation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59EE85-9096-A809-8E99-1D82401A9A3E}"/>
              </a:ext>
            </a:extLst>
          </p:cNvPr>
          <p:cNvSpPr/>
          <p:nvPr/>
        </p:nvSpPr>
        <p:spPr>
          <a:xfrm>
            <a:off x="10130761" y="4080002"/>
            <a:ext cx="1631659" cy="101215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Unnatural amino acids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0865C4-6820-D07C-0520-124BBBD1E9FD}"/>
              </a:ext>
            </a:extLst>
          </p:cNvPr>
          <p:cNvCxnSpPr>
            <a:cxnSpLocks/>
          </p:cNvCxnSpPr>
          <p:nvPr/>
        </p:nvCxnSpPr>
        <p:spPr>
          <a:xfrm>
            <a:off x="6096000" y="-4780"/>
            <a:ext cx="0" cy="685800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081E8E-7C67-D7A0-EB60-D0E8172A7558}"/>
              </a:ext>
            </a:extLst>
          </p:cNvPr>
          <p:cNvSpPr txBox="1"/>
          <p:nvPr/>
        </p:nvSpPr>
        <p:spPr>
          <a:xfrm>
            <a:off x="0" y="327171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Comparative Experiments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ADD947-0929-20D2-711B-F2D4031C1133}"/>
              </a:ext>
            </a:extLst>
          </p:cNvPr>
          <p:cNvSpPr txBox="1"/>
          <p:nvPr/>
        </p:nvSpPr>
        <p:spPr>
          <a:xfrm>
            <a:off x="6086566" y="327171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Exploratory Experiments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C76E066-AA25-2788-70EF-3DBB02B99DF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10844" y="2238670"/>
            <a:ext cx="725395" cy="1490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E85949-8D03-5066-CD46-FC8733D7785F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210844" y="3729021"/>
            <a:ext cx="724268" cy="10258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31041FB-D60B-978C-D7E9-C7EC28A215A7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9289832" y="2269237"/>
            <a:ext cx="840928" cy="11613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3FDB172-563D-E143-051C-E590C90D445F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9289832" y="3430627"/>
            <a:ext cx="840929" cy="11554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0B696-4B47-3173-BCCF-A418E2FA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9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CA8FC0-3832-CAB3-6689-13DB8486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94803D-2F4C-1AE9-B421-A2D64473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CC1C7-4F28-8F71-9395-D569F469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88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AB23-69C1-D606-3DB1-ED9D919C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these experiments?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6C579-686E-5546-798E-270996C66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7197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832C-F637-942F-ED97-C703EF0E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182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AB23-69C1-D606-3DB1-ED9D919C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6C579-686E-5546-798E-270996C66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365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832C-F637-942F-ED97-C703EF0E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160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AB23-69C1-D606-3DB1-ED9D919C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6C579-686E-5546-798E-270996C66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835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832C-F637-942F-ED97-C703EF0E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7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657D9C-1B19-A5E9-F642-D5084129E472}"/>
              </a:ext>
            </a:extLst>
          </p:cNvPr>
          <p:cNvSpPr/>
          <p:nvPr/>
        </p:nvSpPr>
        <p:spPr>
          <a:xfrm>
            <a:off x="4192146" y="3371850"/>
            <a:ext cx="1702965" cy="969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D3PMs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95E5B3-AC3A-C1D4-8687-8F80AEA84A8C}"/>
              </a:ext>
            </a:extLst>
          </p:cNvPr>
          <p:cNvSpPr/>
          <p:nvPr/>
        </p:nvSpPr>
        <p:spPr>
          <a:xfrm>
            <a:off x="2205745" y="3429002"/>
            <a:ext cx="1702965" cy="9699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Representation Translation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5C7108-0C7D-5352-1AAC-FFAFC0550DC6}"/>
              </a:ext>
            </a:extLst>
          </p:cNvPr>
          <p:cNvSpPr/>
          <p:nvPr/>
        </p:nvSpPr>
        <p:spPr>
          <a:xfrm>
            <a:off x="103464" y="3429001"/>
            <a:ext cx="1761688" cy="9699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UniRef50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DCE340-978B-524D-04F5-56D157BB989E}"/>
              </a:ext>
            </a:extLst>
          </p:cNvPr>
          <p:cNvSpPr/>
          <p:nvPr/>
        </p:nvSpPr>
        <p:spPr>
          <a:xfrm>
            <a:off x="4249303" y="3429002"/>
            <a:ext cx="1702965" cy="969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D3PMs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F28075-B06E-D781-5449-CC026DF2D887}"/>
              </a:ext>
            </a:extLst>
          </p:cNvPr>
          <p:cNvSpPr/>
          <p:nvPr/>
        </p:nvSpPr>
        <p:spPr>
          <a:xfrm>
            <a:off x="6292861" y="3429001"/>
            <a:ext cx="1702965" cy="9699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Representation Translation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A9B965-2193-73B4-71A2-675D0E134F75}"/>
              </a:ext>
            </a:extLst>
          </p:cNvPr>
          <p:cNvSpPr/>
          <p:nvPr/>
        </p:nvSpPr>
        <p:spPr>
          <a:xfrm>
            <a:off x="8336419" y="3429000"/>
            <a:ext cx="1702965" cy="969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Sequence Validation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BBDD5E-9FFC-935B-7798-E73C9C8A0989}"/>
              </a:ext>
            </a:extLst>
          </p:cNvPr>
          <p:cNvSpPr/>
          <p:nvPr/>
        </p:nvSpPr>
        <p:spPr>
          <a:xfrm>
            <a:off x="10379979" y="3429000"/>
            <a:ext cx="1702965" cy="969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AF2 Structure Validation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B0C4E-013D-1521-EC3A-33DCFCB4B4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865152" y="3913989"/>
            <a:ext cx="3405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A4160-CF73-31CE-38CA-31FDDC4B1D0D}"/>
              </a:ext>
            </a:extLst>
          </p:cNvPr>
          <p:cNvCxnSpPr/>
          <p:nvPr/>
        </p:nvCxnSpPr>
        <p:spPr>
          <a:xfrm>
            <a:off x="3908705" y="3913984"/>
            <a:ext cx="3405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147E11-E3A3-1656-4F07-70C2EFE7B6D0}"/>
              </a:ext>
            </a:extLst>
          </p:cNvPr>
          <p:cNvCxnSpPr/>
          <p:nvPr/>
        </p:nvCxnSpPr>
        <p:spPr>
          <a:xfrm>
            <a:off x="5952266" y="3913986"/>
            <a:ext cx="3405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F0CA96-736D-8C96-B83F-22E9B591B1E4}"/>
              </a:ext>
            </a:extLst>
          </p:cNvPr>
          <p:cNvCxnSpPr/>
          <p:nvPr/>
        </p:nvCxnSpPr>
        <p:spPr>
          <a:xfrm>
            <a:off x="7995822" y="3913985"/>
            <a:ext cx="3405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C8D78B-C5FD-206A-84E3-371C552F2461}"/>
              </a:ext>
            </a:extLst>
          </p:cNvPr>
          <p:cNvCxnSpPr/>
          <p:nvPr/>
        </p:nvCxnSpPr>
        <p:spPr>
          <a:xfrm>
            <a:off x="10039376" y="3913985"/>
            <a:ext cx="3405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>
            <a:extLst>
              <a:ext uri="{FF2B5EF4-FFF2-40B4-BE49-F238E27FC236}">
                <a16:creationId xmlns:a16="http://schemas.microsoft.com/office/drawing/2014/main" id="{16F0E997-90E2-80A8-6B9C-FE050688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Pipeline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684145-BEA3-CDD4-AAB4-18A63D6EA6BE}"/>
              </a:ext>
            </a:extLst>
          </p:cNvPr>
          <p:cNvSpPr/>
          <p:nvPr/>
        </p:nvSpPr>
        <p:spPr>
          <a:xfrm>
            <a:off x="4307885" y="3486146"/>
            <a:ext cx="1702965" cy="969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D3PMs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87A0571-20CD-6F4D-0162-41FB9551B973}"/>
              </a:ext>
            </a:extLst>
          </p:cNvPr>
          <p:cNvSpPr/>
          <p:nvPr/>
        </p:nvSpPr>
        <p:spPr>
          <a:xfrm>
            <a:off x="4365035" y="3543296"/>
            <a:ext cx="1702965" cy="969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D3PMs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45F90E-A522-88ED-CBB5-D7247C70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4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077E-435D-F424-BE1B-A4A12E38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Representations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6AA0E9-A2CB-46D0-567C-ACA43C5A9A18}"/>
              </a:ext>
            </a:extLst>
          </p:cNvPr>
          <p:cNvSpPr/>
          <p:nvPr/>
        </p:nvSpPr>
        <p:spPr>
          <a:xfrm>
            <a:off x="2297396" y="1595438"/>
            <a:ext cx="7597208" cy="4870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Representation Translation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AD0892-DCE8-20ED-50FF-5F244A54B8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77950" y="4030663"/>
            <a:ext cx="919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409F1E-C9EB-5617-6121-CF78876920F6}"/>
              </a:ext>
            </a:extLst>
          </p:cNvPr>
          <p:cNvCxnSpPr>
            <a:cxnSpLocks/>
          </p:cNvCxnSpPr>
          <p:nvPr/>
        </p:nvCxnSpPr>
        <p:spPr>
          <a:xfrm>
            <a:off x="3821518" y="4023527"/>
            <a:ext cx="340593" cy="7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993BE9-3E81-7F40-FF50-62F1B65CFCD9}"/>
              </a:ext>
            </a:extLst>
          </p:cNvPr>
          <p:cNvSpPr txBox="1"/>
          <p:nvPr/>
        </p:nvSpPr>
        <p:spPr>
          <a:xfrm>
            <a:off x="4259767" y="2555278"/>
            <a:ext cx="5550057" cy="3077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GB" i="1" dirty="0"/>
              <a:t>SELFIES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[C][=C][C][=C][C][=C][Ring1][Branch1_2]…..</a:t>
            </a:r>
          </a:p>
          <a:p>
            <a:pPr lvl="1"/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i="1" dirty="0"/>
              <a:t>Functional groups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dirty="0"/>
              <a:t>[Aliphatic][Aromatic][Hydroxyl][Carboxyl][Amine]…..</a:t>
            </a:r>
          </a:p>
          <a:p>
            <a:endParaRPr lang="en-GB" dirty="0"/>
          </a:p>
          <a:p>
            <a:pPr marL="342900" indent="-342900">
              <a:buAutoNum type="arabicPeriod" startAt="3"/>
            </a:pPr>
            <a:r>
              <a:rPr lang="en-GB" i="1" dirty="0"/>
              <a:t>Amino acid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MGAQVSSQVMG…..</a:t>
            </a:r>
          </a:p>
          <a:p>
            <a:pPr lvl="1"/>
            <a:endParaRPr lang="en-GB" dirty="0"/>
          </a:p>
          <a:p>
            <a:pPr marL="342900" indent="-342900">
              <a:buAutoNum type="arabicPeriod" startAt="4"/>
            </a:pPr>
            <a:r>
              <a:rPr lang="en-GB" i="1" dirty="0"/>
              <a:t>Amino acid motifs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[MG][A][QV][S][S][QV][MG]…..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02657F7-C66D-81C6-8442-3CAEBB1C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872960" y="3477535"/>
            <a:ext cx="2479995" cy="109198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241F59-A4B0-CCE9-6642-5EB24770D669}"/>
              </a:ext>
            </a:extLst>
          </p:cNvPr>
          <p:cNvCxnSpPr>
            <a:cxnSpLocks/>
          </p:cNvCxnSpPr>
          <p:nvPr/>
        </p:nvCxnSpPr>
        <p:spPr>
          <a:xfrm>
            <a:off x="9894604" y="4016389"/>
            <a:ext cx="919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C2242-450D-F651-04C2-E4B8D8B4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1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077E-435D-F424-BE1B-A4A12E38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Representations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6AA0E9-A2CB-46D0-567C-ACA43C5A9A18}"/>
              </a:ext>
            </a:extLst>
          </p:cNvPr>
          <p:cNvSpPr/>
          <p:nvPr/>
        </p:nvSpPr>
        <p:spPr>
          <a:xfrm>
            <a:off x="2297396" y="1595438"/>
            <a:ext cx="7597208" cy="4870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Representation Translation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AD0892-DCE8-20ED-50FF-5F244A54B8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77950" y="4030663"/>
            <a:ext cx="919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409F1E-C9EB-5617-6121-CF78876920F6}"/>
              </a:ext>
            </a:extLst>
          </p:cNvPr>
          <p:cNvCxnSpPr>
            <a:cxnSpLocks/>
          </p:cNvCxnSpPr>
          <p:nvPr/>
        </p:nvCxnSpPr>
        <p:spPr>
          <a:xfrm>
            <a:off x="3821518" y="4023527"/>
            <a:ext cx="340593" cy="7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993BE9-3E81-7F40-FF50-62F1B65CFCD9}"/>
              </a:ext>
            </a:extLst>
          </p:cNvPr>
          <p:cNvSpPr txBox="1"/>
          <p:nvPr/>
        </p:nvSpPr>
        <p:spPr>
          <a:xfrm>
            <a:off x="4259767" y="2524501"/>
            <a:ext cx="5550057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GB" i="1" dirty="0"/>
              <a:t>SELFIES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 err="1"/>
              <a:t>RDKit</a:t>
            </a:r>
            <a:r>
              <a:rPr lang="en-GB" dirty="0"/>
              <a:t> and SELFIES Python library</a:t>
            </a:r>
          </a:p>
          <a:p>
            <a:pPr lvl="1"/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i="1" dirty="0"/>
              <a:t>Functional groups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 err="1"/>
              <a:t>RDKit</a:t>
            </a:r>
            <a:r>
              <a:rPr lang="en-GB" dirty="0"/>
              <a:t> Python library</a:t>
            </a:r>
          </a:p>
          <a:p>
            <a:endParaRPr lang="en-GB" dirty="0"/>
          </a:p>
          <a:p>
            <a:pPr marL="342900" indent="-342900">
              <a:buAutoNum type="arabicPeriod" startAt="3"/>
            </a:pPr>
            <a:r>
              <a:rPr lang="en-GB" i="1" dirty="0"/>
              <a:t>Amino acid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Original data</a:t>
            </a:r>
          </a:p>
          <a:p>
            <a:pPr lvl="1"/>
            <a:endParaRPr lang="en-GB" dirty="0"/>
          </a:p>
          <a:p>
            <a:pPr marL="342900" indent="-342900">
              <a:buAutoNum type="arabicPeriod" startAt="4"/>
            </a:pPr>
            <a:r>
              <a:rPr lang="en-GB" i="1" dirty="0"/>
              <a:t>Amino acid motifs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Byte Pair Encoding (BPE) tokenization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02657F7-C66D-81C6-8442-3CAEBB1C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872960" y="3477535"/>
            <a:ext cx="2479995" cy="109198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241F59-A4B0-CCE9-6642-5EB24770D669}"/>
              </a:ext>
            </a:extLst>
          </p:cNvPr>
          <p:cNvCxnSpPr>
            <a:cxnSpLocks/>
          </p:cNvCxnSpPr>
          <p:nvPr/>
        </p:nvCxnSpPr>
        <p:spPr>
          <a:xfrm>
            <a:off x="9894604" y="4016389"/>
            <a:ext cx="919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AA65C-4420-EC0E-7D7A-B468CB33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27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0A48-9CD3-7B08-EAA2-05B1A255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Data Augmentation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E3D46-9A0E-B220-1204-475FBD845714}"/>
              </a:ext>
            </a:extLst>
          </p:cNvPr>
          <p:cNvSpPr/>
          <p:nvPr/>
        </p:nvSpPr>
        <p:spPr>
          <a:xfrm>
            <a:off x="775889" y="1802166"/>
            <a:ext cx="10640221" cy="42967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4EA1B-6D3F-4475-3E38-F13E3F34A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53" t="3276" r="1364" b="3800"/>
          <a:stretch/>
        </p:blipFill>
        <p:spPr>
          <a:xfrm>
            <a:off x="1361871" y="2217906"/>
            <a:ext cx="9445559" cy="3540868"/>
          </a:xfrm>
          <a:ln>
            <a:noFill/>
          </a:ln>
          <a:effectLst>
            <a:softEdge rad="3175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5780-C42D-5447-2FA0-A8B192D0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5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25C8-C1F9-7895-640A-7250B479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Unnatural amino acids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F0793E-90A4-6459-5B4C-FB2D807B1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3073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E8DA6-1E30-349A-3C00-966B6015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399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DB6D-D0CD-5765-A43E-D8BE33EE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9B13-873E-2CC2-DDE5-2DE211566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Discrete Denoising Diffusion Probabilistic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893CB-A02A-F927-75E7-99AA5707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3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A813C-D03C-C59F-E710-CEE05A10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Diffusion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627300-D251-76C0-8460-FE04A7A5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 anchor="ctr"/>
          <a:lstStyle/>
          <a:p>
            <a:r>
              <a:rPr lang="en-GB" dirty="0"/>
              <a:t>Diffusion models learns complex data distribution </a:t>
            </a:r>
          </a:p>
          <a:p>
            <a:r>
              <a:rPr lang="en-GB" dirty="0"/>
              <a:t>Forward process adds noise</a:t>
            </a:r>
          </a:p>
          <a:p>
            <a:r>
              <a:rPr lang="en-GB" dirty="0"/>
              <a:t>Backwards process removes noise</a:t>
            </a:r>
          </a:p>
          <a:p>
            <a:r>
              <a:rPr lang="en-GB" dirty="0"/>
              <a:t>Novel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B087-8893-76D4-3592-65AD782B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29</a:t>
            </a:fld>
            <a:endParaRPr lang="en-GB"/>
          </a:p>
        </p:txBody>
      </p:sp>
      <p:pic>
        <p:nvPicPr>
          <p:cNvPr id="3" name="Graphic 2" descr="Transfer with solid fill">
            <a:extLst>
              <a:ext uri="{FF2B5EF4-FFF2-40B4-BE49-F238E27FC236}">
                <a16:creationId xmlns:a16="http://schemas.microsoft.com/office/drawing/2014/main" id="{53E8268E-B517-3245-6693-FAF687D49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3660" y="3106579"/>
            <a:ext cx="1833880" cy="183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1BD1-73DE-551B-6074-30C33464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GB" sz="4000"/>
              <a:t>What are proteins	</a:t>
            </a:r>
          </a:p>
        </p:txBody>
      </p:sp>
      <p:pic>
        <p:nvPicPr>
          <p:cNvPr id="8" name="Graphic 7" descr="DNA">
            <a:extLst>
              <a:ext uri="{FF2B5EF4-FFF2-40B4-BE49-F238E27FC236}">
                <a16:creationId xmlns:a16="http://schemas.microsoft.com/office/drawing/2014/main" id="{AB8D8A14-FCE8-2222-50F2-0932C4A3C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FD59-5FB7-D30A-D53E-7E17C125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Large macromolecules </a:t>
            </a:r>
          </a:p>
          <a:p>
            <a:pPr algn="ctr"/>
            <a:r>
              <a:rPr lang="en-GB" dirty="0"/>
              <a:t>Long chains from 10s – 1000s of amino acids</a:t>
            </a:r>
          </a:p>
          <a:p>
            <a:pPr algn="ctr"/>
            <a:r>
              <a:rPr lang="en-GB" dirty="0"/>
              <a:t>Function from structuring cell to aiding immune system</a:t>
            </a:r>
          </a:p>
          <a:p>
            <a:pPr algn="ctr"/>
            <a:r>
              <a:rPr lang="en-GB" dirty="0"/>
              <a:t>Sequence =&gt; Structure =&gt; Function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C9ED2-4087-23FC-CDD2-41073F70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AD7BC0-DE39-4DB8-9382-F42B9EBF41C1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15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A813C-D03C-C59F-E710-CEE05A10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Diffusion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627300-D251-76C0-8460-FE04A7A5C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DDPM forward probability: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ad>
                          <m:radPr>
                            <m:degHide m:val="on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̅"/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rad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nl-NL" b="0" dirty="0"/>
                  <a:t> </a:t>
                </a:r>
                <a:r>
                  <a:rPr lang="nl-NL" b="0" dirty="0" err="1"/>
                  <a:t>with</a:t>
                </a:r>
                <a:r>
                  <a:rPr lang="nl-NL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nl-NL" b="0" dirty="0"/>
              </a:p>
              <a:p>
                <a:r>
                  <a:rPr lang="en-GB" dirty="0"/>
                  <a:t>DDPM backward probability: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nl-NL" b="0" dirty="0"/>
              </a:p>
              <a:p>
                <a:r>
                  <a:rPr lang="en-GB" dirty="0"/>
                  <a:t>D3PM forward probability: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Cat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GB" i="1" dirty="0"/>
              </a:p>
              <a:p>
                <a:r>
                  <a:rPr lang="en-GB" dirty="0"/>
                  <a:t>D3PM backward probability: </a:t>
                </a:r>
                <a:r>
                  <a:rPr lang="en-GB" i="1" dirty="0"/>
                  <a:t>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627300-D251-76C0-8460-FE04A7A5C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B087-8893-76D4-3592-65AD782B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60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212046D-4007-2606-37C8-FD5E668A210D}"/>
              </a:ext>
            </a:extLst>
          </p:cNvPr>
          <p:cNvGrpSpPr/>
          <p:nvPr/>
        </p:nvGrpSpPr>
        <p:grpSpPr>
          <a:xfrm>
            <a:off x="1962151" y="1155220"/>
            <a:ext cx="8267699" cy="5519110"/>
            <a:chOff x="1426125" y="433800"/>
            <a:chExt cx="8769261" cy="5853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23F2B67-7537-0C0F-19B2-2ED2CD7D47D6}"/>
                    </a:ext>
                  </a:extLst>
                </p:cNvPr>
                <p:cNvSpPr/>
                <p:nvPr/>
              </p:nvSpPr>
              <p:spPr>
                <a:xfrm>
                  <a:off x="1426128" y="127512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23F2B67-7537-0C0F-19B2-2ED2CD7D47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128" y="1275126"/>
                  <a:ext cx="788565" cy="78856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89407BC5-1FEC-D0D3-67CE-40DB7915BEF7}"/>
                    </a:ext>
                  </a:extLst>
                </p:cNvPr>
                <p:cNvSpPr/>
                <p:nvPr/>
              </p:nvSpPr>
              <p:spPr>
                <a:xfrm>
                  <a:off x="1426127" y="2216091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89407BC5-1FEC-D0D3-67CE-40DB7915B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127" y="2216091"/>
                  <a:ext cx="788565" cy="78856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18EC57C-CD39-7398-EA0D-3B391235D605}"/>
                    </a:ext>
                  </a:extLst>
                </p:cNvPr>
                <p:cNvSpPr/>
                <p:nvPr/>
              </p:nvSpPr>
              <p:spPr>
                <a:xfrm>
                  <a:off x="1426126" y="315705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18EC57C-CD39-7398-EA0D-3B391235D6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126" y="3157056"/>
                  <a:ext cx="788565" cy="78856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7B67D36-3A2B-34C2-20A3-C922A94B8657}"/>
                    </a:ext>
                  </a:extLst>
                </p:cNvPr>
                <p:cNvSpPr/>
                <p:nvPr/>
              </p:nvSpPr>
              <p:spPr>
                <a:xfrm>
                  <a:off x="1426125" y="4098021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7B67D36-3A2B-34C2-20A3-C922A94B8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125" y="4098021"/>
                  <a:ext cx="788565" cy="78856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C1B8756-DA1C-29B8-6E6E-C0F22D45AEDD}"/>
                    </a:ext>
                  </a:extLst>
                </p:cNvPr>
                <p:cNvSpPr/>
                <p:nvPr/>
              </p:nvSpPr>
              <p:spPr>
                <a:xfrm>
                  <a:off x="1426125" y="503898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C1B8756-DA1C-29B8-6E6E-C0F22D45AE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125" y="5038986"/>
                  <a:ext cx="788565" cy="78856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6BF1BFA-7C79-A528-04A8-DB3EC92371A3}"/>
                    </a:ext>
                  </a:extLst>
                </p:cNvPr>
                <p:cNvSpPr/>
                <p:nvPr/>
              </p:nvSpPr>
              <p:spPr>
                <a:xfrm>
                  <a:off x="2425816" y="127512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6BF1BFA-7C79-A528-04A8-DB3EC9237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816" y="1275126"/>
                  <a:ext cx="788565" cy="78856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558F433-E57B-C8DD-66AF-0981B96AA8E0}"/>
                    </a:ext>
                  </a:extLst>
                </p:cNvPr>
                <p:cNvSpPr/>
                <p:nvPr/>
              </p:nvSpPr>
              <p:spPr>
                <a:xfrm>
                  <a:off x="2425815" y="2216091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MASK</m:t>
                        </m:r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558F433-E57B-C8DD-66AF-0981B96AA8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815" y="2216091"/>
                  <a:ext cx="788565" cy="788565"/>
                </a:xfrm>
                <a:prstGeom prst="ellipse">
                  <a:avLst/>
                </a:prstGeom>
                <a:blipFill>
                  <a:blip r:embed="rId9"/>
                  <a:stretch>
                    <a:fillRect l="-24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327DBC3-C048-EB17-4FEF-7AACCBBA7B82}"/>
                    </a:ext>
                  </a:extLst>
                </p:cNvPr>
                <p:cNvSpPr/>
                <p:nvPr/>
              </p:nvSpPr>
              <p:spPr>
                <a:xfrm>
                  <a:off x="2425814" y="315705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327DBC3-C048-EB17-4FEF-7AACCBBA7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814" y="3157056"/>
                  <a:ext cx="788565" cy="78856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ABDAA03-6A6E-2685-2C25-F08D0C361C80}"/>
                    </a:ext>
                  </a:extLst>
                </p:cNvPr>
                <p:cNvSpPr/>
                <p:nvPr/>
              </p:nvSpPr>
              <p:spPr>
                <a:xfrm>
                  <a:off x="2425813" y="4098021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ABDAA03-6A6E-2685-2C25-F08D0C361C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813" y="4098021"/>
                  <a:ext cx="788565" cy="78856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F7E0FB9-3E40-466D-4E7B-89BB06474EA5}"/>
                    </a:ext>
                  </a:extLst>
                </p:cNvPr>
                <p:cNvSpPr/>
                <p:nvPr/>
              </p:nvSpPr>
              <p:spPr>
                <a:xfrm>
                  <a:off x="2425813" y="503898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MASK</m:t>
                        </m:r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F7E0FB9-3E40-466D-4E7B-89BB06474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813" y="5038986"/>
                  <a:ext cx="788565" cy="788565"/>
                </a:xfrm>
                <a:prstGeom prst="ellipse">
                  <a:avLst/>
                </a:prstGeom>
                <a:blipFill>
                  <a:blip r:embed="rId12"/>
                  <a:stretch>
                    <a:fillRect l="-24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382E1BB-2038-5686-8E87-28442CBDC6F3}"/>
                    </a:ext>
                  </a:extLst>
                </p:cNvPr>
                <p:cNvSpPr/>
                <p:nvPr/>
              </p:nvSpPr>
              <p:spPr>
                <a:xfrm>
                  <a:off x="3425501" y="127512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MASK</m:t>
                        </m:r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382E1BB-2038-5686-8E87-28442CBDC6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501" y="1275126"/>
                  <a:ext cx="788565" cy="788565"/>
                </a:xfrm>
                <a:prstGeom prst="ellipse">
                  <a:avLst/>
                </a:prstGeom>
                <a:blipFill>
                  <a:blip r:embed="rId12"/>
                  <a:stretch>
                    <a:fillRect l="-24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01704C1-D1AC-95CE-9561-10C902C07FDB}"/>
                    </a:ext>
                  </a:extLst>
                </p:cNvPr>
                <p:cNvSpPr/>
                <p:nvPr/>
              </p:nvSpPr>
              <p:spPr>
                <a:xfrm>
                  <a:off x="3425500" y="2216091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MASK</m:t>
                        </m:r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01704C1-D1AC-95CE-9561-10C902C07F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500" y="2216091"/>
                  <a:ext cx="788565" cy="788565"/>
                </a:xfrm>
                <a:prstGeom prst="ellipse">
                  <a:avLst/>
                </a:prstGeom>
                <a:blipFill>
                  <a:blip r:embed="rId9"/>
                  <a:stretch>
                    <a:fillRect l="-24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88344AD-CB1A-DD1B-77D6-05D2D12A2CF1}"/>
                    </a:ext>
                  </a:extLst>
                </p:cNvPr>
                <p:cNvSpPr/>
                <p:nvPr/>
              </p:nvSpPr>
              <p:spPr>
                <a:xfrm>
                  <a:off x="3425499" y="315705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MASK</m:t>
                        </m:r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88344AD-CB1A-DD1B-77D6-05D2D12A2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499" y="3157056"/>
                  <a:ext cx="788565" cy="788565"/>
                </a:xfrm>
                <a:prstGeom prst="ellipse">
                  <a:avLst/>
                </a:prstGeom>
                <a:blipFill>
                  <a:blip r:embed="rId12"/>
                  <a:stretch>
                    <a:fillRect l="-24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35EB9EC-4607-583A-7A87-96BF11AEDF97}"/>
                    </a:ext>
                  </a:extLst>
                </p:cNvPr>
                <p:cNvSpPr/>
                <p:nvPr/>
              </p:nvSpPr>
              <p:spPr>
                <a:xfrm>
                  <a:off x="3425498" y="4098021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MASK</m:t>
                        </m:r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35EB9EC-4607-583A-7A87-96BF11AEDF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498" y="4098021"/>
                  <a:ext cx="788565" cy="788565"/>
                </a:xfrm>
                <a:prstGeom prst="ellipse">
                  <a:avLst/>
                </a:prstGeom>
                <a:blipFill>
                  <a:blip r:embed="rId9"/>
                  <a:stretch>
                    <a:fillRect l="-24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2F8B2FB-7450-94D4-152F-815B3673E355}"/>
                    </a:ext>
                  </a:extLst>
                </p:cNvPr>
                <p:cNvSpPr/>
                <p:nvPr/>
              </p:nvSpPr>
              <p:spPr>
                <a:xfrm>
                  <a:off x="3425498" y="503898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MASK</m:t>
                        </m:r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2F8B2FB-7450-94D4-152F-815B3673E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498" y="5038986"/>
                  <a:ext cx="788565" cy="788565"/>
                </a:xfrm>
                <a:prstGeom prst="ellipse">
                  <a:avLst/>
                </a:prstGeom>
                <a:blipFill>
                  <a:blip r:embed="rId12"/>
                  <a:stretch>
                    <a:fillRect l="-24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62B3C369-7955-969D-9B3B-9D39EFA170DD}"/>
                </a:ext>
              </a:extLst>
            </p:cNvPr>
            <p:cNvSpPr/>
            <p:nvPr/>
          </p:nvSpPr>
          <p:spPr>
            <a:xfrm rot="5400000">
              <a:off x="2634142" y="-60124"/>
              <a:ext cx="369116" cy="1996587"/>
            </a:xfrm>
            <a:prstGeom prst="leftBrace">
              <a:avLst>
                <a:gd name="adj1" fmla="val 106820"/>
                <a:gd name="adj2" fmla="val 49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8210AA-371B-2DF9-90D8-231AF7325794}"/>
                </a:ext>
              </a:extLst>
            </p:cNvPr>
            <p:cNvSpPr txBox="1"/>
            <p:nvPr/>
          </p:nvSpPr>
          <p:spPr>
            <a:xfrm>
              <a:off x="1652631" y="433800"/>
              <a:ext cx="230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Forward Process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AA9A414-F023-F74A-E601-0443540DAC4E}"/>
                </a:ext>
              </a:extLst>
            </p:cNvPr>
            <p:cNvCxnSpPr>
              <a:stCxn id="2" idx="6"/>
              <a:endCxn id="7" idx="2"/>
            </p:cNvCxnSpPr>
            <p:nvPr/>
          </p:nvCxnSpPr>
          <p:spPr>
            <a:xfrm>
              <a:off x="2214693" y="1669409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55A2BEC-DDE7-74AE-CB48-BE2A3FA2CB2C}"/>
                </a:ext>
              </a:extLst>
            </p:cNvPr>
            <p:cNvCxnSpPr>
              <a:stCxn id="3" idx="6"/>
              <a:endCxn id="8" idx="2"/>
            </p:cNvCxnSpPr>
            <p:nvPr/>
          </p:nvCxnSpPr>
          <p:spPr>
            <a:xfrm>
              <a:off x="2214692" y="2610374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C37B7D-F53F-8426-E889-AB271C352578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2214691" y="3551339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27947D-844C-D88E-7FD9-1398E8A193AD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2214690" y="4492304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5C6E421-593E-3952-8744-D6A95DCDCEAD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2214690" y="5433269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C23AEC-079C-9CD9-15BD-53390667DAA1}"/>
                </a:ext>
              </a:extLst>
            </p:cNvPr>
            <p:cNvCxnSpPr/>
            <p:nvPr/>
          </p:nvCxnSpPr>
          <p:spPr>
            <a:xfrm>
              <a:off x="3214382" y="1670807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885BA87-5525-8B3F-1B16-E8E794140DFC}"/>
                </a:ext>
              </a:extLst>
            </p:cNvPr>
            <p:cNvCxnSpPr/>
            <p:nvPr/>
          </p:nvCxnSpPr>
          <p:spPr>
            <a:xfrm>
              <a:off x="3214381" y="2611772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D41305-2A22-FDC3-FE8F-72856563B21D}"/>
                </a:ext>
              </a:extLst>
            </p:cNvPr>
            <p:cNvCxnSpPr/>
            <p:nvPr/>
          </p:nvCxnSpPr>
          <p:spPr>
            <a:xfrm>
              <a:off x="3214380" y="3552737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455977-E7C2-B4C2-8A51-73F3EEDD83EC}"/>
                </a:ext>
              </a:extLst>
            </p:cNvPr>
            <p:cNvCxnSpPr/>
            <p:nvPr/>
          </p:nvCxnSpPr>
          <p:spPr>
            <a:xfrm>
              <a:off x="3214379" y="4493702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8557AC-C6A0-6BD4-D82F-633B48EE840C}"/>
                </a:ext>
              </a:extLst>
            </p:cNvPr>
            <p:cNvCxnSpPr/>
            <p:nvPr/>
          </p:nvCxnSpPr>
          <p:spPr>
            <a:xfrm>
              <a:off x="3214379" y="5434667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E6BC86E-922D-1219-C070-9BCD4D22F6B5}"/>
                    </a:ext>
                  </a:extLst>
                </p:cNvPr>
                <p:cNvSpPr/>
                <p:nvPr/>
              </p:nvSpPr>
              <p:spPr>
                <a:xfrm>
                  <a:off x="6399414" y="127512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E6BC86E-922D-1219-C070-9BCD4D22F6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414" y="1275126"/>
                  <a:ext cx="788565" cy="78856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150F077-7308-56BB-6856-83EC2ADD1ED6}"/>
                    </a:ext>
                  </a:extLst>
                </p:cNvPr>
                <p:cNvSpPr/>
                <p:nvPr/>
              </p:nvSpPr>
              <p:spPr>
                <a:xfrm>
                  <a:off x="6399413" y="2216091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MASK</m:t>
                        </m:r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150F077-7308-56BB-6856-83EC2ADD1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413" y="2216091"/>
                  <a:ext cx="788565" cy="788565"/>
                </a:xfrm>
                <a:prstGeom prst="ellipse">
                  <a:avLst/>
                </a:prstGeom>
                <a:blipFill>
                  <a:blip r:embed="rId9"/>
                  <a:stretch>
                    <a:fillRect l="-24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A978C19-8A5E-CD6B-9D1C-1492176CA900}"/>
                    </a:ext>
                  </a:extLst>
                </p:cNvPr>
                <p:cNvSpPr/>
                <p:nvPr/>
              </p:nvSpPr>
              <p:spPr>
                <a:xfrm>
                  <a:off x="6399412" y="315705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A978C19-8A5E-CD6B-9D1C-1492176C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412" y="3157056"/>
                  <a:ext cx="788565" cy="78856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CE19907-6ADC-702B-A4D8-B8F49943AA96}"/>
                    </a:ext>
                  </a:extLst>
                </p:cNvPr>
                <p:cNvSpPr/>
                <p:nvPr/>
              </p:nvSpPr>
              <p:spPr>
                <a:xfrm>
                  <a:off x="6399411" y="4098021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CE19907-6ADC-702B-A4D8-B8F49943A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411" y="4098021"/>
                  <a:ext cx="788565" cy="78856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99E197B-CBD3-E631-8405-7489CF3ACF5C}"/>
                    </a:ext>
                  </a:extLst>
                </p:cNvPr>
                <p:cNvSpPr/>
                <p:nvPr/>
              </p:nvSpPr>
              <p:spPr>
                <a:xfrm>
                  <a:off x="6399411" y="503898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MASK</m:t>
                        </m:r>
                        <m:r>
                          <a:rPr lang="nl-NL" sz="1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99E197B-CBD3-E631-8405-7489CF3AC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411" y="5038986"/>
                  <a:ext cx="788565" cy="788565"/>
                </a:xfrm>
                <a:prstGeom prst="ellipse">
                  <a:avLst/>
                </a:prstGeom>
                <a:blipFill>
                  <a:blip r:embed="rId12"/>
                  <a:stretch>
                    <a:fillRect l="-24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A398A05-44E9-9A9F-62A3-DFAA6772D4CC}"/>
                </a:ext>
              </a:extLst>
            </p:cNvPr>
            <p:cNvCxnSpPr>
              <a:cxnSpLocks/>
              <a:stCxn id="60" idx="3"/>
              <a:endCxn id="46" idx="2"/>
            </p:cNvCxnSpPr>
            <p:nvPr/>
          </p:nvCxnSpPr>
          <p:spPr>
            <a:xfrm>
              <a:off x="6033082" y="3551334"/>
              <a:ext cx="366330" cy="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4B52BA6-7773-ABB2-30C9-D7A04F943239}"/>
                </a:ext>
              </a:extLst>
            </p:cNvPr>
            <p:cNvSpPr/>
            <p:nvPr/>
          </p:nvSpPr>
          <p:spPr>
            <a:xfrm>
              <a:off x="4580394" y="3157055"/>
              <a:ext cx="1452688" cy="7885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Transformer</a:t>
              </a: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F2C51895-AD51-3242-1666-784100C23C4B}"/>
                </a:ext>
              </a:extLst>
            </p:cNvPr>
            <p:cNvCxnSpPr>
              <a:stCxn id="60" idx="3"/>
              <a:endCxn id="44" idx="2"/>
            </p:cNvCxnSpPr>
            <p:nvPr/>
          </p:nvCxnSpPr>
          <p:spPr>
            <a:xfrm flipV="1">
              <a:off x="6033082" y="1669409"/>
              <a:ext cx="366332" cy="1881925"/>
            </a:xfrm>
            <a:prstGeom prst="bentConnector3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0841D976-7464-03FF-8BCA-673A2A0146AC}"/>
                </a:ext>
              </a:extLst>
            </p:cNvPr>
            <p:cNvCxnSpPr>
              <a:stCxn id="60" idx="3"/>
              <a:endCxn id="45" idx="2"/>
            </p:cNvCxnSpPr>
            <p:nvPr/>
          </p:nvCxnSpPr>
          <p:spPr>
            <a:xfrm flipV="1">
              <a:off x="6033082" y="2610374"/>
              <a:ext cx="366331" cy="940960"/>
            </a:xfrm>
            <a:prstGeom prst="bentConnector3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FB33B7DF-3F6A-0769-21C2-5A020F101237}"/>
                </a:ext>
              </a:extLst>
            </p:cNvPr>
            <p:cNvCxnSpPr>
              <a:stCxn id="60" idx="3"/>
              <a:endCxn id="47" idx="2"/>
            </p:cNvCxnSpPr>
            <p:nvPr/>
          </p:nvCxnSpPr>
          <p:spPr>
            <a:xfrm>
              <a:off x="6033082" y="3551334"/>
              <a:ext cx="366329" cy="940970"/>
            </a:xfrm>
            <a:prstGeom prst="bentConnector3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8F23B7FA-937E-E294-E585-EBA993EE8BF7}"/>
                </a:ext>
              </a:extLst>
            </p:cNvPr>
            <p:cNvCxnSpPr>
              <a:stCxn id="60" idx="3"/>
              <a:endCxn id="48" idx="2"/>
            </p:cNvCxnSpPr>
            <p:nvPr/>
          </p:nvCxnSpPr>
          <p:spPr>
            <a:xfrm>
              <a:off x="6033082" y="3551334"/>
              <a:ext cx="366329" cy="1881935"/>
            </a:xfrm>
            <a:prstGeom prst="bentConnector3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2FFA60DA-7FEF-E646-2B01-D4C778EBC7AA}"/>
                </a:ext>
              </a:extLst>
            </p:cNvPr>
            <p:cNvCxnSpPr>
              <a:stCxn id="17" idx="6"/>
              <a:endCxn id="60" idx="1"/>
            </p:cNvCxnSpPr>
            <p:nvPr/>
          </p:nvCxnSpPr>
          <p:spPr>
            <a:xfrm>
              <a:off x="4214066" y="1669409"/>
              <a:ext cx="366328" cy="1881925"/>
            </a:xfrm>
            <a:prstGeom prst="bentConnector3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9E861A8B-0F08-F0D7-AA3B-5951B7D2F1A1}"/>
                </a:ext>
              </a:extLst>
            </p:cNvPr>
            <p:cNvCxnSpPr>
              <a:stCxn id="18" idx="6"/>
              <a:endCxn id="60" idx="1"/>
            </p:cNvCxnSpPr>
            <p:nvPr/>
          </p:nvCxnSpPr>
          <p:spPr>
            <a:xfrm>
              <a:off x="4214065" y="2610374"/>
              <a:ext cx="366329" cy="940960"/>
            </a:xfrm>
            <a:prstGeom prst="bentConnector3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DB4E68C6-75C7-D4A8-B7F7-1182F593ADEE}"/>
                </a:ext>
              </a:extLst>
            </p:cNvPr>
            <p:cNvCxnSpPr>
              <a:stCxn id="19" idx="6"/>
              <a:endCxn id="60" idx="1"/>
            </p:cNvCxnSpPr>
            <p:nvPr/>
          </p:nvCxnSpPr>
          <p:spPr>
            <a:xfrm flipV="1">
              <a:off x="4214064" y="3551334"/>
              <a:ext cx="366330" cy="5"/>
            </a:xfrm>
            <a:prstGeom prst="bentConnector3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26306439-8E1E-F1F1-C279-361F92655DB0}"/>
                </a:ext>
              </a:extLst>
            </p:cNvPr>
            <p:cNvCxnSpPr>
              <a:stCxn id="20" idx="6"/>
              <a:endCxn id="60" idx="1"/>
            </p:cNvCxnSpPr>
            <p:nvPr/>
          </p:nvCxnSpPr>
          <p:spPr>
            <a:xfrm flipV="1">
              <a:off x="4214063" y="3551334"/>
              <a:ext cx="366331" cy="940970"/>
            </a:xfrm>
            <a:prstGeom prst="bentConnector3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70D7B84D-9693-DE28-704E-77E74DB2F97C}"/>
                </a:ext>
              </a:extLst>
            </p:cNvPr>
            <p:cNvCxnSpPr>
              <a:stCxn id="21" idx="6"/>
              <a:endCxn id="60" idx="1"/>
            </p:cNvCxnSpPr>
            <p:nvPr/>
          </p:nvCxnSpPr>
          <p:spPr>
            <a:xfrm flipV="1">
              <a:off x="4214063" y="3551334"/>
              <a:ext cx="366331" cy="1881935"/>
            </a:xfrm>
            <a:prstGeom prst="bentConnector3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1385076-F669-D350-156F-5CFE1122DE65}"/>
                </a:ext>
              </a:extLst>
            </p:cNvPr>
            <p:cNvSpPr/>
            <p:nvPr/>
          </p:nvSpPr>
          <p:spPr>
            <a:xfrm>
              <a:off x="7571052" y="3157055"/>
              <a:ext cx="1452688" cy="7885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Transformer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99C3EF4A-FBA9-A6D9-5AF6-A24D6B4C89C9}"/>
                    </a:ext>
                  </a:extLst>
                </p:cNvPr>
                <p:cNvSpPr/>
                <p:nvPr/>
              </p:nvSpPr>
              <p:spPr>
                <a:xfrm>
                  <a:off x="9406821" y="127512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99C3EF4A-FBA9-A6D9-5AF6-A24D6B4C8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21" y="1275126"/>
                  <a:ext cx="788565" cy="78856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063D45E-11B8-1011-751B-3AB9D81F4E91}"/>
                    </a:ext>
                  </a:extLst>
                </p:cNvPr>
                <p:cNvSpPr/>
                <p:nvPr/>
              </p:nvSpPr>
              <p:spPr>
                <a:xfrm>
                  <a:off x="9406820" y="2216091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063D45E-11B8-1011-751B-3AB9D81F4E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20" y="2216091"/>
                  <a:ext cx="788565" cy="78856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45DFB5DF-43C1-C8B3-03C8-1D9C4A9B3FC2}"/>
                    </a:ext>
                  </a:extLst>
                </p:cNvPr>
                <p:cNvSpPr/>
                <p:nvPr/>
              </p:nvSpPr>
              <p:spPr>
                <a:xfrm>
                  <a:off x="9406819" y="315705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45DFB5DF-43C1-C8B3-03C8-1D9C4A9B3F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19" y="3157056"/>
                  <a:ext cx="788565" cy="78856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AFAB5C97-80B4-D5D9-9593-3AAA62881A00}"/>
                    </a:ext>
                  </a:extLst>
                </p:cNvPr>
                <p:cNvSpPr/>
                <p:nvPr/>
              </p:nvSpPr>
              <p:spPr>
                <a:xfrm>
                  <a:off x="9406818" y="4098021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AFAB5C97-80B4-D5D9-9593-3AAA62881A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18" y="4098021"/>
                  <a:ext cx="788565" cy="78856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049880E-A485-7CBE-210A-E13A96453F7F}"/>
                    </a:ext>
                  </a:extLst>
                </p:cNvPr>
                <p:cNvSpPr/>
                <p:nvPr/>
              </p:nvSpPr>
              <p:spPr>
                <a:xfrm>
                  <a:off x="9406818" y="5038986"/>
                  <a:ext cx="788565" cy="78856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nl-NL" sz="1400" b="0" dirty="0"/>
                </a:p>
              </p:txBody>
            </p:sp>
          </mc:Choice>
          <mc:Fallback xmlns="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049880E-A485-7CBE-210A-E13A96453F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18" y="5038986"/>
                  <a:ext cx="788565" cy="78856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3BDDF6F-26A5-7399-8ACC-30CCB71130A5}"/>
                </a:ext>
              </a:extLst>
            </p:cNvPr>
            <p:cNvCxnSpPr>
              <a:stCxn id="44" idx="6"/>
              <a:endCxn id="81" idx="1"/>
            </p:cNvCxnSpPr>
            <p:nvPr/>
          </p:nvCxnSpPr>
          <p:spPr>
            <a:xfrm>
              <a:off x="7187979" y="1669409"/>
              <a:ext cx="383073" cy="1881925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1B018E10-23B0-D027-36F9-7B31874BB646}"/>
                </a:ext>
              </a:extLst>
            </p:cNvPr>
            <p:cNvCxnSpPr>
              <a:stCxn id="45" idx="6"/>
              <a:endCxn id="81" idx="1"/>
            </p:cNvCxnSpPr>
            <p:nvPr/>
          </p:nvCxnSpPr>
          <p:spPr>
            <a:xfrm>
              <a:off x="7187978" y="2610374"/>
              <a:ext cx="383074" cy="940960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0ADE1291-7F8F-E823-D2C8-21FEEBC73F6C}"/>
                </a:ext>
              </a:extLst>
            </p:cNvPr>
            <p:cNvCxnSpPr>
              <a:stCxn id="46" idx="6"/>
              <a:endCxn id="81" idx="1"/>
            </p:cNvCxnSpPr>
            <p:nvPr/>
          </p:nvCxnSpPr>
          <p:spPr>
            <a:xfrm flipV="1">
              <a:off x="7187977" y="3551334"/>
              <a:ext cx="383075" cy="5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B52ECABE-E509-E529-79C7-FD875E431823}"/>
                </a:ext>
              </a:extLst>
            </p:cNvPr>
            <p:cNvCxnSpPr>
              <a:stCxn id="47" idx="6"/>
              <a:endCxn id="81" idx="1"/>
            </p:cNvCxnSpPr>
            <p:nvPr/>
          </p:nvCxnSpPr>
          <p:spPr>
            <a:xfrm flipV="1">
              <a:off x="7187976" y="3551334"/>
              <a:ext cx="383076" cy="940970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02CFA3EC-D6A2-F5C2-8C0C-5FD9D250E662}"/>
                </a:ext>
              </a:extLst>
            </p:cNvPr>
            <p:cNvCxnSpPr>
              <a:stCxn id="48" idx="6"/>
              <a:endCxn id="81" idx="1"/>
            </p:cNvCxnSpPr>
            <p:nvPr/>
          </p:nvCxnSpPr>
          <p:spPr>
            <a:xfrm flipV="1">
              <a:off x="7187976" y="3551334"/>
              <a:ext cx="383076" cy="1881935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F0083BDD-9EAA-B392-417C-9ABE6A0796F1}"/>
                </a:ext>
              </a:extLst>
            </p:cNvPr>
            <p:cNvCxnSpPr>
              <a:stCxn id="81" idx="3"/>
              <a:endCxn id="82" idx="2"/>
            </p:cNvCxnSpPr>
            <p:nvPr/>
          </p:nvCxnSpPr>
          <p:spPr>
            <a:xfrm flipV="1">
              <a:off x="9023740" y="1669409"/>
              <a:ext cx="383081" cy="1881925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66CA8D7D-D7AD-5E7F-6389-AC1D7AE6ED0F}"/>
                </a:ext>
              </a:extLst>
            </p:cNvPr>
            <p:cNvCxnSpPr>
              <a:stCxn id="81" idx="3"/>
              <a:endCxn id="83" idx="2"/>
            </p:cNvCxnSpPr>
            <p:nvPr/>
          </p:nvCxnSpPr>
          <p:spPr>
            <a:xfrm flipV="1">
              <a:off x="9023740" y="2610374"/>
              <a:ext cx="383080" cy="940960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2C1BDF4-0AF2-8CD2-2268-2EBDBF536439}"/>
                </a:ext>
              </a:extLst>
            </p:cNvPr>
            <p:cNvCxnSpPr>
              <a:stCxn id="81" idx="3"/>
              <a:endCxn id="84" idx="2"/>
            </p:cNvCxnSpPr>
            <p:nvPr/>
          </p:nvCxnSpPr>
          <p:spPr>
            <a:xfrm>
              <a:off x="9023740" y="3551334"/>
              <a:ext cx="383079" cy="5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DB1D29D8-8933-0F67-F24A-EADF43709664}"/>
                </a:ext>
              </a:extLst>
            </p:cNvPr>
            <p:cNvCxnSpPr>
              <a:stCxn id="81" idx="3"/>
              <a:endCxn id="85" idx="2"/>
            </p:cNvCxnSpPr>
            <p:nvPr/>
          </p:nvCxnSpPr>
          <p:spPr>
            <a:xfrm>
              <a:off x="9023740" y="3551334"/>
              <a:ext cx="383078" cy="940970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4907EE64-AF4E-A6CC-AFBB-899EF710CB82}"/>
                </a:ext>
              </a:extLst>
            </p:cNvPr>
            <p:cNvCxnSpPr>
              <a:stCxn id="81" idx="3"/>
              <a:endCxn id="86" idx="2"/>
            </p:cNvCxnSpPr>
            <p:nvPr/>
          </p:nvCxnSpPr>
          <p:spPr>
            <a:xfrm>
              <a:off x="9023740" y="3551334"/>
              <a:ext cx="383078" cy="1881935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Left Brace 108">
              <a:extLst>
                <a:ext uri="{FF2B5EF4-FFF2-40B4-BE49-F238E27FC236}">
                  <a16:creationId xmlns:a16="http://schemas.microsoft.com/office/drawing/2014/main" id="{B9DD08C5-3B73-0154-1A5A-A1EEBB1608A0}"/>
                </a:ext>
              </a:extLst>
            </p:cNvPr>
            <p:cNvSpPr/>
            <p:nvPr/>
          </p:nvSpPr>
          <p:spPr>
            <a:xfrm rot="5400000">
              <a:off x="6622747" y="-2045402"/>
              <a:ext cx="369116" cy="5982077"/>
            </a:xfrm>
            <a:prstGeom prst="leftBrace">
              <a:avLst>
                <a:gd name="adj1" fmla="val 106820"/>
                <a:gd name="adj2" fmla="val 49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9DE3B97-8F0F-0E00-19C7-B0F88FC967DF}"/>
                </a:ext>
              </a:extLst>
            </p:cNvPr>
            <p:cNvSpPr txBox="1"/>
            <p:nvPr/>
          </p:nvSpPr>
          <p:spPr>
            <a:xfrm>
              <a:off x="4212669" y="451186"/>
              <a:ext cx="5194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Backwards Process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A71D44C-F499-B951-834A-4A814D2A4ABC}"/>
                    </a:ext>
                  </a:extLst>
                </p:cNvPr>
                <p:cNvSpPr txBox="1"/>
                <p:nvPr/>
              </p:nvSpPr>
              <p:spPr>
                <a:xfrm>
                  <a:off x="1614875" y="5979951"/>
                  <a:ext cx="4110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b="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A71D44C-F499-B951-834A-4A814D2A4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875" y="5979951"/>
                  <a:ext cx="411061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371BAA6-8C25-4002-059F-B9026FD32D42}"/>
                    </a:ext>
                  </a:extLst>
                </p:cNvPr>
                <p:cNvSpPr txBox="1"/>
                <p:nvPr/>
              </p:nvSpPr>
              <p:spPr>
                <a:xfrm>
                  <a:off x="2600586" y="5979950"/>
                  <a:ext cx="4110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nl-NL" b="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371BAA6-8C25-4002-059F-B9026FD32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86" y="5979950"/>
                  <a:ext cx="411061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91EBF34-3CA7-FB7C-73D6-CE38416FE697}"/>
                    </a:ext>
                  </a:extLst>
                </p:cNvPr>
                <p:cNvSpPr txBox="1"/>
                <p:nvPr/>
              </p:nvSpPr>
              <p:spPr>
                <a:xfrm>
                  <a:off x="3610735" y="5979950"/>
                  <a:ext cx="4110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nl-NL" b="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91EBF34-3CA7-FB7C-73D6-CE38416FE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735" y="5979950"/>
                  <a:ext cx="411061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A493A46-36B6-F30A-40DE-450A3ABC1039}"/>
                    </a:ext>
                  </a:extLst>
                </p:cNvPr>
                <p:cNvSpPr txBox="1"/>
                <p:nvPr/>
              </p:nvSpPr>
              <p:spPr>
                <a:xfrm>
                  <a:off x="6601774" y="5979949"/>
                  <a:ext cx="4110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nl-NL" b="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A493A46-36B6-F30A-40DE-450A3ABC1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774" y="5979949"/>
                  <a:ext cx="411061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5F592F8-1A03-D4F4-4036-605B6C46E0C7}"/>
                    </a:ext>
                  </a:extLst>
                </p:cNvPr>
                <p:cNvSpPr txBox="1"/>
                <p:nvPr/>
              </p:nvSpPr>
              <p:spPr>
                <a:xfrm>
                  <a:off x="9592813" y="5979948"/>
                  <a:ext cx="4110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b="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5F592F8-1A03-D4F4-4036-605B6C46E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13" y="5979948"/>
                  <a:ext cx="411061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24F8977-B007-11DB-5533-3620765D4673}"/>
                </a:ext>
              </a:extLst>
            </p:cNvPr>
            <p:cNvCxnSpPr/>
            <p:nvPr/>
          </p:nvCxnSpPr>
          <p:spPr>
            <a:xfrm>
              <a:off x="2214690" y="6133836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8396697-D00E-A804-FAF3-D896EBB7DC2C}"/>
                </a:ext>
              </a:extLst>
            </p:cNvPr>
            <p:cNvCxnSpPr/>
            <p:nvPr/>
          </p:nvCxnSpPr>
          <p:spPr>
            <a:xfrm>
              <a:off x="3214378" y="6142225"/>
              <a:ext cx="211123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E4F353F-7FEB-E266-2B0C-9C493FFD7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7228" y="6133836"/>
              <a:ext cx="1819018" cy="8389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479B089-9571-C8D5-1609-F7ED51B63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9514" y="6142225"/>
              <a:ext cx="1819018" cy="8389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itle 124">
            <a:extLst>
              <a:ext uri="{FF2B5EF4-FFF2-40B4-BE49-F238E27FC236}">
                <a16:creationId xmlns:a16="http://schemas.microsoft.com/office/drawing/2014/main" id="{A65981A3-6A47-4247-EF0D-B790B917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Discrete Diffusion process using masking corruption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9E49D11-32EA-0705-9458-E8E7DFE4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36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EDDA-C8AB-5683-770C-1BDE8460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D3PM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43170AA-30E6-ECE0-9EDD-A48348E91446}"/>
                  </a:ext>
                </a:extLst>
              </p:cNvPr>
              <p:cNvSpPr/>
              <p:nvPr/>
            </p:nvSpPr>
            <p:spPr>
              <a:xfrm>
                <a:off x="4353060" y="1568741"/>
                <a:ext cx="369115" cy="46724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43170AA-30E6-ECE0-9EDD-A48348E91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060" y="1568741"/>
                <a:ext cx="369115" cy="4672464"/>
              </a:xfrm>
              <a:prstGeom prst="roundRect">
                <a:avLst/>
              </a:prstGeom>
              <a:blipFill>
                <a:blip r:embed="rId3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0A95C9-D442-F8E2-66AF-71336B4D7CEA}"/>
              </a:ext>
            </a:extLst>
          </p:cNvPr>
          <p:cNvSpPr/>
          <p:nvPr/>
        </p:nvSpPr>
        <p:spPr>
          <a:xfrm>
            <a:off x="6096000" y="2460988"/>
            <a:ext cx="3135086" cy="2887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T5-small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B17FE3-526F-938F-E791-443EF6317F4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722175" y="3904973"/>
            <a:ext cx="13738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D599D29-D9FA-B9C0-21A2-C5A73D7BB63A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722175" y="2460988"/>
            <a:ext cx="2941368" cy="1443985"/>
          </a:xfrm>
          <a:prstGeom prst="curvedConnector4">
            <a:avLst>
              <a:gd name="adj1" fmla="val 23353"/>
              <a:gd name="adj2" fmla="val 12824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B5FB3F-4D79-8FD7-90A9-1ABCEC03FA74}"/>
                  </a:ext>
                </a:extLst>
              </p:cNvPr>
              <p:cNvSpPr txBox="1"/>
              <p:nvPr/>
            </p:nvSpPr>
            <p:spPr>
              <a:xfrm>
                <a:off x="5911442" y="1808681"/>
                <a:ext cx="369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B5FB3F-4D79-8FD7-90A9-1ABCEC03F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42" y="1808681"/>
                <a:ext cx="3691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96BA6B9-3353-822D-5F69-25DB224080B5}"/>
                  </a:ext>
                </a:extLst>
              </p:cNvPr>
              <p:cNvSpPr/>
              <p:nvPr/>
            </p:nvSpPr>
            <p:spPr>
              <a:xfrm>
                <a:off x="10235796" y="1568741"/>
                <a:ext cx="369115" cy="46724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96BA6B9-3353-822D-5F69-25DB22408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796" y="1568741"/>
                <a:ext cx="369115" cy="4672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145A46-B9AD-5B08-0B74-9EAED2554CE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9231086" y="3904973"/>
            <a:ext cx="10047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5B181C-731F-D6E7-0660-5AA716D90409}"/>
              </a:ext>
            </a:extLst>
          </p:cNvPr>
          <p:cNvSpPr txBox="1"/>
          <p:nvPr/>
        </p:nvSpPr>
        <p:spPr>
          <a:xfrm>
            <a:off x="665984" y="2534785"/>
            <a:ext cx="300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Timestep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Architecture specifics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12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60 million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C55EBB8-5E00-AEF1-516A-3E9BAD3B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22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C649-875F-9B49-4161-4C172493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823C0-031F-A224-903D-371E699FF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8841" cy="4351338"/>
          </a:xfrm>
        </p:spPr>
        <p:txBody>
          <a:bodyPr/>
          <a:lstStyle/>
          <a:p>
            <a:r>
              <a:rPr lang="en-GB" b="1" dirty="0"/>
              <a:t>Base model uses original code implementation</a:t>
            </a:r>
          </a:p>
          <a:p>
            <a:pPr lvl="1"/>
            <a:r>
              <a:rPr lang="en-GB" dirty="0"/>
              <a:t>Ran into dependency issues</a:t>
            </a:r>
          </a:p>
          <a:p>
            <a:endParaRPr lang="en-GB" dirty="0"/>
          </a:p>
          <a:p>
            <a:r>
              <a:rPr lang="en-GB" b="1" dirty="0"/>
              <a:t>Translation Representation module</a:t>
            </a:r>
          </a:p>
          <a:p>
            <a:pPr lvl="1"/>
            <a:r>
              <a:rPr lang="en-GB" dirty="0"/>
              <a:t>Only BPE implementation left</a:t>
            </a:r>
          </a:p>
          <a:p>
            <a:pPr lvl="1"/>
            <a:endParaRPr lang="en-GB" dirty="0"/>
          </a:p>
          <a:p>
            <a:r>
              <a:rPr lang="en-GB" b="1" dirty="0"/>
              <a:t>Data augmentation module</a:t>
            </a:r>
          </a:p>
          <a:p>
            <a:pPr lvl="1"/>
            <a:r>
              <a:rPr lang="en-GB" dirty="0"/>
              <a:t>Complete	</a:t>
            </a:r>
          </a:p>
          <a:p>
            <a:pPr lvl="1"/>
            <a:endParaRPr lang="en-GB" dirty="0"/>
          </a:p>
          <a:p>
            <a:r>
              <a:rPr lang="en-GB" b="1" dirty="0"/>
              <a:t>Synthetic unnatural dataset</a:t>
            </a:r>
          </a:p>
          <a:p>
            <a:pPr lvl="1"/>
            <a:r>
              <a:rPr lang="en-GB" dirty="0"/>
              <a:t>Not started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BF07-65EB-3FC8-1C0B-A6E8857C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33</a:t>
            </a:fld>
            <a:endParaRPr lang="en-GB"/>
          </a:p>
        </p:txBody>
      </p:sp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8FBF6EBD-9054-5AA9-9A56-EDF060523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8270" y="2323339"/>
            <a:ext cx="3355910" cy="335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8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A5F493-CBD4-881A-E678-652A6273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UniRef50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AAE3BC-D694-5DAC-3763-10FF29A73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E7F73-BCA2-D205-D70D-2E086AC5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6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26AE-A65F-3347-6501-D93DECE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UniRef50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2A735A-D4A1-C170-A3F1-F4823BE72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5254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AFFC0-D7D9-0283-7041-77917390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30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ADD5-F67B-BDEA-0768-22150922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UniRef50 in different representations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4B2BDD-81AD-51E9-F132-37A1859B7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7288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45C66-8191-4682-8F6D-C2879088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81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838B16-40D5-EB8F-A53C-90B0ADBF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F5F0AF-1CFF-B863-5AE4-F1AA1ED82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A89EA-1EAE-EC1A-EDB8-621976DC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12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553A-AACD-DD5F-6C88-31577F9A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next?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B7A831-C237-1565-8033-6655B185D41E}"/>
              </a:ext>
            </a:extLst>
          </p:cNvPr>
          <p:cNvGrpSpPr/>
          <p:nvPr/>
        </p:nvGrpSpPr>
        <p:grpSpPr>
          <a:xfrm>
            <a:off x="1822188" y="1690688"/>
            <a:ext cx="8547624" cy="4695501"/>
            <a:chOff x="1897777" y="1605460"/>
            <a:chExt cx="8722685" cy="4791668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C7B29E06-493D-40FD-F299-05BBA02ABD1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82136571"/>
                </p:ext>
              </p:extLst>
            </p:nvPr>
          </p:nvGraphicFramePr>
          <p:xfrm>
            <a:off x="1897777" y="1605460"/>
            <a:ext cx="8722685" cy="479166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E042F7D-FF81-52C9-699D-29ADCB01B1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25007" y="2667699"/>
              <a:ext cx="1234113" cy="981512"/>
            </a:xfrm>
            <a:prstGeom prst="bentConnector3">
              <a:avLst>
                <a:gd name="adj1" fmla="val -2885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56E4658-31FA-5117-04B0-7D60883F1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75897" y="3645431"/>
              <a:ext cx="1234113" cy="981512"/>
            </a:xfrm>
            <a:prstGeom prst="bentConnector3">
              <a:avLst>
                <a:gd name="adj1" fmla="val -4312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5EE89B0-629F-F351-3546-22693AECF48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18399" y="4626943"/>
              <a:ext cx="1234113" cy="981512"/>
            </a:xfrm>
            <a:prstGeom prst="bentConnector3">
              <a:avLst>
                <a:gd name="adj1" fmla="val -6963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B575101-E69C-9CDA-CEB4-A74024C0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08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D5C1A-8A93-70B1-E934-F5473F48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675891"/>
            <a:ext cx="8573696" cy="55062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E963-DDCA-D972-0BDC-081A3825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1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F47D-ECD9-8FCF-1791-B72E21B3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protein design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55CABC-227E-A79A-13D7-8FF149576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3602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7ED2A-CA9B-3DCB-DAB4-7718FE0B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53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88CEB2-7F64-C9BB-7087-DC73175B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0B284-C8EC-9CF6-6B81-9BB155655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0BE27-DB2C-252E-E048-3B78D8C3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0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73274-8297-44D8-1DBA-58532AC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57044"/>
            <a:ext cx="9792469" cy="1293788"/>
          </a:xfrm>
        </p:spPr>
        <p:txBody>
          <a:bodyPr anchor="ctr">
            <a:normAutofit/>
          </a:bodyPr>
          <a:lstStyle/>
          <a:p>
            <a:pPr algn="ctr"/>
            <a:r>
              <a:rPr lang="en-GB" sz="4000"/>
              <a:t>Why sequence design?</a:t>
            </a:r>
          </a:p>
        </p:txBody>
      </p:sp>
      <p:pic>
        <p:nvPicPr>
          <p:cNvPr id="8" name="Graphic 7" descr="Circular Flowchart">
            <a:extLst>
              <a:ext uri="{FF2B5EF4-FFF2-40B4-BE49-F238E27FC236}">
                <a16:creationId xmlns:a16="http://schemas.microsoft.com/office/drawing/2014/main" id="{8ED74154-C3DD-6187-C5EB-F18F52DFF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3933" y="561617"/>
            <a:ext cx="1286928" cy="12869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DB92-AB6E-5A5A-6E92-41E67943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5"/>
            <a:ext cx="9792469" cy="2606545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Function is derived from structure</a:t>
            </a:r>
            <a:endParaRPr lang="en-GB"/>
          </a:p>
          <a:p>
            <a:pPr algn="ctr"/>
            <a:r>
              <a:rPr lang="en-GB" dirty="0"/>
              <a:t>(Inverse) folding</a:t>
            </a:r>
            <a:endParaRPr lang="en-GB"/>
          </a:p>
          <a:p>
            <a:pPr algn="ctr"/>
            <a:r>
              <a:rPr lang="en-GB" dirty="0"/>
              <a:t>Scarcity of high-quality structural data</a:t>
            </a:r>
            <a:endParaRPr lang="en-GB"/>
          </a:p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9BCBC-0509-4C5E-682D-5044F6BD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AD7BC0-DE39-4DB8-9382-F42B9EBF41C1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9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24AC2-EEE3-2D30-20E6-C766072B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57044"/>
            <a:ext cx="9792469" cy="1293788"/>
          </a:xfrm>
        </p:spPr>
        <p:txBody>
          <a:bodyPr anchor="ctr">
            <a:normAutofit/>
          </a:bodyPr>
          <a:lstStyle/>
          <a:p>
            <a:pPr algn="ctr"/>
            <a:r>
              <a:rPr lang="en-GB" sz="4000"/>
              <a:t>Why discrete diffusion for sequence modelling?</a:t>
            </a:r>
          </a:p>
        </p:txBody>
      </p:sp>
      <p:pic>
        <p:nvPicPr>
          <p:cNvPr id="8" name="Graphic 7" descr="Brain with solid fill">
            <a:extLst>
              <a:ext uri="{FF2B5EF4-FFF2-40B4-BE49-F238E27FC236}">
                <a16:creationId xmlns:a16="http://schemas.microsoft.com/office/drawing/2014/main" id="{8233FFA7-8C1C-DAD5-5461-319340056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93933" y="561617"/>
            <a:ext cx="1286928" cy="12869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790F-0057-ED35-D599-476237DD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5"/>
            <a:ext cx="9792469" cy="2606545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Has seen large success across various fields</a:t>
            </a:r>
            <a:endParaRPr lang="en-GB"/>
          </a:p>
          <a:p>
            <a:pPr algn="ctr"/>
            <a:r>
              <a:rPr lang="en-GB" dirty="0"/>
              <a:t>Outputs are faster and diverse</a:t>
            </a:r>
            <a:endParaRPr lang="en-GB"/>
          </a:p>
          <a:p>
            <a:pPr algn="ctr"/>
            <a:r>
              <a:rPr lang="en-GB" dirty="0"/>
              <a:t>Discrete diffusion allows for parallel generation</a:t>
            </a:r>
            <a:endParaRPr lang="en-GB"/>
          </a:p>
          <a:p>
            <a:pPr algn="ctr"/>
            <a:r>
              <a:rPr lang="en-GB" dirty="0"/>
              <a:t>More token-level control </a:t>
            </a:r>
            <a:endParaRPr lang="en-GB"/>
          </a:p>
          <a:p>
            <a:pPr algn="ctr"/>
            <a:r>
              <a:rPr lang="en-GB" dirty="0"/>
              <a:t>Inpainting allows to complete uncomplete sequences</a:t>
            </a:r>
            <a:endParaRPr lang="en-GB"/>
          </a:p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51795-934E-3E80-CCCB-C5F7963C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AD7BC0-DE39-4DB8-9382-F42B9EBF41C1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BB4F-22B4-C335-C78A-3434AD8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Diffusion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D0FDC-CCCE-E4DD-7D9A-577E127D0C42}"/>
              </a:ext>
            </a:extLst>
          </p:cNvPr>
          <p:cNvSpPr/>
          <p:nvPr/>
        </p:nvSpPr>
        <p:spPr>
          <a:xfrm flipH="1" flipV="1">
            <a:off x="6969759" y="1828798"/>
            <a:ext cx="3637280" cy="3637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2419-7B2B-26CD-DDBC-39053876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65" y="2914331"/>
            <a:ext cx="5481320" cy="1466215"/>
          </a:xfrm>
        </p:spPr>
        <p:txBody>
          <a:bodyPr anchor="ctr"/>
          <a:lstStyle/>
          <a:p>
            <a:r>
              <a:rPr lang="en-GB" dirty="0"/>
              <a:t>Diffusion models continuous distributions</a:t>
            </a:r>
          </a:p>
          <a:p>
            <a:r>
              <a:rPr lang="en-GB" dirty="0"/>
              <a:t>Sequence is discrete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1F5C-9014-AA4F-B5C3-E8EDE73F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7</a:t>
            </a:fld>
            <a:endParaRPr lang="en-GB"/>
          </a:p>
        </p:txBody>
      </p:sp>
      <p:pic>
        <p:nvPicPr>
          <p:cNvPr id="6" name="Graphic 5" descr="Periodic Graph outline">
            <a:extLst>
              <a:ext uri="{FF2B5EF4-FFF2-40B4-BE49-F238E27FC236}">
                <a16:creationId xmlns:a16="http://schemas.microsoft.com/office/drawing/2014/main" id="{8B5DF1F9-2670-2C43-76B0-B9FC072C7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0479" y="2375853"/>
            <a:ext cx="2275841" cy="22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3844-DFC7-3F6F-C976-F7C472F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Discrete diffusion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587AC-AE9D-CC39-6F94-B130B8A5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E1AB7D1-538B-2315-455B-ACE9242C8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588636"/>
              </p:ext>
            </p:extLst>
          </p:nvPr>
        </p:nvGraphicFramePr>
        <p:xfrm>
          <a:off x="2032000" y="16906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591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AA629-BA71-72DD-A997-53B85798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26E0D-A6CE-1BDB-DC7F-2067866A7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BFB79-D4C4-EF0A-96E3-9F2BB1B5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08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B5AE8F-7517-4870-92E5-CACED0F47D85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65d5d57-d9fb-4c30-80d3-68aca1ff0522"/>
    <ds:schemaRef ds:uri="http://schemas.microsoft.com/office/2006/documentManagement/types"/>
    <ds:schemaRef ds:uri="http://purl.org/dc/terms/"/>
    <ds:schemaRef ds:uri="32f5fda4-97a3-47c7-8308-3025c576a37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AD3C87-809D-469E-94DC-F31AF2A748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C26DF7-35A7-4C2A-9448-8055EE6104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1543</Words>
  <Application>Microsoft Office PowerPoint</Application>
  <PresentationFormat>Widescreen</PresentationFormat>
  <Paragraphs>406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Montserrat</vt:lpstr>
      <vt:lpstr>Montserrat Light</vt:lpstr>
      <vt:lpstr>Office Theme</vt:lpstr>
      <vt:lpstr>All-atom protein sequence generation</vt:lpstr>
      <vt:lpstr>Motivation</vt:lpstr>
      <vt:lpstr>What are proteins </vt:lpstr>
      <vt:lpstr>Why protein design</vt:lpstr>
      <vt:lpstr>Why sequence design?</vt:lpstr>
      <vt:lpstr>Why discrete diffusion for sequence modelling?</vt:lpstr>
      <vt:lpstr>Continuous Diffusion</vt:lpstr>
      <vt:lpstr>Discrete diffusion types</vt:lpstr>
      <vt:lpstr>Related work</vt:lpstr>
      <vt:lpstr>Protein sequence generation using diffusion</vt:lpstr>
      <vt:lpstr>Protein sequence generation using Language Models</vt:lpstr>
      <vt:lpstr>Categorical Discrete Diffusion Processes</vt:lpstr>
      <vt:lpstr>All-atom representation</vt:lpstr>
      <vt:lpstr>Research proposal</vt:lpstr>
      <vt:lpstr>How does the integration of the all-atom representation in a discrete diffusion model concerns the generation of de novo protein sequences?</vt:lpstr>
      <vt:lpstr>PowerPoint Presentation</vt:lpstr>
      <vt:lpstr>Representations</vt:lpstr>
      <vt:lpstr>Experimental setup</vt:lpstr>
      <vt:lpstr>PowerPoint Presentation</vt:lpstr>
      <vt:lpstr>Why these experiments? </vt:lpstr>
      <vt:lpstr>Performance metrics</vt:lpstr>
      <vt:lpstr>Hypotheses </vt:lpstr>
      <vt:lpstr>Pipeline</vt:lpstr>
      <vt:lpstr>Representations</vt:lpstr>
      <vt:lpstr>Representations</vt:lpstr>
      <vt:lpstr>Data Augmentation</vt:lpstr>
      <vt:lpstr>Unnatural amino acids</vt:lpstr>
      <vt:lpstr>D3PM</vt:lpstr>
      <vt:lpstr>Diffusion Model</vt:lpstr>
      <vt:lpstr>Diffusion Model</vt:lpstr>
      <vt:lpstr>Discrete Diffusion process using masking corruption</vt:lpstr>
      <vt:lpstr>D3PM</vt:lpstr>
      <vt:lpstr>Implementation</vt:lpstr>
      <vt:lpstr>UniRef50</vt:lpstr>
      <vt:lpstr>UniRef50</vt:lpstr>
      <vt:lpstr>UniRef50 in different representations</vt:lpstr>
      <vt:lpstr>Planning</vt:lpstr>
      <vt:lpstr>What is next?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Gijs Admiraal</dc:creator>
  <cp:lastModifiedBy>Gijs Admiraal</cp:lastModifiedBy>
  <cp:revision>2</cp:revision>
  <dcterms:created xsi:type="dcterms:W3CDTF">2024-01-29T12:01:01Z</dcterms:created>
  <dcterms:modified xsi:type="dcterms:W3CDTF">2024-02-15T12:47:46Z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