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74" r:id="rId6"/>
    <p:sldId id="291" r:id="rId7"/>
    <p:sldId id="293" r:id="rId8"/>
    <p:sldId id="294" r:id="rId9"/>
    <p:sldId id="292" r:id="rId10"/>
    <p:sldId id="290" r:id="rId11"/>
    <p:sldId id="26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 and 3Di</a:t>
            </a:r>
          </a:p>
          <a:p>
            <a:r>
              <a:rPr lang="en-GB" sz="2000" dirty="0">
                <a:latin typeface="Montserrat" pitchFamily="2" charset="0"/>
              </a:rPr>
              <a:t>Brainstormed and written out scenario#2 All-atom in a diffusion setting</a:t>
            </a:r>
          </a:p>
          <a:p>
            <a:r>
              <a:rPr lang="en-GB" sz="2000" dirty="0">
                <a:latin typeface="Montserrat" pitchFamily="2" charset="0"/>
              </a:rPr>
              <a:t>Written the research proposal</a:t>
            </a:r>
          </a:p>
          <a:p>
            <a:r>
              <a:rPr lang="en-GB" sz="2000" dirty="0">
                <a:latin typeface="Montserrat" pitchFamily="2" charset="0"/>
              </a:rPr>
              <a:t>Finished 10-week deadline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7ABC-7E6B-E1A7-EC9B-CFE45A9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937-4167-DDB2-C87C-A14F0BD1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Integrated feedback of research proposal</a:t>
            </a:r>
          </a:p>
          <a:p>
            <a:pPr lvl="1"/>
            <a:r>
              <a:rPr lang="en-GB" dirty="0"/>
              <a:t>Some comments that needed discussion</a:t>
            </a:r>
          </a:p>
          <a:p>
            <a:r>
              <a:rPr lang="en-GB" dirty="0"/>
              <a:t>Trying to get the cluster to work</a:t>
            </a:r>
          </a:p>
          <a:p>
            <a:pPr lvl="1"/>
            <a:r>
              <a:rPr lang="en-GB" dirty="0"/>
              <a:t>Bit by bit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997A-D11F-9FA3-2614-72065E0F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446-15F5-3E34-9C09-CDC7956C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5F522-8CF8-E93C-85FB-189924C8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0945"/>
            <a:ext cx="4315427" cy="1648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EE7E4-8299-A320-37A8-FAA9B894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23204-6BB6-599D-356B-6329D12C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026"/>
            <a:ext cx="6277851" cy="2038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DEF49-DE8F-75BE-65E5-926C894D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65" y="1027906"/>
            <a:ext cx="521090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2355-4346-9FF6-597B-2989E243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89C29B-7532-742C-8651-FCBEA7F5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31" y="1690688"/>
            <a:ext cx="5506218" cy="2695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2F276-77C0-187D-60FB-F62ABF97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1086A-1CB1-2366-B532-81CC53AD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1" y="4033348"/>
            <a:ext cx="478221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A8A-B9C5-D175-6AE7-1EB54F5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0A6B-C160-8F5F-9E41-E1A61E91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had login issues from home</a:t>
            </a:r>
          </a:p>
          <a:p>
            <a:r>
              <a:rPr lang="en-GB" dirty="0"/>
              <a:t>Then had file transfer issues</a:t>
            </a:r>
          </a:p>
          <a:p>
            <a:r>
              <a:rPr lang="en-GB" dirty="0"/>
              <a:t>After that had python version issues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4A4A-DF24-884E-FACD-E937B73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22DE-4904-96DA-B531-AB02F8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07E-E1B6-6BA7-7966-E3FD7328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Continue working on D3PM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0781-B14A-AFD4-6B1A-ED7B84F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Send email to thesis coordinator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Redefine dates</a:t>
            </a:r>
          </a:p>
          <a:p>
            <a:r>
              <a:rPr lang="en-GB" sz="2000" dirty="0">
                <a:latin typeface="Montserrat" pitchFamily="2" charset="0"/>
              </a:rPr>
              <a:t>Look at data augmentation fine tune </a:t>
            </a:r>
            <a:r>
              <a:rPr lang="en-GB" sz="2000">
                <a:latin typeface="Montserrat" pitchFamily="2" charset="0"/>
              </a:rPr>
              <a:t>or from scratch </a:t>
            </a:r>
            <a:r>
              <a:rPr lang="en-GB" sz="2000" dirty="0">
                <a:latin typeface="Montserrat" pitchFamily="2" charset="0"/>
              </a:rPr>
              <a:t>– how is it done in literature</a:t>
            </a:r>
          </a:p>
          <a:p>
            <a:r>
              <a:rPr lang="en-GB" sz="2000" dirty="0">
                <a:latin typeface="Montserrat" pitchFamily="2" charset="0"/>
              </a:rPr>
              <a:t>What is high and low level in NLP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Sentences vs letters</a:t>
            </a:r>
          </a:p>
          <a:p>
            <a:r>
              <a:rPr lang="en-GB" sz="2000" dirty="0">
                <a:latin typeface="Montserrat" pitchFamily="2" charset="0"/>
              </a:rPr>
              <a:t>Contact research engineers about t5-small and batching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What is their experience?</a:t>
            </a:r>
          </a:p>
          <a:p>
            <a:pPr marL="0" indent="0">
              <a:buNone/>
            </a:pPr>
            <a:endParaRPr lang="en-GB" sz="2000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F3AD-71E6-BC55-4C8A-44354F6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33557</TotalTime>
  <Words>157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Office Theme</vt:lpstr>
      <vt:lpstr>Weekly Update #11</vt:lpstr>
      <vt:lpstr>Recap from previous weeks</vt:lpstr>
      <vt:lpstr>This week?</vt:lpstr>
      <vt:lpstr>Feedback</vt:lpstr>
      <vt:lpstr>Feedback</vt:lpstr>
      <vt:lpstr>Cluster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18</cp:revision>
  <dcterms:created xsi:type="dcterms:W3CDTF">2023-09-07T14:29:33Z</dcterms:created>
  <dcterms:modified xsi:type="dcterms:W3CDTF">2024-02-22T17:39:06Z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