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4" r:id="rId6"/>
    <p:sldId id="294" r:id="rId7"/>
    <p:sldId id="295" r:id="rId8"/>
    <p:sldId id="301" r:id="rId9"/>
    <p:sldId id="296" r:id="rId10"/>
    <p:sldId id="303" r:id="rId11"/>
    <p:sldId id="297" r:id="rId12"/>
    <p:sldId id="299" r:id="rId13"/>
    <p:sldId id="298" r:id="rId14"/>
    <p:sldId id="302" r:id="rId15"/>
    <p:sldId id="300" r:id="rId16"/>
    <p:sldId id="304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852C0-B3AD-422A-8AC7-999B4B96542A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DEC08-3FA1-4AFD-BCF5-808F173EF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14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26C-DFF4-89A2-2482-E20455D4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C2100-FF5B-385D-B839-F84A0BC6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FEB6-06B2-6EFB-0AE9-AC77E862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58E6-68E5-4178-872D-0F851C97ED69}" type="datetime1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BDB2-84FA-C157-3A37-486CC393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4BC0-0032-54C6-A799-9AB2181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5430-EFC8-1BDF-D8CC-327531F7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0876-531C-622C-1D53-368A88C9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F00B-3598-EBF6-10DC-1DC1AE72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954-6BA2-48F8-8324-E7B42E1DF6B8}" type="datetime1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92D5-005B-5214-A84D-63B9732C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2FC3-382D-2EAA-4DAA-80B17BE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01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345F8-3A76-C88E-3AA8-D33BABDB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3F38-8D14-742E-5719-6BD78FCC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6E6B-F8CD-EA85-8C83-0C2F183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D4326-195C-4919-8134-94385E9DEDD3}" type="datetime1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20BB-3524-0620-7529-6FE6DFBA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6E69-B698-7D32-9C03-1BBE5B48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498-19DB-6E01-7FB5-00D06BB5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7A2E-E952-175D-3465-4EC68CE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39FF-93BF-C465-91B4-2E9DAD6C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CA08-C688-4736-B48D-54330E3B0660}" type="datetime1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32BC-4283-CDFC-421D-D469F9F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DBCB-CF2E-A93D-7EAD-4F3C3D03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D6B6-D232-948A-138C-DA2EA563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10EA-3DC8-49EA-1B91-F8BA0D4E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842CF-830F-0F98-AA72-BD20CF95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2959-0F8E-4F90-871A-8F5FD7C39EC8}" type="datetime1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5230-A070-5921-67DC-E21CDBD9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0522-B86C-47BA-4EC4-96DA3B80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F9F-57E7-E39A-924F-4062779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653-56EF-0E36-7C60-F0AB4E047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3201-4AEC-0EE4-AD34-965D48A2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446-0666-4388-4CEA-66DEAE8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47246-D1ED-490C-B907-18BC78CE6760}" type="datetime1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28DE-F1EF-5513-AEF7-BE8C8538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49C-F1C7-9FF5-B414-EDB1D953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561-8400-F069-8912-90780363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0A9F-C03B-8836-A9DD-C07EF1EB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A115-9320-4AFB-56DB-F86430A3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65246-78A1-C25A-36AE-EE96C7B22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C2AB-5B46-C77E-F578-525D30906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2CB54-CCDD-03DA-FAA6-FE8E034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20BB0-71AE-4107-B014-A2BC23E779E7}" type="datetime1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7FCD-8E23-5C7A-4DF8-2EABECF4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0589B-C2AF-D188-85F6-E000DD45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816-87D9-5919-2408-9BF55263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6B25E-8C39-6683-5580-2DE6CD04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0EF8-B2C4-45D1-9C57-5415AFB88FFD}" type="datetime1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6C932-4559-32D7-CC00-D8A77EA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0C747-99FD-FBFB-801D-DC6789B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8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DF875B-7529-4CF6-F2F1-6DA7506E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D74F-8DB5-4E16-85A3-7EB5BBD6A1D0}" type="datetime1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D7500-20CB-4823-237E-F92369B9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475FE-7AB9-FEF4-7C55-BBBBB64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49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947-E442-AE9C-B1C0-7FDD992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4244-3C7D-E5C2-5704-8115CA48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8AED1-F303-1ADD-20EE-9717360E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DE8-F5BD-D9A8-8D4C-900D04A1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3B4-2A34-40EC-A0AA-458AEED764AC}" type="datetime1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27B5-241A-751E-6FD1-DE8FDAD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00003-AE23-0B2B-F6D7-F33A049D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3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D28D-EF0E-BB0F-A503-9A9C312E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DFF94-8511-9A60-1C65-399A2C37C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F2FB-3507-F506-B576-B6A8E151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2664-5242-EC6A-F23F-CB4214A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FF93-216F-4D16-9658-CAD79F528681}" type="datetime1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2B1C-BDBC-96AE-1529-785D4B4E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4FE0F-0F73-6AA4-3535-2BA125B4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50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353DD-2100-041D-43A6-6651725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90962-4262-44AB-26FA-957C7D5E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8467-1291-74AF-0602-7E5F1A9DB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7C4E-3FF8-4D7B-9C77-296658F7CF32}" type="datetime1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D07F-7F85-FE61-1FDB-ACFE50B00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1: Kempen et al (2023) Fast and accurate protein structure search with Foldseek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6E40-7754-88D2-9083-64B8A802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591C-985B-4013-A3A4-EEE533F44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4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081C-AB28-F728-2D40-408A50406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Montserrat Light" pitchFamily="2" charset="0"/>
              </a:rPr>
              <a:t>Weekly Update #14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00D92-1E8E-3C02-5128-031D9B744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Montserrat" pitchFamily="2" charset="0"/>
              </a:rPr>
              <a:t>Gijs Admiraal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EE-C09C-57D1-63F0-9C80EA1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7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2FDE-7681-DAF6-0741-91F9FDC5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63F0-3AD1-2A5E-0297-8EE206FE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has uniform transition</a:t>
            </a:r>
          </a:p>
          <a:p>
            <a:r>
              <a:rPr lang="en-GB" dirty="0"/>
              <a:t>Uses </a:t>
            </a:r>
            <a:r>
              <a:rPr lang="en-GB" dirty="0" err="1"/>
              <a:t>DDiT</a:t>
            </a:r>
            <a:r>
              <a:rPr lang="en-GB" dirty="0"/>
              <a:t> Llama architecture</a:t>
            </a:r>
          </a:p>
          <a:p>
            <a:r>
              <a:rPr lang="en-GB" dirty="0"/>
              <a:t>Uses linear learning rate schedule</a:t>
            </a:r>
          </a:p>
          <a:p>
            <a:r>
              <a:rPr lang="en-GB" dirty="0"/>
              <a:t>Does not use reparameterization</a:t>
            </a:r>
          </a:p>
          <a:p>
            <a:r>
              <a:rPr lang="en-GB" dirty="0"/>
              <a:t>During training 4 metrics are observed</a:t>
            </a:r>
          </a:p>
          <a:p>
            <a:pPr lvl="1">
              <a:buFont typeface="Cambria Math" panose="02040503050406030204" pitchFamily="18" charset="0"/>
              <a:buChar char="↓"/>
            </a:pPr>
            <a:r>
              <a:rPr lang="en-GB" b="1" dirty="0"/>
              <a:t>Train loss</a:t>
            </a:r>
            <a:r>
              <a:rPr lang="en-GB" dirty="0"/>
              <a:t>, measures how well the model performs </a:t>
            </a:r>
          </a:p>
          <a:p>
            <a:pPr lvl="1">
              <a:buFont typeface="Cambria Math" panose="02040503050406030204" pitchFamily="18" charset="0"/>
              <a:buChar char="⇅"/>
            </a:pPr>
            <a:r>
              <a:rPr lang="en-GB" b="1" dirty="0"/>
              <a:t>Train grad norm</a:t>
            </a:r>
            <a:r>
              <a:rPr lang="en-GB" dirty="0"/>
              <a:t>, shows how big the updates are to model parameters</a:t>
            </a:r>
          </a:p>
          <a:p>
            <a:pPr lvl="1">
              <a:buFont typeface="Cambria Math" panose="02040503050406030204" pitchFamily="18" charset="0"/>
              <a:buChar char="⇅"/>
            </a:pPr>
            <a:r>
              <a:rPr lang="en-GB" b="1" dirty="0"/>
              <a:t>Train param norm</a:t>
            </a:r>
            <a:r>
              <a:rPr lang="en-GB" dirty="0"/>
              <a:t>, shows the magnitude of model parameters</a:t>
            </a:r>
          </a:p>
          <a:p>
            <a:pPr lvl="1">
              <a:buFont typeface="Cambria Math" panose="02040503050406030204" pitchFamily="18" charset="0"/>
              <a:buChar char="↑"/>
            </a:pPr>
            <a:r>
              <a:rPr lang="en-GB" b="1" dirty="0"/>
              <a:t>Correctly parsed</a:t>
            </a:r>
            <a:r>
              <a:rPr lang="en-GB" dirty="0"/>
              <a:t>, see if output byte (256 classes) can be translated into to utf-8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FCE8-759C-E86D-8D11-65581B34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225F-AD53-B715-8EB3-754602BD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DDiT_Llama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571E-1ED1-E03C-6837-142D2F73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transformer in sequence</a:t>
            </a:r>
          </a:p>
          <a:p>
            <a:r>
              <a:rPr lang="en-GB" dirty="0"/>
              <a:t>Uses patching like Vision Transformer</a:t>
            </a:r>
          </a:p>
          <a:p>
            <a:r>
              <a:rPr lang="en-GB" dirty="0"/>
              <a:t>Has time-step and label embeddings</a:t>
            </a:r>
          </a:p>
          <a:p>
            <a:r>
              <a:rPr lang="en-GB" dirty="0"/>
              <a:t>Unclear on what it is precisely 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D28B1-CF82-0619-E066-A60CD6D1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BA0F-910D-C0B5-2067-4688058E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A9B3-E7BB-EDF1-C202-D8EBBED0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absorbing transitions</a:t>
            </a:r>
          </a:p>
          <a:p>
            <a:r>
              <a:rPr lang="en-GB" dirty="0"/>
              <a:t>Change learning rate schedule</a:t>
            </a:r>
          </a:p>
          <a:p>
            <a:r>
              <a:rPr lang="en-GB" dirty="0"/>
              <a:t>Change to T5 architecture</a:t>
            </a:r>
          </a:p>
          <a:p>
            <a:pPr lvl="1"/>
            <a:r>
              <a:rPr lang="en-GB" dirty="0"/>
              <a:t>Easily implemented using </a:t>
            </a:r>
            <a:r>
              <a:rPr lang="en-GB" dirty="0" err="1"/>
              <a:t>Huggingface</a:t>
            </a:r>
            <a:endParaRPr lang="en-GB" dirty="0"/>
          </a:p>
          <a:p>
            <a:pPr lvl="1"/>
            <a:r>
              <a:rPr lang="en-GB" dirty="0"/>
              <a:t>Used and effective in original paper</a:t>
            </a:r>
          </a:p>
          <a:p>
            <a:pPr lvl="1"/>
            <a:r>
              <a:rPr lang="en-GB" dirty="0"/>
              <a:t>Current architecture is vague</a:t>
            </a:r>
          </a:p>
          <a:p>
            <a:r>
              <a:rPr lang="en-GB" dirty="0"/>
              <a:t>Change/remove correctly parsed metric</a:t>
            </a:r>
          </a:p>
          <a:p>
            <a:pPr lvl="1"/>
            <a:r>
              <a:rPr lang="en-GB" dirty="0"/>
              <a:t>More metrics can be added when we do model evaluation</a:t>
            </a:r>
          </a:p>
          <a:p>
            <a:r>
              <a:rPr lang="en-GB" dirty="0"/>
              <a:t>Later implement reparameterization</a:t>
            </a:r>
          </a:p>
          <a:p>
            <a:pPr lvl="1"/>
            <a:r>
              <a:rPr lang="en-GB" dirty="0"/>
              <a:t>Gives flexibility and efficiency but should work without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DFF5-F861-6183-4264-649AE3A2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14B1-5535-4FB8-21DD-DFEBF55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9BF-E490-BDA8-0EF5-F1C9B288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how Q matrices look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A0F2C-2D32-8B89-71C8-30A1679C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6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113E-2FB5-8FE0-3131-BAD00DEA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Montserrat Light" pitchFamily="2" charset="0"/>
              </a:rPr>
              <a:t>Recap from previous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9E47-F466-4D87-2CAF-69349EC3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Montserrat" pitchFamily="2" charset="0"/>
              </a:rPr>
              <a:t>Started exploring topics: atom-by-atom generation, non-standard amino acids (nsAA), (chemical) language models, data augmentation, discrete diffusion</a:t>
            </a:r>
          </a:p>
          <a:p>
            <a:r>
              <a:rPr lang="en-GB" sz="2000" dirty="0">
                <a:latin typeface="Montserrat" pitchFamily="2" charset="0"/>
              </a:rPr>
              <a:t>Finished 10-week deadline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Compare different protein sequence representations (amino acids, all-atom, etc.) in a discrete diffusion setting with a D3PM</a:t>
            </a:r>
          </a:p>
          <a:p>
            <a:r>
              <a:rPr lang="en-GB" sz="2000" dirty="0">
                <a:latin typeface="Montserrat" pitchFamily="2" charset="0"/>
              </a:rPr>
              <a:t>Started setting up in the cluster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A lot of troubles with original D3PM implementation</a:t>
            </a:r>
          </a:p>
          <a:p>
            <a:pPr lvl="1"/>
            <a:r>
              <a:rPr lang="en-GB" sz="1600" dirty="0">
                <a:latin typeface="Montserrat" pitchFamily="2" charset="0"/>
              </a:rPr>
              <a:t>Tried different implementation and settled on D3PM minimal</a:t>
            </a:r>
          </a:p>
          <a:p>
            <a:pPr marL="0" indent="0">
              <a:buNone/>
            </a:pPr>
            <a:endParaRPr lang="en-GB" sz="2400" dirty="0">
              <a:latin typeface="Montserra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878B-ACF6-9004-B824-F2528FE0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19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E776-A4C8-CB36-3950-01D85AF9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diffusion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F53C-F183-3173-021B-F01FF45C2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Forward process </a:t>
                </a:r>
                <a:r>
                  <a:rPr lang="en-GB" dirty="0"/>
                  <a:t>corrupts data: </a:t>
                </a:r>
              </a:p>
              <a:p>
                <a:r>
                  <a:rPr lang="en-GB" b="1" dirty="0"/>
                  <a:t>Backwards process </a:t>
                </a:r>
                <a:r>
                  <a:rPr lang="en-GB" dirty="0"/>
                  <a:t>removes corruption:</a:t>
                </a:r>
              </a:p>
              <a:p>
                <a:r>
                  <a:rPr lang="en-GB" dirty="0"/>
                  <a:t>Typically, we optimize for a </a:t>
                </a:r>
                <a:r>
                  <a:rPr lang="en-GB" b="1" dirty="0"/>
                  <a:t>variational upper bound </a:t>
                </a:r>
                <a:r>
                  <a:rPr lang="en-GB" dirty="0"/>
                  <a:t>on the negative log-likelihood (KL-divergence)</a:t>
                </a:r>
              </a:p>
              <a:p>
                <a:r>
                  <a:rPr lang="en-GB" dirty="0"/>
                  <a:t>Corruption process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arbitrary but to allow for efficient training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GB" dirty="0"/>
                  <a:t> we want</a:t>
                </a:r>
              </a:p>
              <a:p>
                <a:pPr lvl="1"/>
                <a:r>
                  <a:rPr lang="en-GB" b="1" dirty="0"/>
                  <a:t>Efficient sampling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A </a:t>
                </a:r>
                <a:r>
                  <a:rPr lang="en-GB" b="1" dirty="0"/>
                  <a:t>tractable forward process posterior </a:t>
                </a:r>
                <a14:m>
                  <m:oMath xmlns:m="http://schemas.openxmlformats.org/officeDocument/2006/math">
                    <m:r>
                      <a:rPr lang="nl-NL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9F53C-F183-3173-021B-F01FF45C2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62BD-47C4-23EA-40EE-C66C91A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2BFDC-0E8A-CA22-76D6-4B0D5D41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089" y="1747107"/>
            <a:ext cx="4689424" cy="49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DC024-4DA1-0DC4-FBD6-FE27A23D2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46" y="2238307"/>
            <a:ext cx="4150697" cy="3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8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01D8-81DC-C4B9-24FE-9B52843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DDPM (D3PM)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For a discrete random variable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categories we define a transition matrix for the forward process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Using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dirty="0"/>
                  <a:t>This allows to obtain the two desired properties of original diffusion models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CADC6-E7A7-6FC2-8597-3F0C5F958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6F78-A094-F27B-C457-52ACBA03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8560C-B8C3-9A8D-130E-71C41A95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0" y="2605395"/>
            <a:ext cx="3433173" cy="36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B115A-6130-0E48-8280-F250815D2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00" y="3360822"/>
            <a:ext cx="4019099" cy="344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E7D186-8326-AA69-4577-95693744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200" y="4577353"/>
            <a:ext cx="933998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C70A-7B04-16BF-244D-16E3905C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Transition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Uniform transition</a:t>
                </a:r>
                <a:r>
                  <a:rPr lang="en-GB" dirty="0"/>
                  <a:t>, go to any state with equal probability	</a:t>
                </a:r>
              </a:p>
              <a:p>
                <a:pPr lvl="1"/>
                <a:r>
                  <a:rPr lang="en-GB" dirty="0"/>
                  <a:t> </a:t>
                </a:r>
              </a:p>
              <a:p>
                <a:r>
                  <a:rPr lang="en-GB" b="1" dirty="0"/>
                  <a:t>Absorbing transition</a:t>
                </a:r>
                <a:r>
                  <a:rPr lang="en-GB" dirty="0"/>
                  <a:t>, go to a [MASK] state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nl-NL" b="0" dirty="0"/>
              </a:p>
              <a:p>
                <a:pPr lvl="1"/>
                <a:r>
                  <a:rPr lang="en-GB" dirty="0"/>
                  <a:t> 		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dirty="0"/>
                  <a:t> is a zero vector with index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set to 1</a:t>
                </a:r>
              </a:p>
              <a:p>
                <a:r>
                  <a:rPr lang="en-GB" b="1" dirty="0"/>
                  <a:t>Discretized Gaussian</a:t>
                </a:r>
                <a:r>
                  <a:rPr lang="en-GB" dirty="0"/>
                  <a:t>, useful for ordinal data</a:t>
                </a:r>
              </a:p>
              <a:p>
                <a:r>
                  <a:rPr lang="en-GB" b="1" dirty="0"/>
                  <a:t>Token embedding distance</a:t>
                </a:r>
                <a:r>
                  <a:rPr lang="en-GB" dirty="0"/>
                  <a:t>, transition to a semantically close token (useful for natural language)</a:t>
                </a:r>
              </a:p>
              <a:p>
                <a:r>
                  <a:rPr lang="en-GB" dirty="0"/>
                  <a:t>These matrices can become sparse so the optimal reverse process considers which transitions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are non-zero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72E17-32FC-D22E-AA7B-D7D4A3367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AF52-F1E6-7812-37C2-8659F78D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D8A44-850C-61BF-300F-6F37A9579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481" y="2253717"/>
            <a:ext cx="3587752" cy="327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28F47-0029-FB17-A283-2CBA2A7A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1" y="2985640"/>
            <a:ext cx="2519412" cy="4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 </a:t>
            </a:r>
            <a:r>
              <a:rPr lang="en-GB" sz="3200" dirty="0"/>
              <a:t>– reparameterization of reverse process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Predict an informative intermediate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instead of predicting directly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places all of its probability value on the original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then the final KL-divergence will be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Since the reverse process now makes use the forward process, we can more effectively learn the transition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its sparsity patterns</a:t>
                </a:r>
              </a:p>
              <a:p>
                <a:r>
                  <a:rPr lang="en-GB" dirty="0"/>
                  <a:t> Reparameterization also allows for inference with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steps </a:t>
                </a:r>
              </a:p>
              <a:p>
                <a:pPr lvl="1"/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A9573-989A-E35C-75B0-DDA820CE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51" y="5623376"/>
            <a:ext cx="5084065" cy="3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Hybrid loss function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vb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ce</m:t>
                        </m:r>
                      </m:sub>
                    </m:sSub>
                  </m:oMath>
                </a14:m>
                <a:r>
                  <a:rPr lang="en-GB" dirty="0"/>
                  <a:t> calculates the cross-entropy loss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which ensures good predictions at each timestep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GB" dirty="0"/>
                  <a:t>worked the best for absorbing state model on text </a:t>
                </a:r>
              </a:p>
              <a:p>
                <a:r>
                  <a:rPr lang="en-GB" b="1" dirty="0"/>
                  <a:t>Noise schedule </a:t>
                </a:r>
                <a:r>
                  <a:rPr lang="en-GB" dirty="0"/>
                  <a:t>for absorbing state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For text generation we have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D3PM text is trained on </a:t>
                </a:r>
                <a:r>
                  <a:rPr lang="en-GB" b="1" dirty="0"/>
                  <a:t>T5-small architecture </a:t>
                </a:r>
              </a:p>
              <a:p>
                <a:pPr lvl="1"/>
                <a:r>
                  <a:rPr lang="en-GB" dirty="0"/>
                  <a:t>With an inverse sqrt learning rate decay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3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DE4-E866-02F6-5942-225B9957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D3PM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D3PM with a mix of uniform and absorbing transitions is similar to </a:t>
                </a:r>
                <a:r>
                  <a:rPr lang="en-GB" b="1" dirty="0"/>
                  <a:t>BERT</a:t>
                </a:r>
                <a:r>
                  <a:rPr lang="en-GB" dirty="0"/>
                  <a:t> objective when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Also similar to (Generative) Masked Language-Models (</a:t>
                </a:r>
                <a:r>
                  <a:rPr lang="en-GB" b="1" dirty="0"/>
                  <a:t>MLMs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MLMs are trained on predicting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masked tokens given context according to some schedule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3AE0D-4036-064F-9E39-803992FE2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8B501-F085-A919-AD71-E180CC53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482D-7625-CD66-0245-27A0EC04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T5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0043-717D-C6BD-F7E9-FB7FC7D0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Uses </a:t>
            </a:r>
            <a:r>
              <a:rPr lang="en-GB" b="1" dirty="0"/>
              <a:t>relative positional encodings </a:t>
            </a:r>
            <a:r>
              <a:rPr lang="en-GB" dirty="0"/>
              <a:t>instead of absolute positional encodings</a:t>
            </a:r>
          </a:p>
          <a:p>
            <a:pPr lvl="1"/>
            <a:r>
              <a:rPr lang="en-GB" dirty="0"/>
              <a:t>Effective when working with longer sequences</a:t>
            </a:r>
          </a:p>
          <a:p>
            <a:r>
              <a:rPr lang="en-GB" dirty="0"/>
              <a:t>Applies normalization </a:t>
            </a:r>
            <a:r>
              <a:rPr lang="en-GB" b="1" dirty="0"/>
              <a:t>before</a:t>
            </a:r>
            <a:r>
              <a:rPr lang="en-GB" dirty="0"/>
              <a:t> sub-layer and residual connection</a:t>
            </a:r>
          </a:p>
          <a:p>
            <a:pPr lvl="1"/>
            <a:r>
              <a:rPr lang="en-GB" dirty="0"/>
              <a:t>Ensures better gradient flow and training stability</a:t>
            </a:r>
          </a:p>
          <a:p>
            <a:r>
              <a:rPr lang="en-GB" dirty="0"/>
              <a:t>Normalization is </a:t>
            </a:r>
            <a:r>
              <a:rPr lang="en-GB" b="1" dirty="0"/>
              <a:t>scale only </a:t>
            </a:r>
            <a:r>
              <a:rPr lang="en-GB" dirty="0"/>
              <a:t>(does not shift)</a:t>
            </a:r>
          </a:p>
          <a:p>
            <a:pPr lvl="1"/>
            <a:r>
              <a:rPr lang="en-GB" dirty="0"/>
              <a:t>Is more efficient and simpler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1A600-EF45-A342-6B70-416D293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A591C-985B-4013-A3A4-EEE533F44A28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A diagram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861E47F1-E7CC-AD84-3A5F-6360A3126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489556" cy="32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1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FAD911B2078E4FAC111FDBF9740ABB" ma:contentTypeVersion="7" ma:contentTypeDescription="Een nieuw document maken." ma:contentTypeScope="" ma:versionID="8be3cd228d68f4e4ba3fab0fbbe01390">
  <xsd:schema xmlns:xsd="http://www.w3.org/2001/XMLSchema" xmlns:xs="http://www.w3.org/2001/XMLSchema" xmlns:p="http://schemas.microsoft.com/office/2006/metadata/properties" xmlns:ns3="32f5fda4-97a3-47c7-8308-3025c576a379" xmlns:ns4="065d5d57-d9fb-4c30-80d3-68aca1ff0522" targetNamespace="http://schemas.microsoft.com/office/2006/metadata/properties" ma:root="true" ma:fieldsID="801ea412268bea31b4cd4d632ac8c751" ns3:_="" ns4:_="">
    <xsd:import namespace="32f5fda4-97a3-47c7-8308-3025c576a379"/>
    <xsd:import namespace="065d5d57-d9fb-4c30-80d3-68aca1ff05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fda4-97a3-47c7-8308-3025c576a3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5d57-d9fb-4c30-80d3-68aca1ff052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f5fda4-97a3-47c7-8308-3025c576a379" xsi:nil="true"/>
  </documentManagement>
</p:properties>
</file>

<file path=customXml/itemProps1.xml><?xml version="1.0" encoding="utf-8"?>
<ds:datastoreItem xmlns:ds="http://schemas.openxmlformats.org/officeDocument/2006/customXml" ds:itemID="{E1FCE147-8410-4EC7-8887-8B99F5151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fda4-97a3-47c7-8308-3025c576a379"/>
    <ds:schemaRef ds:uri="065d5d57-d9fb-4c30-80d3-68aca1ff05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2F3C67-3F37-474D-9609-B4FDD4474B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132242-1526-4AAA-B2E0-CF080077AB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065d5d57-d9fb-4c30-80d3-68aca1ff0522"/>
    <ds:schemaRef ds:uri="http://schemas.microsoft.com/office/2006/documentManagement/types"/>
    <ds:schemaRef ds:uri="32f5fda4-97a3-47c7-8308-3025c576a3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53667</TotalTime>
  <Words>706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Montserrat</vt:lpstr>
      <vt:lpstr>Montserrat Light</vt:lpstr>
      <vt:lpstr>Office Theme</vt:lpstr>
      <vt:lpstr>Weekly Update #14</vt:lpstr>
      <vt:lpstr>Recap from previous weeks</vt:lpstr>
      <vt:lpstr>General diffusion model</vt:lpstr>
      <vt:lpstr>Discrete DDPM (D3PM)</vt:lpstr>
      <vt:lpstr>Transition matrices</vt:lpstr>
      <vt:lpstr>D3PM – reparameterization of reverse process</vt:lpstr>
      <vt:lpstr>D3PM</vt:lpstr>
      <vt:lpstr>D3PM similarities</vt:lpstr>
      <vt:lpstr>T5 architecture</vt:lpstr>
      <vt:lpstr>Code base</vt:lpstr>
      <vt:lpstr>DDiT_Llama</vt:lpstr>
      <vt:lpstr>Proposed modifications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#1</dc:title>
  <dc:creator>Gijs Admiraal</dc:creator>
  <cp:lastModifiedBy>Gijs Admiraal</cp:lastModifiedBy>
  <cp:revision>23</cp:revision>
  <dcterms:created xsi:type="dcterms:W3CDTF">2023-09-07T14:29:33Z</dcterms:created>
  <dcterms:modified xsi:type="dcterms:W3CDTF">2024-05-22T12:48:43Z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0x0101001CFAD911B2078E4FAC111FDBF9740ABB</vt:lpwstr>
  </property>
</Properties>
</file>