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313" r:id="rId6"/>
    <p:sldId id="316" r:id="rId7"/>
    <p:sldId id="317" r:id="rId8"/>
    <p:sldId id="314" r:id="rId9"/>
    <p:sldId id="318" r:id="rId10"/>
    <p:sldId id="319" r:id="rId11"/>
    <p:sldId id="320" r:id="rId12"/>
    <p:sldId id="304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EBF"/>
    <a:srgbClr val="E37892"/>
    <a:srgbClr val="DC6D3D"/>
    <a:srgbClr val="7C5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852C0-B3AD-422A-8AC7-999B4B96542A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DEC08-3FA1-4AFD-BCF5-808F173E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14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D26C-DFF4-89A2-2482-E20455D4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2100-FF5B-385D-B839-F84A0BC6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FEB6-06B2-6EFB-0AE9-AC77E862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58E6-68E5-4178-872D-0F851C97ED69}" type="datetime1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BDB2-84FA-C157-3A37-486CC393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4BC0-0032-54C6-A799-9AB2181B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5430-EFC8-1BDF-D8CC-327531F7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30876-531C-622C-1D53-368A88C9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F00B-3598-EBF6-10DC-1DC1AE72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7954-6BA2-48F8-8324-E7B42E1DF6B8}" type="datetime1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92D5-005B-5214-A84D-63B9732C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2FC3-382D-2EAA-4DAA-80B17BE6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345F8-3A76-C88E-3AA8-D33BABDB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3F38-8D14-742E-5719-6BD78FCC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6E6B-F8CD-EA85-8C83-0C2F183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4326-195C-4919-8134-94385E9DEDD3}" type="datetime1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20BB-3524-0620-7529-6FE6DFBA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6E69-B698-7D32-9C03-1BBE5B48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F498-19DB-6E01-7FB5-00D06BB5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7A2E-E952-175D-3465-4EC68CE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39FF-93BF-C465-91B4-2E9DAD6C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A08-C688-4736-B48D-54330E3B0660}" type="datetime1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32BC-4283-CDFC-421D-D469F9FD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DBCB-CF2E-A93D-7EAD-4F3C3D0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4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D6B6-D232-948A-138C-DA2EA563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10EA-3DC8-49EA-1B91-F8BA0D4E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842CF-830F-0F98-AA72-BD20CF95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2959-0F8E-4F90-871A-8F5FD7C39EC8}" type="datetime1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5230-A070-5921-67DC-E21CDBD9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0522-B86C-47BA-4EC4-96DA3B80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EF9F-57E7-E39A-924F-40627791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A653-56EF-0E36-7C60-F0AB4E047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3201-4AEC-0EE4-AD34-965D48A2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B446-0666-4388-4CEA-66DEAE8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7246-D1ED-490C-B907-18BC78CE6760}" type="datetime1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28DE-F1EF-5513-AEF7-BE8C853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949C-F1C7-9FF5-B414-EDB1D953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561-8400-F069-8912-90780363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0A9F-C03B-8836-A9DD-C07EF1EB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A115-9320-4AFB-56DB-F86430A3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65246-78A1-C25A-36AE-EE96C7B22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EC2AB-5B46-C77E-F578-525D30906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2CB54-CCDD-03DA-FAA6-FE8E034F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0BB0-71AE-4107-B014-A2BC23E779E7}" type="datetime1">
              <a:rPr lang="en-GB" smtClean="0"/>
              <a:t>21/08/2024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57FCD-8E23-5C7A-4DF8-2EABECF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0589B-C2AF-D188-85F6-E000DD45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9816-87D9-5919-2408-9BF55263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6B25E-8C39-6683-5580-2DE6CD04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0EF8-B2C4-45D1-9C57-5415AFB88FFD}" type="datetime1">
              <a:rPr lang="en-GB" smtClean="0"/>
              <a:t>21/08/2024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6C932-4559-32D7-CC00-D8A77EA4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0C747-99FD-FBFB-801D-DC6789BA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F875B-7529-4CF6-F2F1-6DA7506E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D74F-8DB5-4E16-85A3-7EB5BBD6A1D0}" type="datetime1">
              <a:rPr lang="en-GB" smtClean="0"/>
              <a:t>21/08/2024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D7500-20CB-4823-237E-F92369B9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75FE-7AB9-FEF4-7C55-BBBBB64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1947-E442-AE9C-B1C0-7FDD992F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4244-3C7D-E5C2-5704-8115CA48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AED1-F303-1ADD-20EE-9717360E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DE8-F5BD-D9A8-8D4C-900D04A1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43B4-2A34-40EC-A0AA-458AEED764AC}" type="datetime1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27B5-241A-751E-6FD1-DE8FDAD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00003-AE23-0B2B-F6D7-F33A049D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3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D28D-EF0E-BB0F-A503-9A9C312E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FF94-8511-9A60-1C65-399A2C37C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FF2FB-3507-F506-B576-B6A8E151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2664-5242-EC6A-F23F-CB4214A4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FF93-216F-4D16-9658-CAD79F528681}" type="datetime1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2B1C-BDBC-96AE-1529-785D4B4E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4FE0F-0F73-6AA4-3535-2BA125B4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0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353DD-2100-041D-43A6-66517250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0962-4262-44AB-26FA-957C7D5E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8467-1291-74AF-0602-7E5F1A9DB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77C4E-3FF8-4D7B-9C77-296658F7CF32}" type="datetime1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D07F-7F85-FE61-1FDB-ACFE50B00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6E40-7754-88D2-9083-64B8A802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4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081C-AB28-F728-2D40-408A5040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Montserrat Light" pitchFamily="2" charset="0"/>
              </a:rPr>
              <a:t>Weekly Update #20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00D92-1E8E-3C02-5128-031D9B744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Montserrat" pitchFamily="2" charset="0"/>
              </a:rPr>
              <a:t>Gijs Admiraal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21FEE-C09C-57D1-63F0-9C80EA12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E106B-22A8-C245-899C-B5324702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De novo</a:t>
            </a:r>
            <a:r>
              <a:rPr lang="en-GB" dirty="0"/>
              <a:t> protein sequence design through discrete diffusion</a:t>
            </a:r>
          </a:p>
          <a:p>
            <a:r>
              <a:rPr lang="en-GB" dirty="0"/>
              <a:t>Two types of generation: </a:t>
            </a:r>
          </a:p>
          <a:p>
            <a:pPr lvl="1"/>
            <a:r>
              <a:rPr lang="en-GB" dirty="0"/>
              <a:t>Unconditional generation</a:t>
            </a:r>
          </a:p>
          <a:p>
            <a:pPr lvl="1"/>
            <a:r>
              <a:rPr lang="en-GB" dirty="0"/>
              <a:t>Evolution-guided generation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F2ED1-6EBE-86EC-AF09-04C1E346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EvoDiff</a:t>
            </a:r>
            <a:r>
              <a:rPr lang="en-GB" i="1" baseline="30000" dirty="0"/>
              <a:t>1</a:t>
            </a:r>
            <a:endParaRPr lang="en-GB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4F8FD-03C7-ED63-6EC8-9F689A9A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2261E4-4749-83E4-CA1A-3E30DBF31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601" y="2432745"/>
            <a:ext cx="6433998" cy="3637130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1502EFA-6C5B-1530-CF1E-5797675D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/>
              <a:t>1: </a:t>
            </a:r>
            <a:r>
              <a:rPr lang="en-GB" dirty="0" err="1"/>
              <a:t>Alamdari</a:t>
            </a:r>
            <a:r>
              <a:rPr lang="en-GB" dirty="0"/>
              <a:t>, Sarah, et al. "Protein generation with evolutionary diffusion: sequence is all you need." </a:t>
            </a:r>
            <a:r>
              <a:rPr lang="en-GB" dirty="0" err="1"/>
              <a:t>bioRxiv</a:t>
            </a:r>
            <a:r>
              <a:rPr lang="en-GB" dirty="0"/>
              <a:t> (2023): 2023-09.</a:t>
            </a:r>
          </a:p>
        </p:txBody>
      </p:sp>
    </p:spTree>
    <p:extLst>
      <p:ext uri="{BB962C8B-B14F-4D97-AF65-F5344CB8AC3E}">
        <p14:creationId xmlns:p14="http://schemas.microsoft.com/office/powerpoint/2010/main" val="416927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2ED1-6EBE-86EC-AF09-04C1E346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EvoDiff</a:t>
            </a:r>
            <a:r>
              <a:rPr lang="en-GB" i="1" baseline="30000" dirty="0"/>
              <a:t>1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E106B-22A8-C245-899C-B5324702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i="1" dirty="0"/>
              <a:t>De novo</a:t>
            </a:r>
            <a:r>
              <a:rPr lang="en-GB" dirty="0"/>
              <a:t> protein sequence design through discrete diffusion</a:t>
            </a:r>
          </a:p>
          <a:p>
            <a:r>
              <a:rPr lang="en-GB" dirty="0"/>
              <a:t>Two types of generation: </a:t>
            </a:r>
          </a:p>
          <a:p>
            <a:pPr lvl="1"/>
            <a:r>
              <a:rPr lang="en-GB" b="1" dirty="0"/>
              <a:t>Unconditional generation</a:t>
            </a:r>
          </a:p>
          <a:p>
            <a:pPr lvl="1"/>
            <a:r>
              <a:rPr lang="en-GB" dirty="0"/>
              <a:t>Evolution-guided generation</a:t>
            </a:r>
          </a:p>
          <a:p>
            <a:r>
              <a:rPr lang="en-GB" dirty="0"/>
              <a:t>Two types of frameworks:</a:t>
            </a:r>
          </a:p>
          <a:p>
            <a:pPr lvl="1"/>
            <a:r>
              <a:rPr lang="en-GB" b="1" dirty="0"/>
              <a:t>D3PM</a:t>
            </a:r>
          </a:p>
          <a:p>
            <a:pPr lvl="2"/>
            <a:r>
              <a:rPr lang="en-GB" dirty="0"/>
              <a:t>With uniform and BLOSUM62 transition matrices</a:t>
            </a:r>
          </a:p>
          <a:p>
            <a:pPr lvl="1"/>
            <a:r>
              <a:rPr lang="en-GB" dirty="0"/>
              <a:t>Order-Agnostic Auto-Regressive (</a:t>
            </a:r>
            <a:r>
              <a:rPr lang="en-GB" b="1" dirty="0"/>
              <a:t>OADM</a:t>
            </a:r>
            <a:r>
              <a:rPr lang="en-GB" dirty="0"/>
              <a:t>) diffusion model </a:t>
            </a:r>
          </a:p>
          <a:p>
            <a:pPr lvl="2"/>
            <a:r>
              <a:rPr lang="en-GB" dirty="0"/>
              <a:t>Similar to D3PM with absorbing state transition matrices</a:t>
            </a:r>
          </a:p>
          <a:p>
            <a:r>
              <a:rPr lang="en-GB" dirty="0"/>
              <a:t>Trained on UniRef50</a:t>
            </a:r>
          </a:p>
          <a:p>
            <a:r>
              <a:rPr lang="en-GB" b="1" dirty="0"/>
              <a:t>Denoising model</a:t>
            </a:r>
            <a:r>
              <a:rPr lang="en-GB" dirty="0"/>
              <a:t>: </a:t>
            </a:r>
            <a:r>
              <a:rPr lang="en-GB" dirty="0" err="1"/>
              <a:t>ByteNet</a:t>
            </a:r>
            <a:r>
              <a:rPr lang="en-GB" dirty="0"/>
              <a:t>-style CNN architecture</a:t>
            </a:r>
          </a:p>
          <a:p>
            <a:pPr lvl="1"/>
            <a:r>
              <a:rPr lang="en-GB" dirty="0"/>
              <a:t>38M and 640M parameters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4F8FD-03C7-ED63-6EC8-9F689A9A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6D7C7-5814-E7C0-AA3A-2AEB8B5F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1: </a:t>
            </a:r>
            <a:r>
              <a:rPr lang="en-GB" dirty="0" err="1"/>
              <a:t>Alamdari</a:t>
            </a:r>
            <a:r>
              <a:rPr lang="en-GB" dirty="0"/>
              <a:t>, Sarah, et al. "Protein generation with evolutionary diffusion: sequence is all you need." </a:t>
            </a:r>
            <a:r>
              <a:rPr lang="en-GB" dirty="0" err="1"/>
              <a:t>bioRxiv</a:t>
            </a:r>
            <a:r>
              <a:rPr lang="en-GB" dirty="0"/>
              <a:t> (2023): 2023-09.</a:t>
            </a:r>
          </a:p>
        </p:txBody>
      </p:sp>
    </p:spTree>
    <p:extLst>
      <p:ext uri="{BB962C8B-B14F-4D97-AF65-F5344CB8AC3E}">
        <p14:creationId xmlns:p14="http://schemas.microsoft.com/office/powerpoint/2010/main" val="132453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0424-C8FB-ED6C-AA65-C52D9BAF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OADM vs D3PM</a:t>
            </a:r>
            <a:r>
              <a:rPr lang="en-GB" i="1" baseline="30000" dirty="0"/>
              <a:t>2</a:t>
            </a:r>
            <a:endParaRPr lang="en-GB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EDE3B-E881-AC45-5513-C968799AF7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93823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OADM generalizes D3PM-absorbing and Left-to-Right AR (LRAR) models</a:t>
                </a:r>
              </a:p>
              <a:p>
                <a:r>
                  <a:rPr lang="en-GB" dirty="0"/>
                  <a:t>OADM attains </a:t>
                </a:r>
                <a:r>
                  <a:rPr lang="en-GB" b="1" dirty="0"/>
                  <a:t>similar performance </a:t>
                </a:r>
                <a:r>
                  <a:rPr lang="en-GB" dirty="0"/>
                  <a:t>as D3PM-absorbing in </a:t>
                </a:r>
                <a:r>
                  <a:rPr lang="en-GB" b="1" dirty="0"/>
                  <a:t>fewer steps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)</a:t>
                </a:r>
              </a:p>
              <a:p>
                <a:r>
                  <a:rPr lang="en-GB" dirty="0"/>
                  <a:t>OADM is created by transforming LRAR</a:t>
                </a:r>
              </a:p>
              <a:p>
                <a:pPr lvl="1"/>
                <a:r>
                  <a:rPr lang="en-GB" dirty="0"/>
                  <a:t>By allowing unmasking for any token order</a:t>
                </a:r>
              </a:p>
              <a:p>
                <a:pPr lvl="1"/>
                <a:r>
                  <a:rPr lang="en-GB" dirty="0"/>
                  <a:t>Optimize over unmasking orders one step at a time (akin to diffusion)</a:t>
                </a:r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EDE3B-E881-AC45-5513-C968799AF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93823" cy="4351338"/>
              </a:xfrm>
              <a:blipFill>
                <a:blip r:embed="rId2"/>
                <a:stretch>
                  <a:fillRect l="-1401" t="-1821" r="-2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B9BBF-4543-328A-37FD-6CB668A9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AD5BA3-49BF-7ACE-E9BF-C0FE3AFC0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564" y="1679189"/>
            <a:ext cx="4723205" cy="349962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847E7-DEB5-6718-DD31-CAF1737A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2: Hoogeboom, Emiel, et al. "Autoregressive diffusion models." arXiv preprint arXiv:2110.02037 (2021).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39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92A9-44A4-DCA4-FEB9-70A29F2A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ByteNet</a:t>
            </a:r>
            <a:r>
              <a:rPr lang="en-GB" i="1" baseline="30000" dirty="0"/>
              <a:t>3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10FE0-0D09-FA23-7B94-006A305B8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1D convolutional approach for Seq2Seq</a:t>
            </a:r>
          </a:p>
          <a:p>
            <a:pPr lvl="1"/>
            <a:r>
              <a:rPr lang="en-GB" dirty="0"/>
              <a:t>Uses dilation to increase context window</a:t>
            </a:r>
          </a:p>
          <a:p>
            <a:r>
              <a:rPr lang="en-GB" dirty="0"/>
              <a:t>Scales linearly with sequence length</a:t>
            </a:r>
          </a:p>
          <a:p>
            <a:pPr lvl="1"/>
            <a:r>
              <a:rPr lang="en-GB" dirty="0"/>
              <a:t>Instead of quadratic as with transformers</a:t>
            </a:r>
          </a:p>
          <a:p>
            <a:r>
              <a:rPr lang="en-GB" sz="1800" dirty="0"/>
              <a:t>“</a:t>
            </a:r>
            <a:r>
              <a:rPr lang="en-GB" sz="1800" i="1" dirty="0"/>
              <a:t>For sequences, the </a:t>
            </a:r>
            <a:r>
              <a:rPr lang="en-GB" sz="1800" i="1" dirty="0" err="1"/>
              <a:t>EvoDiff</a:t>
            </a:r>
            <a:r>
              <a:rPr lang="en-GB" sz="1800" i="1" dirty="0"/>
              <a:t> denoising model adopts a </a:t>
            </a:r>
            <a:r>
              <a:rPr lang="en-GB" sz="1800" i="1" dirty="0" err="1"/>
              <a:t>ByteNet</a:t>
            </a:r>
            <a:r>
              <a:rPr lang="en-GB" sz="1800" i="1" dirty="0"/>
              <a:t>-style CNN architecture (65) previously shown to perform similarly to transformers for protein sequence masked language </a:t>
            </a:r>
            <a:r>
              <a:rPr lang="en-GB" sz="1800" i="1" dirty="0" err="1"/>
              <a:t>modeling</a:t>
            </a:r>
            <a:r>
              <a:rPr lang="en-GB" sz="1800" i="1" dirty="0"/>
              <a:t> tasks (27)</a:t>
            </a:r>
            <a:r>
              <a:rPr lang="en-GB" sz="1800" dirty="0"/>
              <a:t>.” </a:t>
            </a:r>
            <a:r>
              <a:rPr lang="en-GB" sz="1800" i="1" baseline="30000" dirty="0"/>
              <a:t>1</a:t>
            </a:r>
            <a:endParaRPr lang="en-GB" sz="1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32EFD-ED58-6080-4ED6-D0C8A31E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3602E-FD2F-1B6B-4215-5E4ED6F9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356350"/>
            <a:ext cx="4114800" cy="365125"/>
          </a:xfrm>
        </p:spPr>
        <p:txBody>
          <a:bodyPr/>
          <a:lstStyle/>
          <a:p>
            <a:r>
              <a:rPr lang="en-GB" dirty="0"/>
              <a:t>3: </a:t>
            </a:r>
            <a:r>
              <a:rPr lang="en-GB" dirty="0" err="1"/>
              <a:t>Kalchbrenner</a:t>
            </a:r>
            <a:r>
              <a:rPr lang="en-GB" dirty="0"/>
              <a:t>, </a:t>
            </a:r>
            <a:r>
              <a:rPr lang="en-GB" dirty="0" err="1"/>
              <a:t>Nal</a:t>
            </a:r>
            <a:r>
              <a:rPr lang="en-GB" dirty="0"/>
              <a:t>, et al. "Neural machine translation in linear time." </a:t>
            </a:r>
            <a:r>
              <a:rPr lang="en-GB" dirty="0" err="1"/>
              <a:t>arXiv</a:t>
            </a:r>
            <a:r>
              <a:rPr lang="en-GB" dirty="0"/>
              <a:t> preprint arXiv:1610.10099 (2016).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C062275-6BD4-5A5C-8C5D-82282F44C299}"/>
              </a:ext>
            </a:extLst>
          </p:cNvPr>
          <p:cNvSpPr txBox="1">
            <a:spLocks/>
          </p:cNvSpPr>
          <p:nvPr/>
        </p:nvSpPr>
        <p:spPr>
          <a:xfrm>
            <a:off x="1981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1: </a:t>
            </a:r>
            <a:r>
              <a:rPr lang="en-GB" dirty="0" err="1"/>
              <a:t>Alamdari</a:t>
            </a:r>
            <a:r>
              <a:rPr lang="en-GB" dirty="0"/>
              <a:t>, Sarah, et al. "Protein generation with evolutionary diffusion: sequence is all you need." </a:t>
            </a:r>
            <a:r>
              <a:rPr lang="en-GB" dirty="0" err="1"/>
              <a:t>bioRxiv</a:t>
            </a:r>
            <a:r>
              <a:rPr lang="en-GB" dirty="0"/>
              <a:t> (2023): 2023-09.</a:t>
            </a:r>
          </a:p>
        </p:txBody>
      </p:sp>
    </p:spTree>
    <p:extLst>
      <p:ext uri="{BB962C8B-B14F-4D97-AF65-F5344CB8AC3E}">
        <p14:creationId xmlns:p14="http://schemas.microsoft.com/office/powerpoint/2010/main" val="420583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2551-745C-9F27-B07F-3DB21888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6C466-E549-1458-E83D-16F34FDD9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72472" cy="4351338"/>
          </a:xfrm>
        </p:spPr>
        <p:txBody>
          <a:bodyPr/>
          <a:lstStyle/>
          <a:p>
            <a:r>
              <a:rPr lang="en-GB" dirty="0"/>
              <a:t>Dependency hell</a:t>
            </a:r>
          </a:p>
          <a:p>
            <a:r>
              <a:rPr lang="en-GB" dirty="0"/>
              <a:t>Created container environment</a:t>
            </a:r>
          </a:p>
          <a:p>
            <a:r>
              <a:rPr lang="en-GB" dirty="0"/>
              <a:t>Training: D3PM-uniform with ByteNet-38M</a:t>
            </a:r>
          </a:p>
          <a:p>
            <a:r>
              <a:rPr lang="en-GB" dirty="0"/>
              <a:t>Metrics are regularized by number of tokens seen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1D766-B4FD-2C47-B7C2-EFC05ACF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6</a:t>
            </a:fld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B940A8-C759-33D1-8678-045587226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7281" y="821408"/>
            <a:ext cx="3552392" cy="53555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Content Placeholder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E1C9470-E360-A632-5FE5-10A164669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388" y="821407"/>
            <a:ext cx="3559582" cy="53555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64A90A-F464-A7F8-F8D6-E727D7E50F72}"/>
              </a:ext>
            </a:extLst>
          </p:cNvPr>
          <p:cNvSpPr txBox="1"/>
          <p:nvPr/>
        </p:nvSpPr>
        <p:spPr>
          <a:xfrm>
            <a:off x="4807388" y="353732"/>
            <a:ext cx="355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134849-1236-CEE6-96B1-C7A924E7B228}"/>
              </a:ext>
            </a:extLst>
          </p:cNvPr>
          <p:cNvSpPr txBox="1"/>
          <p:nvPr/>
        </p:nvSpPr>
        <p:spPr>
          <a:xfrm>
            <a:off x="8467281" y="353732"/>
            <a:ext cx="355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8468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F3F0-09AF-4ABB-E76A-2BAB724A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plan?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54C33-F2FF-EB25-C414-6ADF8C0F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their D3PM-uniform implementation together with </a:t>
            </a:r>
            <a:r>
              <a:rPr lang="en-GB" dirty="0" err="1"/>
              <a:t>ByteNet</a:t>
            </a:r>
            <a:endParaRPr lang="en-GB" dirty="0"/>
          </a:p>
          <a:p>
            <a:pPr lvl="1"/>
            <a:r>
              <a:rPr lang="en-GB" dirty="0" err="1"/>
              <a:t>ByteNet</a:t>
            </a:r>
            <a:r>
              <a:rPr lang="en-GB" dirty="0"/>
              <a:t> also does seq2seq like T5</a:t>
            </a:r>
          </a:p>
          <a:p>
            <a:pPr lvl="1"/>
            <a:r>
              <a:rPr lang="en-GB" dirty="0"/>
              <a:t>My original code problems were with T5</a:t>
            </a:r>
          </a:p>
          <a:p>
            <a:r>
              <a:rPr lang="en-GB" dirty="0"/>
              <a:t>Skip the OADM framework</a:t>
            </a:r>
          </a:p>
          <a:p>
            <a:pPr lvl="1"/>
            <a:r>
              <a:rPr lang="en-GB" dirty="0"/>
              <a:t>Deviates maybe too much from original plan</a:t>
            </a:r>
          </a:p>
          <a:p>
            <a:pPr lvl="1"/>
            <a:r>
              <a:rPr lang="en-GB" dirty="0"/>
              <a:t>We keep the flexibility of D3PM framework</a:t>
            </a:r>
          </a:p>
          <a:p>
            <a:pPr lvl="1"/>
            <a:r>
              <a:rPr lang="en-GB" dirty="0"/>
              <a:t>If there is time, allow the option to extend D3PM with absorbing state</a:t>
            </a:r>
          </a:p>
          <a:p>
            <a:r>
              <a:rPr lang="en-GB" dirty="0"/>
              <a:t>Integrate their code with my code (or vice versa)</a:t>
            </a:r>
          </a:p>
          <a:p>
            <a:pPr lvl="1"/>
            <a:r>
              <a:rPr lang="en-GB" dirty="0"/>
              <a:t>Comprehend their whole code base</a:t>
            </a:r>
          </a:p>
          <a:p>
            <a:r>
              <a:rPr lang="en-GB" dirty="0"/>
              <a:t>Training on aa sequences</a:t>
            </a:r>
          </a:p>
          <a:p>
            <a:r>
              <a:rPr lang="en-GB" dirty="0"/>
              <a:t>Training on all-atom sequences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898AE-6727-6E84-088F-617BECFC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42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F66B-49B2-3A9C-44E6-DC3D491D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Thesis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453A9-AD18-969F-3175-BB3276B1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Green light on Wednesday, </a:t>
            </a:r>
            <a:r>
              <a:rPr lang="en-GB" b="1" dirty="0"/>
              <a:t>October 14</a:t>
            </a:r>
          </a:p>
          <a:p>
            <a:r>
              <a:rPr lang="en-GB" dirty="0"/>
              <a:t>Defence on Wednesday, </a:t>
            </a:r>
            <a:r>
              <a:rPr lang="en-GB" b="1" dirty="0"/>
              <a:t>November 27</a:t>
            </a:r>
          </a:p>
          <a:p>
            <a:r>
              <a:rPr lang="en-GB" dirty="0"/>
              <a:t>Total thesis time: </a:t>
            </a:r>
            <a:r>
              <a:rPr lang="en-GB" b="1" dirty="0"/>
              <a:t>34 weeks</a:t>
            </a:r>
          </a:p>
          <a:p>
            <a:r>
              <a:rPr lang="en-GB" dirty="0"/>
              <a:t>Committee?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DAEC0-B69C-649C-CB90-43DF6671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16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14B1-5535-4FB8-21DD-DFEBF553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79BF-E490-BDA8-0EF5-F1C9B288A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A0F2C-2D32-8B89-71C8-30A1679C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68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FAD911B2078E4FAC111FDBF9740ABB" ma:contentTypeVersion="7" ma:contentTypeDescription="Een nieuw document maken." ma:contentTypeScope="" ma:versionID="8be3cd228d68f4e4ba3fab0fbbe01390">
  <xsd:schema xmlns:xsd="http://www.w3.org/2001/XMLSchema" xmlns:xs="http://www.w3.org/2001/XMLSchema" xmlns:p="http://schemas.microsoft.com/office/2006/metadata/properties" xmlns:ns3="32f5fda4-97a3-47c7-8308-3025c576a379" xmlns:ns4="065d5d57-d9fb-4c30-80d3-68aca1ff0522" targetNamespace="http://schemas.microsoft.com/office/2006/metadata/properties" ma:root="true" ma:fieldsID="801ea412268bea31b4cd4d632ac8c751" ns3:_="" ns4:_="">
    <xsd:import namespace="32f5fda4-97a3-47c7-8308-3025c576a379"/>
    <xsd:import namespace="065d5d57-d9fb-4c30-80d3-68aca1ff05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f5fda4-97a3-47c7-8308-3025c576a3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d5d57-d9fb-4c30-80d3-68aca1ff052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f5fda4-97a3-47c7-8308-3025c576a379" xsi:nil="true"/>
  </documentManagement>
</p:properties>
</file>

<file path=customXml/itemProps1.xml><?xml version="1.0" encoding="utf-8"?>
<ds:datastoreItem xmlns:ds="http://schemas.openxmlformats.org/officeDocument/2006/customXml" ds:itemID="{C32F3C67-3F37-474D-9609-B4FDD4474B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FCE147-8410-4EC7-8887-8B99F5151F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f5fda4-97a3-47c7-8308-3025c576a379"/>
    <ds:schemaRef ds:uri="065d5d57-d9fb-4c30-80d3-68aca1ff05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132242-1526-4AAA-B2E0-CF080077ABF5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065d5d57-d9fb-4c30-80d3-68aca1ff0522"/>
    <ds:schemaRef ds:uri="http://schemas.microsoft.com/office/2006/documentManagement/types"/>
    <ds:schemaRef ds:uri="32f5fda4-97a3-47c7-8308-3025c576a37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57912</TotalTime>
  <Words>457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Montserrat</vt:lpstr>
      <vt:lpstr>Montserrat Light</vt:lpstr>
      <vt:lpstr>Office Theme</vt:lpstr>
      <vt:lpstr>Weekly Update #20</vt:lpstr>
      <vt:lpstr>EvoDiff1</vt:lpstr>
      <vt:lpstr>EvoDiff1</vt:lpstr>
      <vt:lpstr>OADM vs D3PM2</vt:lpstr>
      <vt:lpstr>ByteNet3</vt:lpstr>
      <vt:lpstr>Setting up</vt:lpstr>
      <vt:lpstr>New plan?</vt:lpstr>
      <vt:lpstr>Thesis update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 #1</dc:title>
  <dc:creator>Gijs Admiraal</dc:creator>
  <cp:lastModifiedBy>Gijs Admiraal</cp:lastModifiedBy>
  <cp:revision>30</cp:revision>
  <dcterms:created xsi:type="dcterms:W3CDTF">2023-09-07T14:29:33Z</dcterms:created>
  <dcterms:modified xsi:type="dcterms:W3CDTF">2024-08-22T10:08:53Z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0x0101001CFAD911B2078E4FAC111FDBF9740ABB</vt:lpwstr>
  </property>
</Properties>
</file>