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Update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8804-093B-21A3-F291-5E4CAF56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649-5C1A-1C27-4EAD-818AECF3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Initially started on my background knowledge by writing notes</a:t>
            </a:r>
          </a:p>
          <a:p>
            <a:pPr lvl="1"/>
            <a:r>
              <a:rPr lang="en-GB" dirty="0"/>
              <a:t>Proteins, peptide bonds, dihedral angles, etc.</a:t>
            </a:r>
          </a:p>
          <a:p>
            <a:pPr lvl="1"/>
            <a:r>
              <a:rPr lang="en-GB" dirty="0"/>
              <a:t>Diffusion models</a:t>
            </a:r>
          </a:p>
          <a:p>
            <a:r>
              <a:rPr lang="en-GB" dirty="0"/>
              <a:t>Started reading papers</a:t>
            </a:r>
          </a:p>
          <a:p>
            <a:pPr lvl="1"/>
            <a:r>
              <a:rPr lang="en-GB" dirty="0"/>
              <a:t>Wu et al. (2022) Protein structure generation via folding diffusion</a:t>
            </a:r>
          </a:p>
          <a:p>
            <a:pPr lvl="1"/>
            <a:r>
              <a:rPr lang="en-GB" dirty="0"/>
              <a:t>Anand et al. (2022) Protein Structure and Sequence Generation with Equivariant DDPM</a:t>
            </a:r>
          </a:p>
          <a:p>
            <a:pPr lvl="1"/>
            <a:r>
              <a:rPr lang="en-GB" dirty="0"/>
              <a:t>Jumper et al. (2021) Highly accurate protein structure prediction with </a:t>
            </a:r>
            <a:r>
              <a:rPr lang="en-GB" dirty="0" err="1"/>
              <a:t>AlphaFold</a:t>
            </a:r>
            <a:endParaRPr lang="en-GB" dirty="0"/>
          </a:p>
          <a:p>
            <a:r>
              <a:rPr lang="en-GB" dirty="0"/>
              <a:t>Iterative process between reading and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8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B0DB-42C3-F0B9-C20E-C0F3C3F4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Writing/understanding to-do’s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5D0F-819C-5335-3F72-2CBEE091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Equivariant Diffusion Models (E3?) </a:t>
            </a:r>
          </a:p>
          <a:p>
            <a:pPr lvl="1"/>
            <a:r>
              <a:rPr lang="en-GB" dirty="0"/>
              <a:t>Invariant point attention (IPA)</a:t>
            </a:r>
          </a:p>
          <a:p>
            <a:r>
              <a:rPr lang="en-GB" dirty="0"/>
              <a:t>Classifier Guidance</a:t>
            </a:r>
          </a:p>
          <a:p>
            <a:r>
              <a:rPr lang="en-GB" dirty="0"/>
              <a:t>Maybe something about Post-processing (ADMM and Rosetta)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58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828A-330C-D891-3B62-0C224FE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0046-1BAF-E91C-A4DA-43FD8584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makes dihedral angles hard to calculate?</a:t>
            </a:r>
          </a:p>
          <a:p>
            <a:r>
              <a:rPr lang="en-GB" dirty="0"/>
              <a:t>How do translation/rotation/reflection affect proteins?</a:t>
            </a:r>
          </a:p>
          <a:p>
            <a:r>
              <a:rPr lang="en-GB" dirty="0"/>
              <a:t>What is the difference between the Static and the Dynamic nature of proteins?</a:t>
            </a:r>
          </a:p>
          <a:p>
            <a:r>
              <a:rPr lang="en-GB" dirty="0"/>
              <a:t>What are Rotamers?</a:t>
            </a:r>
          </a:p>
          <a:p>
            <a:r>
              <a:rPr lang="en-GB" dirty="0"/>
              <a:t>Is diffusion based generative design for smaller molecules successful?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A7A6-647F-1BAA-2085-EB61E60B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174CF-241A-A586-62ED-79D0792A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204" y="2672371"/>
            <a:ext cx="8173591" cy="2657846"/>
          </a:xfrm>
        </p:spPr>
      </p:pic>
    </p:spTree>
    <p:extLst>
      <p:ext uri="{BB962C8B-B14F-4D97-AF65-F5344CB8AC3E}">
        <p14:creationId xmlns:p14="http://schemas.microsoft.com/office/powerpoint/2010/main" val="215446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to find and move faster through papers so I can make an initial selection</a:t>
            </a:r>
          </a:p>
          <a:p>
            <a:r>
              <a:rPr lang="en-GB" dirty="0"/>
              <a:t>Get a general outline done so that I can start writing a bit in week 3</a:t>
            </a:r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Update #1</vt:lpstr>
      <vt:lpstr>What I have done</vt:lpstr>
      <vt:lpstr>Writing/understanding to-do’s</vt:lpstr>
      <vt:lpstr>Questions</vt:lpstr>
      <vt:lpstr>Questions</vt:lpstr>
      <vt:lpstr>Next week?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</cp:revision>
  <dcterms:created xsi:type="dcterms:W3CDTF">2023-09-07T14:29:33Z</dcterms:created>
  <dcterms:modified xsi:type="dcterms:W3CDTF">2023-09-07T15:06:27Z</dcterms:modified>
</cp:coreProperties>
</file>