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Written more on my background knowledge by writing notes</a:t>
            </a:r>
          </a:p>
          <a:p>
            <a:pPr lvl="1"/>
            <a:r>
              <a:rPr lang="en-GB" dirty="0"/>
              <a:t>Equivariance in proteins and in neural networks</a:t>
            </a:r>
          </a:p>
          <a:p>
            <a:pPr lvl="1"/>
            <a:r>
              <a:rPr lang="en-GB" dirty="0"/>
              <a:t>Guided diffusion models, classifier and classifier free</a:t>
            </a:r>
          </a:p>
          <a:p>
            <a:r>
              <a:rPr lang="en-GB" dirty="0"/>
              <a:t>Reading/read the papers</a:t>
            </a:r>
          </a:p>
          <a:p>
            <a:pPr lvl="1"/>
            <a:r>
              <a:rPr lang="en-GB" dirty="0"/>
              <a:t>Anand et al. (2022) Protein Structure and Sequence Generation with Equivariant Denoising Diffusion Probabilistic Models</a:t>
            </a:r>
          </a:p>
          <a:p>
            <a:pPr lvl="1"/>
            <a:r>
              <a:rPr lang="en-GB" dirty="0"/>
              <a:t>Nichol et al (2022) GLIDE: Towards Photorealistic Image Generation and Editing with Text-Guided Diffusion Models</a:t>
            </a:r>
          </a:p>
          <a:p>
            <a:pPr lvl="1"/>
            <a:r>
              <a:rPr lang="en-GB" dirty="0"/>
              <a:t>Gruver et al. (2023) Protein Design with Guided Discrete Diffusion</a:t>
            </a:r>
          </a:p>
          <a:p>
            <a:r>
              <a:rPr lang="en-GB" dirty="0"/>
              <a:t>Iterative process between reading and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B0DB-42C3-F0B9-C20E-C0F3C3F4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Writing/understanding to-do’s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5D0F-819C-5335-3F72-2CBEE0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Guidance or autoregressive guidance</a:t>
            </a:r>
          </a:p>
          <a:p>
            <a:r>
              <a:rPr lang="en-GB" dirty="0"/>
              <a:t>Predicting Proteins using Diffusion Models</a:t>
            </a:r>
          </a:p>
          <a:p>
            <a:r>
              <a:rPr lang="en-GB" dirty="0"/>
              <a:t>Papers Notes for diffusion for protein prediction/generation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58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diffusion based generative design for smaller molecules successful?</a:t>
            </a:r>
          </a:p>
          <a:p>
            <a:r>
              <a:rPr lang="en-GB" dirty="0"/>
              <a:t>Some papers are predicting sequence or structure while others are generative. Should I include both types?</a:t>
            </a:r>
          </a:p>
          <a:p>
            <a:r>
              <a:rPr lang="en-GB" dirty="0"/>
              <a:t>Difference between Denoising Diffusion Implicit Model and Denoising Diffusion Probabilistic Model?</a:t>
            </a:r>
          </a:p>
          <a:p>
            <a:r>
              <a:rPr lang="en-GB" dirty="0"/>
              <a:t>Protein properties</a:t>
            </a:r>
          </a:p>
          <a:p>
            <a:pPr lvl="1"/>
            <a:r>
              <a:rPr lang="en-GB" dirty="0">
                <a:solidFill>
                  <a:srgbClr val="92D050"/>
                </a:solidFill>
              </a:rPr>
              <a:t>Binding affinity, Aggregation tendency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expression yield? </a:t>
            </a:r>
            <a:endParaRPr lang="en-GB" dirty="0"/>
          </a:p>
          <a:p>
            <a:r>
              <a:rPr lang="en-GB" dirty="0"/>
              <a:t>Is diffusion inpainting valuable to look at/understand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A9C-8FFA-5EB9-4624-6B7DA986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478-845F-4155-07D7-088D8E205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are diffusion models </a:t>
            </a:r>
            <a:r>
              <a:rPr lang="en-GB" strike="sngStrike" dirty="0"/>
              <a:t>used in protein sequence and structure prediction and in generative modelling</a:t>
            </a:r>
            <a:r>
              <a:rPr lang="en-GB" dirty="0"/>
              <a:t>?</a:t>
            </a:r>
          </a:p>
          <a:p>
            <a:r>
              <a:rPr lang="en-GB" dirty="0"/>
              <a:t>Used in conditioned generative protein modelling</a:t>
            </a:r>
          </a:p>
        </p:txBody>
      </p:sp>
    </p:spTree>
    <p:extLst>
      <p:ext uri="{BB962C8B-B14F-4D97-AF65-F5344CB8AC3E}">
        <p14:creationId xmlns:p14="http://schemas.microsoft.com/office/powerpoint/2010/main" val="178801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A7A6-647F-1BAA-2085-EB61E60B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F017F-5A72-AC5A-921E-7CD02C35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Background – proteins, diffusion, and maybe more</a:t>
            </a:r>
          </a:p>
          <a:p>
            <a:r>
              <a:rPr lang="en-GB" dirty="0"/>
              <a:t>Sequence or structure prediction using diffusion</a:t>
            </a:r>
          </a:p>
          <a:p>
            <a:pPr lvl="1"/>
            <a:r>
              <a:rPr lang="en-GB" dirty="0"/>
              <a:t>Sequence-to-structure and structure-to-sequence</a:t>
            </a:r>
          </a:p>
          <a:p>
            <a:r>
              <a:rPr lang="en-GB" dirty="0"/>
              <a:t>Generative modelling using diffusion</a:t>
            </a:r>
          </a:p>
          <a:p>
            <a:r>
              <a:rPr lang="en-GB" dirty="0"/>
              <a:t>Future work – what is new in diffusion which can be used for protein modelling</a:t>
            </a:r>
          </a:p>
          <a:p>
            <a:pPr lvl="1"/>
            <a:r>
              <a:rPr lang="en-GB" dirty="0"/>
              <a:t>Or what has been done in other molecular design frameworks</a:t>
            </a:r>
          </a:p>
          <a:p>
            <a:pPr lvl="1"/>
            <a:r>
              <a:rPr lang="en-GB" dirty="0"/>
              <a:t>Or both?</a:t>
            </a:r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6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5BA-D37C-E720-943B-ED3305F4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structure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1463-26D6-6F90-15AB-F4203633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should model architecture be incorporated?</a:t>
            </a:r>
          </a:p>
          <a:p>
            <a:pPr lvl="1"/>
            <a:r>
              <a:rPr lang="en-GB" dirty="0"/>
              <a:t>Just mention it when introducing paper or group similar together in paragraph/subsection</a:t>
            </a:r>
          </a:p>
          <a:p>
            <a:r>
              <a:rPr lang="en-GB" dirty="0"/>
              <a:t>Is it important to make a distinction on how the protein is modelled?</a:t>
            </a:r>
          </a:p>
          <a:p>
            <a:r>
              <a:rPr lang="en-GB" dirty="0"/>
              <a:t>Is it important to make a distinction on how denoising is done?</a:t>
            </a:r>
          </a:p>
          <a:p>
            <a:r>
              <a:rPr lang="en-GB" dirty="0"/>
              <a:t>Make a graph figure of all/most papers</a:t>
            </a:r>
          </a:p>
        </p:txBody>
      </p:sp>
    </p:spTree>
    <p:extLst>
      <p:ext uri="{BB962C8B-B14F-4D97-AF65-F5344CB8AC3E}">
        <p14:creationId xmlns:p14="http://schemas.microsoft.com/office/powerpoint/2010/main" val="17364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find and move faster through papers so I can make an initial selection (until Tuesday)</a:t>
            </a:r>
          </a:p>
          <a:p>
            <a:r>
              <a:rPr lang="en-GB" dirty="0"/>
              <a:t>Start writing (from Wednesday)</a:t>
            </a:r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Update #2</vt:lpstr>
      <vt:lpstr>What I have done</vt:lpstr>
      <vt:lpstr>Writing/understanding to-do’s</vt:lpstr>
      <vt:lpstr>Questions</vt:lpstr>
      <vt:lpstr>Research question</vt:lpstr>
      <vt:lpstr>Paper structure</vt:lpstr>
      <vt:lpstr>Additional structure remarks</vt:lpstr>
      <vt:lpstr>Next week?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3</cp:revision>
  <dcterms:created xsi:type="dcterms:W3CDTF">2023-09-07T14:29:33Z</dcterms:created>
  <dcterms:modified xsi:type="dcterms:W3CDTF">2023-09-15T12:45:15Z</dcterms:modified>
</cp:coreProperties>
</file>