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06" autoAdjust="0"/>
    <p:restoredTop sz="94660"/>
  </p:normalViewPr>
  <p:slideViewPr>
    <p:cSldViewPr snapToGrid="0">
      <p:cViewPr varScale="1">
        <p:scale>
          <a:sx n="86" d="100"/>
          <a:sy n="86" d="100"/>
        </p:scale>
        <p:origin x="76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2D26C-DFF4-89A2-2482-E20455D45A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6C2100-FF5B-385D-B839-F84A0BC6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63FEB6-06B2-6EFB-0AE9-AC77E8621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376E3-1936-442E-AA52-67E59423293D}" type="datetimeFigureOut">
              <a:rPr lang="en-GB" smtClean="0"/>
              <a:t>11/10/2023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DFBDB2-84FA-C157-3A37-486CC393A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A4BC0-0032-54C6-A799-9AB2181BC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670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E5430-EFC8-1BDF-D8CC-327531F79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730876-531C-622C-1D53-368A88C923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00F00B-3598-EBF6-10DC-1DC1AE722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376E3-1936-442E-AA52-67E59423293D}" type="datetimeFigureOut">
              <a:rPr lang="en-GB" smtClean="0"/>
              <a:t>11/10/2023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5E92D5-005B-5214-A84D-63B9732C9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C52FC3-382D-2EAA-4DAA-80B17BE6D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9012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1345F8-3A76-C88E-3AA8-D33BABDB0F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333F38-8D14-742E-5719-6BD78FCCE5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136E6B-F8CD-EA85-8C83-0C2F18351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376E3-1936-442E-AA52-67E59423293D}" type="datetimeFigureOut">
              <a:rPr lang="en-GB" smtClean="0"/>
              <a:t>11/10/2023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6C20BB-3524-0620-7529-6FE6DFBAB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46E69-B698-7D32-9C03-1BBE5B48E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758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DF498-19DB-6E01-7FB5-00D06BB54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17A2E-E952-175D-3465-4EC68CE09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D539FF-93BF-C465-91B4-2E9DAD6C0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376E3-1936-442E-AA52-67E59423293D}" type="datetimeFigureOut">
              <a:rPr lang="en-GB" smtClean="0"/>
              <a:t>11/10/2023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432BC-4283-CDFC-421D-D469F9FD6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9DBCB-CF2E-A93D-7EAD-4F3C3D03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9748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3D6B6-D232-948A-138C-DA2EA5639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CF10EA-3DC8-49EA-1B91-F8BA0D4E39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3842CF-830F-0F98-AA72-BD20CF95B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376E3-1936-442E-AA52-67E59423293D}" type="datetimeFigureOut">
              <a:rPr lang="en-GB" smtClean="0"/>
              <a:t>11/10/2023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E15230-A070-5921-67DC-E21CDBD9A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D30522-B86C-47BA-4EC4-96DA3B807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9161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9EF9F-57E7-E39A-924F-40627791D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8A653-56EF-0E36-7C60-F0AB4E0472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6E3201-4AEC-0EE4-AD34-965D48A2CD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92B446-0666-4388-4CEA-66DEAE805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376E3-1936-442E-AA52-67E59423293D}" type="datetimeFigureOut">
              <a:rPr lang="en-GB" smtClean="0"/>
              <a:t>11/10/2023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5F28DE-F1EF-5513-AEF7-BE8C85381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16949C-F1C7-9FF5-B414-EDB1D9535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4965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D1561-8400-F069-8912-90780363A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F30A9F-C03B-8836-A9DD-C07EF1EBD1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8CA115-9320-4AFB-56DB-F86430A3C3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965246-78A1-C25A-36AE-EE96C7B22D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4EC2AB-5B46-C77E-F578-525D309068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92CB54-CCDD-03DA-FAA6-FE8E034F6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376E3-1936-442E-AA52-67E59423293D}" type="datetimeFigureOut">
              <a:rPr lang="en-GB" smtClean="0"/>
              <a:t>11/10/2023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D57FCD-8E23-5C7A-4DF8-2EABECF40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20589B-C2AF-D188-85F6-E000DD456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6379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19816-87D9-5919-2408-9BF55263B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F6B25E-8C39-6683-5580-2DE6CD04F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376E3-1936-442E-AA52-67E59423293D}" type="datetimeFigureOut">
              <a:rPr lang="en-GB" smtClean="0"/>
              <a:t>11/10/2023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E6C932-4559-32D7-CC00-D8A77EA4E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10C747-99FD-FBFB-801D-DC6789BAA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3873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DF875B-7529-4CF6-F2F1-6DA7506E4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376E3-1936-442E-AA52-67E59423293D}" type="datetimeFigureOut">
              <a:rPr lang="en-GB" smtClean="0"/>
              <a:t>11/10/2023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5D7500-20CB-4823-237E-F92369B9D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B475FE-7AB9-FEF4-7C55-BBBBB64FB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0493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A1947-E442-AE9C-B1C0-7FDD992FA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04244-3C7D-E5C2-5704-8115CA484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48AED1-F303-1ADD-20EE-9717360ECB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CAEDE8-F5BD-D9A8-8D4C-900D04A1B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376E3-1936-442E-AA52-67E59423293D}" type="datetimeFigureOut">
              <a:rPr lang="en-GB" smtClean="0"/>
              <a:t>11/10/2023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2427B5-241A-751E-6FD1-DE8FDADC8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C00003-AE23-0B2B-F6D7-F33A049D8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3030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2D28D-EF0E-BB0F-A503-9A9C312E1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DFF94-8511-9A60-1C65-399A2C37C0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FFF2FB-3507-F506-B576-B6A8E1515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122664-5242-EC6A-F23F-CB4214A47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376E3-1936-442E-AA52-67E59423293D}" type="datetimeFigureOut">
              <a:rPr lang="en-GB" smtClean="0"/>
              <a:t>11/10/2023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0F2B1C-BDBC-96AE-1529-785D4B4E7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A4FE0F-0F73-6AA4-3535-2BA125B4E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1507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0353DD-2100-041D-43A6-665172502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D90962-4262-44AB-26FA-957C7D5E2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C8467-1291-74AF-0602-7E5F1A9DB0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376E3-1936-442E-AA52-67E59423293D}" type="datetimeFigureOut">
              <a:rPr lang="en-GB" smtClean="0"/>
              <a:t>11/10/2023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ADD07F-7F85-FE61-1FDB-ACFE50B000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56E40-7754-88D2-9083-64B8A80270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FA591C-985B-4013-A3A4-EEE533F44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8746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ciencedirect.com/science/article/pii/S0006349522018537?via%3Dihub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D081C-AB28-F728-2D40-408A50406E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Weekly Update #6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E00D92-1E8E-3C02-5128-031D9B744B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Gijs Admiraal</a:t>
            </a:r>
          </a:p>
        </p:txBody>
      </p:sp>
    </p:spTree>
    <p:extLst>
      <p:ext uri="{BB962C8B-B14F-4D97-AF65-F5344CB8AC3E}">
        <p14:creationId xmlns:p14="http://schemas.microsoft.com/office/powerpoint/2010/main" val="820872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C8804-093B-21A3-F291-5E4CAF56D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 have done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9E649-5C1A-1C27-4EAD-818AECF36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Read at least one paper a day</a:t>
            </a:r>
          </a:p>
          <a:p>
            <a:pPr lvl="1"/>
            <a:r>
              <a:rPr lang="en-GB" dirty="0"/>
              <a:t>Catalogue it in a table in excel</a:t>
            </a:r>
          </a:p>
          <a:p>
            <a:r>
              <a:rPr lang="en-GB" dirty="0"/>
              <a:t>Wrote section “Predicting Structure by conditioning on sequence”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8867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C828A-330C-D891-3B62-0C224FEA3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C0046-1BAF-E91C-A4DA-43FD8584C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Found GitHub page with a lot of protein design papers</a:t>
            </a:r>
          </a:p>
          <a:p>
            <a:pPr lvl="1"/>
            <a:r>
              <a:rPr lang="en-GB" dirty="0"/>
              <a:t>Categorized by x to y and subcategories are model type</a:t>
            </a:r>
          </a:p>
          <a:p>
            <a:r>
              <a:rPr lang="en-GB" dirty="0"/>
              <a:t>One paper divided related work into backbone first and end-to-end</a:t>
            </a:r>
          </a:p>
          <a:p>
            <a:r>
              <a:rPr lang="en-GB" dirty="0"/>
              <a:t>From </a:t>
            </a:r>
            <a:r>
              <a:rPr lang="en-GB" dirty="0" err="1"/>
              <a:t>DiffDock</a:t>
            </a:r>
            <a:r>
              <a:rPr lang="en-GB" dirty="0"/>
              <a:t> paper: “</a:t>
            </a:r>
            <a:r>
              <a:rPr lang="en-GB" sz="2400" dirty="0"/>
              <a:t>we view molecular docking as the problem of learning a distribution over ligand poses conditioned on the protein structure and develop a diffusion generative model over this space</a:t>
            </a:r>
            <a:r>
              <a:rPr lang="en-GB" dirty="0"/>
              <a:t>”</a:t>
            </a:r>
          </a:p>
          <a:p>
            <a:pPr lvl="1"/>
            <a:r>
              <a:rPr lang="en-GB" dirty="0"/>
              <a:t>Is this still protein design if they model ligand poses?</a:t>
            </a:r>
          </a:p>
          <a:p>
            <a:r>
              <a:rPr lang="en-GB" dirty="0"/>
              <a:t>Can’t find this paper</a:t>
            </a:r>
          </a:p>
          <a:p>
            <a:pPr lvl="1"/>
            <a:r>
              <a:rPr lang="en-GB" dirty="0"/>
              <a:t>Blind protein-ligand docking with diffusion-based deep generative models </a:t>
            </a:r>
            <a:r>
              <a:rPr lang="en-GB" dirty="0">
                <a:hlinkClick r:id="rId2"/>
              </a:rPr>
              <a:t>https://www.sciencedirect.com/science/article/pii/S0006349522018537?via%3Dihub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9366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7342C-7908-6E8F-4F55-16899826D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Next week?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877C7-9F01-AD0E-7CE8-833461F01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Just continue this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6530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10337</TotalTime>
  <Words>147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Weekly Update #6</vt:lpstr>
      <vt:lpstr>What I have done</vt:lpstr>
      <vt:lpstr>Questions</vt:lpstr>
      <vt:lpstr>Next week?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Update #1</dc:title>
  <dc:creator>Gijs Admiraal</dc:creator>
  <cp:lastModifiedBy>Gijs Admiraal</cp:lastModifiedBy>
  <cp:revision>6</cp:revision>
  <dcterms:created xsi:type="dcterms:W3CDTF">2023-09-07T14:29:33Z</dcterms:created>
  <dcterms:modified xsi:type="dcterms:W3CDTF">2023-10-11T14:10:41Z</dcterms:modified>
</cp:coreProperties>
</file>