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at least one paper a day</a:t>
            </a:r>
          </a:p>
          <a:p>
            <a:pPr lvl="1"/>
            <a:r>
              <a:rPr lang="en-GB" dirty="0"/>
              <a:t>Catalogue it in a table in excel</a:t>
            </a:r>
          </a:p>
          <a:p>
            <a:r>
              <a:rPr lang="en-GB" dirty="0"/>
              <a:t>Wrote section “Protein design conditioned on other molecules”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8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0046-1BAF-E91C-A4DA-43FD8584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Proteins/the human body as a machine </a:t>
            </a:r>
          </a:p>
          <a:p>
            <a:pPr lvl="1"/>
            <a:r>
              <a:rPr lang="en-GB" dirty="0"/>
              <a:t>Protein structure “jiggles” and can change significantly in different environments</a:t>
            </a:r>
          </a:p>
          <a:p>
            <a:pPr lvl="1"/>
            <a:r>
              <a:rPr lang="en-GB" dirty="0"/>
              <a:t>Inherently disordered proteins</a:t>
            </a:r>
          </a:p>
          <a:p>
            <a:pPr lvl="1"/>
            <a:r>
              <a:rPr lang="en-GB" dirty="0"/>
              <a:t>Perform more than one function</a:t>
            </a:r>
          </a:p>
          <a:p>
            <a:r>
              <a:rPr lang="en-GB" dirty="0"/>
              <a:t>Include previous work for specific sections?</a:t>
            </a:r>
          </a:p>
          <a:p>
            <a:r>
              <a:rPr lang="en-GB" dirty="0"/>
              <a:t>Include unconditional section?</a:t>
            </a:r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continue this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for protein property conditioning</a:t>
            </a:r>
          </a:p>
          <a:p>
            <a:r>
              <a:rPr lang="en-GB" dirty="0"/>
              <a:t>And define conditioning</a:t>
            </a:r>
          </a:p>
          <a:p>
            <a:pPr lvl="1"/>
            <a:r>
              <a:rPr lang="en-GB" dirty="0"/>
              <a:t>Also talk about if some form of conditioning is not done</a:t>
            </a:r>
          </a:p>
          <a:p>
            <a:r>
              <a:rPr lang="en-GB" dirty="0"/>
              <a:t>Talk about how the conditioning is done methodologically</a:t>
            </a:r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14793</TotalTime>
  <Words>108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Update #7</vt:lpstr>
      <vt:lpstr>What I have done</vt:lpstr>
      <vt:lpstr>Questions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7</cp:revision>
  <dcterms:created xsi:type="dcterms:W3CDTF">2023-09-07T14:29:33Z</dcterms:created>
  <dcterms:modified xsi:type="dcterms:W3CDTF">2023-10-22T14:37:20Z</dcterms:modified>
</cp:coreProperties>
</file>