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3" r:id="rId6"/>
    <p:sldId id="270" r:id="rId7"/>
    <p:sldId id="271" r:id="rId8"/>
    <p:sldId id="272" r:id="rId9"/>
    <p:sldId id="259" r:id="rId10"/>
    <p:sldId id="263" r:id="rId11"/>
    <p:sldId id="261" r:id="rId12"/>
    <p:sldId id="262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D26C-DFF4-89A2-2482-E20455D4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2100-FF5B-385D-B839-F84A0BC6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FEB6-06B2-6EFB-0AE9-AC77E862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BDB2-84FA-C157-3A37-486CC393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4BC0-0032-54C6-A799-9AB2181B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5430-EFC8-1BDF-D8CC-327531F7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30876-531C-622C-1D53-368A88C9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F00B-3598-EBF6-10DC-1DC1AE72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92D5-005B-5214-A84D-63B9732C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2FC3-382D-2EAA-4DAA-80B17BE6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345F8-3A76-C88E-3AA8-D33BABDB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33F38-8D14-742E-5719-6BD78FCC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6E6B-F8CD-EA85-8C83-0C2F183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20BB-3524-0620-7529-6FE6DFBA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6E69-B698-7D32-9C03-1BBE5B48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F498-19DB-6E01-7FB5-00D06BB5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7A2E-E952-175D-3465-4EC68CE0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39FF-93BF-C465-91B4-2E9DAD6C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32BC-4283-CDFC-421D-D469F9FD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DBCB-CF2E-A93D-7EAD-4F3C3D03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4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D6B6-D232-948A-138C-DA2EA563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10EA-3DC8-49EA-1B91-F8BA0D4E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842CF-830F-0F98-AA72-BD20CF95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5230-A070-5921-67DC-E21CDBD9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0522-B86C-47BA-4EC4-96DA3B80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EF9F-57E7-E39A-924F-40627791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A653-56EF-0E36-7C60-F0AB4E047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3201-4AEC-0EE4-AD34-965D48A2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2B446-0666-4388-4CEA-66DEAE8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28DE-F1EF-5513-AEF7-BE8C853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949C-F1C7-9FF5-B414-EDB1D953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6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1561-8400-F069-8912-90780363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0A9F-C03B-8836-A9DD-C07EF1EB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A115-9320-4AFB-56DB-F86430A3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65246-78A1-C25A-36AE-EE96C7B22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EC2AB-5B46-C77E-F578-525D30906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2CB54-CCDD-03DA-FAA6-FE8E034F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57FCD-8E23-5C7A-4DF8-2EABECF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0589B-C2AF-D188-85F6-E000DD45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9816-87D9-5919-2408-9BF55263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6B25E-8C39-6683-5580-2DE6CD04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6C932-4559-32D7-CC00-D8A77EA4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0C747-99FD-FBFB-801D-DC6789BA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F875B-7529-4CF6-F2F1-6DA7506E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D7500-20CB-4823-237E-F92369B9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475FE-7AB9-FEF4-7C55-BBBBB64F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9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1947-E442-AE9C-B1C0-7FDD992F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4244-3C7D-E5C2-5704-8115CA48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AED1-F303-1ADD-20EE-9717360E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EDE8-F5BD-D9A8-8D4C-900D04A1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27B5-241A-751E-6FD1-DE8FDAD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00003-AE23-0B2B-F6D7-F33A049D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3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D28D-EF0E-BB0F-A503-9A9C312E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DFF94-8511-9A60-1C65-399A2C37C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FF2FB-3507-F506-B576-B6A8E151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2664-5242-EC6A-F23F-CB4214A4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2B1C-BDBC-96AE-1529-785D4B4E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4FE0F-0F73-6AA4-3535-2BA125B4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0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353DD-2100-041D-43A6-66517250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90962-4262-44AB-26FA-957C7D5E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8467-1291-74AF-0602-7E5F1A9DB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76E3-1936-442E-AA52-67E59423293D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D07F-7F85-FE61-1FDB-ACFE50B00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6E40-7754-88D2-9083-64B8A802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4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081C-AB28-F728-2D40-408A50406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Weekly Update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00D92-1E8E-3C02-5128-031D9B744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Gijs Admiraal</a:t>
            </a:r>
          </a:p>
        </p:txBody>
      </p:sp>
    </p:spTree>
    <p:extLst>
      <p:ext uri="{BB962C8B-B14F-4D97-AF65-F5344CB8AC3E}">
        <p14:creationId xmlns:p14="http://schemas.microsoft.com/office/powerpoint/2010/main" val="82087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828A-330C-D891-3B62-0C224FEA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37C21-59AF-9471-8615-A392538BF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 together at my questions document?</a:t>
            </a:r>
          </a:p>
        </p:txBody>
      </p:sp>
    </p:spTree>
    <p:extLst>
      <p:ext uri="{BB962C8B-B14F-4D97-AF65-F5344CB8AC3E}">
        <p14:creationId xmlns:p14="http://schemas.microsoft.com/office/powerpoint/2010/main" val="259857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342C-7908-6E8F-4F55-16899826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877C7-9F01-AD0E-7CE8-833461F0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Read more</a:t>
            </a:r>
          </a:p>
          <a:p>
            <a:r>
              <a:rPr lang="en-GB" dirty="0"/>
              <a:t>Summarize other flam-shepherd paper</a:t>
            </a:r>
          </a:p>
          <a:p>
            <a:r>
              <a:rPr lang="en-GB" dirty="0"/>
              <a:t>Write about/understand (chemical) language models</a:t>
            </a:r>
          </a:p>
          <a:p>
            <a:r>
              <a:rPr lang="en-GB" dirty="0"/>
              <a:t>Delve more into the evolution of amino acids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53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D4DD-75EB-3F93-BD97-4E014EC1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D6424-5624-8C22-532D-E4A570F1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Challenges for synthetic amino acids</a:t>
            </a:r>
          </a:p>
          <a:p>
            <a:r>
              <a:rPr lang="en-GB" dirty="0"/>
              <a:t>Slide with what I did in the previous weeks</a:t>
            </a:r>
          </a:p>
          <a:p>
            <a:r>
              <a:rPr lang="en-GB" dirty="0"/>
              <a:t>Data analysis</a:t>
            </a:r>
          </a:p>
          <a:p>
            <a:r>
              <a:rPr lang="en-GB" dirty="0"/>
              <a:t>Look at codes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95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8804-093B-21A3-F291-5E4CAF56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E649-5C1A-1C27-4EAD-818AECF3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Read and summarized the paper “Atom-by-atom protein generation and beyond with language models”</a:t>
            </a:r>
          </a:p>
          <a:p>
            <a:r>
              <a:rPr lang="en-GB" dirty="0"/>
              <a:t>Created a small </a:t>
            </a:r>
            <a:r>
              <a:rPr lang="en-GB" dirty="0" err="1"/>
              <a:t>mindmap</a:t>
            </a:r>
            <a:endParaRPr lang="en-GB" dirty="0"/>
          </a:p>
          <a:p>
            <a:r>
              <a:rPr lang="en-GB" dirty="0"/>
              <a:t>Looked at some other interesting papers</a:t>
            </a:r>
          </a:p>
          <a:p>
            <a:pPr lvl="1"/>
            <a:r>
              <a:rPr lang="en-GB" dirty="0"/>
              <a:t>A. </a:t>
            </a:r>
            <a:r>
              <a:rPr lang="en-GB" dirty="0" err="1"/>
              <a:t>Kirschning</a:t>
            </a:r>
            <a:r>
              <a:rPr lang="en-GB" dirty="0"/>
              <a:t> (2022) - On the Evolutionary History of the Twenty Encoded Amino Acids</a:t>
            </a:r>
          </a:p>
          <a:p>
            <a:pPr lvl="1"/>
            <a:r>
              <a:rPr lang="en-GB" dirty="0"/>
              <a:t>J.B. Ingraham et al. (2023) - Illuminating protein space with a programmable generative model</a:t>
            </a:r>
          </a:p>
          <a:p>
            <a:pPr lvl="1"/>
            <a:r>
              <a:rPr lang="en-GB" dirty="0"/>
              <a:t>D. Flam-Shepherd et al. (2022) - Language models can learn complex molecular</a:t>
            </a:r>
          </a:p>
          <a:p>
            <a:r>
              <a:rPr lang="en-GB" dirty="0"/>
              <a:t>Started on a </a:t>
            </a:r>
            <a:r>
              <a:rPr lang="en-GB" dirty="0" err="1"/>
              <a:t>RDKit</a:t>
            </a:r>
            <a:r>
              <a:rPr lang="en-GB" dirty="0"/>
              <a:t> tutorial</a:t>
            </a:r>
          </a:p>
          <a:p>
            <a:r>
              <a:rPr lang="en-GB" dirty="0"/>
              <a:t>Made a question document</a:t>
            </a:r>
          </a:p>
        </p:txBody>
      </p:sp>
    </p:spTree>
    <p:extLst>
      <p:ext uri="{BB962C8B-B14F-4D97-AF65-F5344CB8AC3E}">
        <p14:creationId xmlns:p14="http://schemas.microsoft.com/office/powerpoint/2010/main" val="343093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8804-093B-21A3-F291-5E4CAF56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E649-5C1A-1C27-4EAD-818AECF3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Read and summarized the paper “Atom-by-atom protein generation and beyond with language models”</a:t>
            </a:r>
          </a:p>
          <a:p>
            <a:r>
              <a:rPr lang="en-GB" dirty="0">
                <a:solidFill>
                  <a:schemeClr val="bg2"/>
                </a:solidFill>
              </a:rPr>
              <a:t>Created a small </a:t>
            </a:r>
            <a:r>
              <a:rPr lang="en-GB" dirty="0" err="1">
                <a:solidFill>
                  <a:schemeClr val="bg2"/>
                </a:solidFill>
              </a:rPr>
              <a:t>mindmap</a:t>
            </a:r>
            <a:endParaRPr lang="en-GB" dirty="0">
              <a:solidFill>
                <a:schemeClr val="bg2"/>
              </a:solidFill>
            </a:endParaRPr>
          </a:p>
          <a:p>
            <a:r>
              <a:rPr lang="en-GB" dirty="0">
                <a:solidFill>
                  <a:schemeClr val="bg2"/>
                </a:solidFill>
              </a:rPr>
              <a:t>Looked at some other interesting papers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A. </a:t>
            </a:r>
            <a:r>
              <a:rPr lang="en-GB" dirty="0" err="1">
                <a:solidFill>
                  <a:schemeClr val="bg2"/>
                </a:solidFill>
              </a:rPr>
              <a:t>Kirschning</a:t>
            </a:r>
            <a:r>
              <a:rPr lang="en-GB" dirty="0">
                <a:solidFill>
                  <a:schemeClr val="bg2"/>
                </a:solidFill>
              </a:rPr>
              <a:t> (2022) - On the Evolutionary History of the Twenty Encoded Amino Acids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J.B. Ingraham et al. (2023) - Illuminating protein space with a programmable generative model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D. Flam-Shepherd et al. (2022) - Language models can learn complex molecular</a:t>
            </a:r>
          </a:p>
          <a:p>
            <a:r>
              <a:rPr lang="en-GB" dirty="0">
                <a:solidFill>
                  <a:schemeClr val="bg2"/>
                </a:solidFill>
              </a:rPr>
              <a:t>Started on a </a:t>
            </a:r>
            <a:r>
              <a:rPr lang="en-GB" dirty="0" err="1">
                <a:solidFill>
                  <a:schemeClr val="bg2"/>
                </a:solidFill>
              </a:rPr>
              <a:t>RDKit</a:t>
            </a:r>
            <a:r>
              <a:rPr lang="en-GB" dirty="0">
                <a:solidFill>
                  <a:schemeClr val="bg2"/>
                </a:solidFill>
              </a:rPr>
              <a:t> tutorial</a:t>
            </a:r>
          </a:p>
          <a:p>
            <a:r>
              <a:rPr lang="en-GB" dirty="0">
                <a:solidFill>
                  <a:schemeClr val="bg2"/>
                </a:solidFill>
              </a:rPr>
              <a:t>Made a question document</a:t>
            </a:r>
          </a:p>
        </p:txBody>
      </p:sp>
    </p:spTree>
    <p:extLst>
      <p:ext uri="{BB962C8B-B14F-4D97-AF65-F5344CB8AC3E}">
        <p14:creationId xmlns:p14="http://schemas.microsoft.com/office/powerpoint/2010/main" val="80690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8804-093B-21A3-F291-5E4CAF56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E649-5C1A-1C27-4EAD-818AECF3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bg2"/>
                </a:solidFill>
              </a:rPr>
              <a:t>Read and summarized the paper “Atom-by-atom protein generation and beyond with language models”</a:t>
            </a:r>
          </a:p>
          <a:p>
            <a:r>
              <a:rPr lang="en-GB" dirty="0"/>
              <a:t>Created a small </a:t>
            </a:r>
            <a:r>
              <a:rPr lang="en-GB" dirty="0" err="1"/>
              <a:t>mindmap</a:t>
            </a:r>
            <a:endParaRPr lang="en-GB" dirty="0"/>
          </a:p>
          <a:p>
            <a:r>
              <a:rPr lang="en-GB" dirty="0">
                <a:solidFill>
                  <a:schemeClr val="bg2"/>
                </a:solidFill>
              </a:rPr>
              <a:t>Looked at some other interesting papers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A. </a:t>
            </a:r>
            <a:r>
              <a:rPr lang="en-GB" dirty="0" err="1">
                <a:solidFill>
                  <a:schemeClr val="bg2"/>
                </a:solidFill>
              </a:rPr>
              <a:t>Kirschning</a:t>
            </a:r>
            <a:r>
              <a:rPr lang="en-GB" dirty="0">
                <a:solidFill>
                  <a:schemeClr val="bg2"/>
                </a:solidFill>
              </a:rPr>
              <a:t> (2022) - On the Evolutionary History of the Twenty Encoded Amino Acids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J.B. Ingraham et al. (2023) - Illuminating protein space with a programmable generative model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D. Flam-Shepherd et al. (2022) - Language models can learn complex molecular</a:t>
            </a:r>
          </a:p>
          <a:p>
            <a:r>
              <a:rPr lang="en-GB" dirty="0">
                <a:solidFill>
                  <a:schemeClr val="bg2"/>
                </a:solidFill>
              </a:rPr>
              <a:t>Started on a </a:t>
            </a:r>
            <a:r>
              <a:rPr lang="en-GB" dirty="0" err="1">
                <a:solidFill>
                  <a:schemeClr val="bg2"/>
                </a:solidFill>
              </a:rPr>
              <a:t>RDKit</a:t>
            </a:r>
            <a:r>
              <a:rPr lang="en-GB" dirty="0">
                <a:solidFill>
                  <a:schemeClr val="bg2"/>
                </a:solidFill>
              </a:rPr>
              <a:t> tutorial</a:t>
            </a:r>
          </a:p>
          <a:p>
            <a:r>
              <a:rPr lang="en-GB" dirty="0">
                <a:solidFill>
                  <a:schemeClr val="bg2"/>
                </a:solidFill>
              </a:rPr>
              <a:t>Made a question document</a:t>
            </a:r>
          </a:p>
        </p:txBody>
      </p:sp>
    </p:spTree>
    <p:extLst>
      <p:ext uri="{BB962C8B-B14F-4D97-AF65-F5344CB8AC3E}">
        <p14:creationId xmlns:p14="http://schemas.microsoft.com/office/powerpoint/2010/main" val="262684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C61A-4E49-AF13-E1F8-25E26391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Mindmap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AD06BF-A023-D640-7DB4-1999BC5C9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288" y="1522920"/>
            <a:ext cx="8681423" cy="4969955"/>
          </a:xfrm>
        </p:spPr>
      </p:pic>
    </p:spTree>
    <p:extLst>
      <p:ext uri="{BB962C8B-B14F-4D97-AF65-F5344CB8AC3E}">
        <p14:creationId xmlns:p14="http://schemas.microsoft.com/office/powerpoint/2010/main" val="47922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8804-093B-21A3-F291-5E4CAF56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E649-5C1A-1C27-4EAD-818AECF3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bg2"/>
                </a:solidFill>
              </a:rPr>
              <a:t>Read and summarized the paper “Atom-by-atom protein generation and beyond with language models”</a:t>
            </a:r>
          </a:p>
          <a:p>
            <a:r>
              <a:rPr lang="en-GB" dirty="0">
                <a:solidFill>
                  <a:schemeClr val="bg2"/>
                </a:solidFill>
              </a:rPr>
              <a:t>Created a small </a:t>
            </a:r>
            <a:r>
              <a:rPr lang="en-GB" dirty="0" err="1">
                <a:solidFill>
                  <a:schemeClr val="bg2"/>
                </a:solidFill>
              </a:rPr>
              <a:t>mindmap</a:t>
            </a:r>
            <a:endParaRPr lang="en-GB" dirty="0">
              <a:solidFill>
                <a:schemeClr val="bg2"/>
              </a:solidFill>
            </a:endParaRPr>
          </a:p>
          <a:p>
            <a:r>
              <a:rPr lang="en-GB" dirty="0"/>
              <a:t>Looked at some other interesting papers</a:t>
            </a:r>
          </a:p>
          <a:p>
            <a:pPr lvl="1"/>
            <a:r>
              <a:rPr lang="en-GB" dirty="0"/>
              <a:t>A. </a:t>
            </a:r>
            <a:r>
              <a:rPr lang="en-GB" dirty="0" err="1"/>
              <a:t>Kirschning</a:t>
            </a:r>
            <a:r>
              <a:rPr lang="en-GB" dirty="0"/>
              <a:t> (2022) - On the Evolutionary History of the Twenty Encoded Amino Acids</a:t>
            </a:r>
          </a:p>
          <a:p>
            <a:pPr lvl="1"/>
            <a:r>
              <a:rPr lang="en-GB" dirty="0"/>
              <a:t>J.B. Ingraham et al. (2023) - Illuminating protein space with a programmable generative model</a:t>
            </a:r>
          </a:p>
          <a:p>
            <a:pPr lvl="1"/>
            <a:r>
              <a:rPr lang="en-GB" dirty="0"/>
              <a:t>D. Flam-Shepherd et al. (2022) - Language models can learn complex molecular</a:t>
            </a:r>
          </a:p>
          <a:p>
            <a:r>
              <a:rPr lang="en-GB" dirty="0">
                <a:solidFill>
                  <a:schemeClr val="bg2"/>
                </a:solidFill>
              </a:rPr>
              <a:t>Started on a </a:t>
            </a:r>
            <a:r>
              <a:rPr lang="en-GB" dirty="0" err="1">
                <a:solidFill>
                  <a:schemeClr val="bg2"/>
                </a:solidFill>
              </a:rPr>
              <a:t>RDKit</a:t>
            </a:r>
            <a:r>
              <a:rPr lang="en-GB" dirty="0">
                <a:solidFill>
                  <a:schemeClr val="bg2"/>
                </a:solidFill>
              </a:rPr>
              <a:t> tutorial</a:t>
            </a:r>
          </a:p>
          <a:p>
            <a:r>
              <a:rPr lang="en-GB" dirty="0">
                <a:solidFill>
                  <a:schemeClr val="bg2"/>
                </a:solidFill>
              </a:rPr>
              <a:t>Made a question document</a:t>
            </a:r>
          </a:p>
        </p:txBody>
      </p:sp>
    </p:spTree>
    <p:extLst>
      <p:ext uri="{BB962C8B-B14F-4D97-AF65-F5344CB8AC3E}">
        <p14:creationId xmlns:p14="http://schemas.microsoft.com/office/powerpoint/2010/main" val="426573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8804-093B-21A3-F291-5E4CAF56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E649-5C1A-1C27-4EAD-818AECF3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bg2"/>
                </a:solidFill>
              </a:rPr>
              <a:t>Read and summarized the paper “Atom-by-atom protein generation and beyond with language models”</a:t>
            </a:r>
          </a:p>
          <a:p>
            <a:r>
              <a:rPr lang="en-GB" dirty="0">
                <a:solidFill>
                  <a:schemeClr val="bg2"/>
                </a:solidFill>
              </a:rPr>
              <a:t>Created a small </a:t>
            </a:r>
            <a:r>
              <a:rPr lang="en-GB" dirty="0" err="1">
                <a:solidFill>
                  <a:schemeClr val="bg2"/>
                </a:solidFill>
              </a:rPr>
              <a:t>mindmap</a:t>
            </a:r>
            <a:endParaRPr lang="en-GB" dirty="0">
              <a:solidFill>
                <a:schemeClr val="bg2"/>
              </a:solidFill>
            </a:endParaRPr>
          </a:p>
          <a:p>
            <a:r>
              <a:rPr lang="en-GB" dirty="0">
                <a:solidFill>
                  <a:schemeClr val="bg2"/>
                </a:solidFill>
              </a:rPr>
              <a:t>Looked at some other interesting papers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A. </a:t>
            </a:r>
            <a:r>
              <a:rPr lang="en-GB" dirty="0" err="1">
                <a:solidFill>
                  <a:schemeClr val="bg2"/>
                </a:solidFill>
              </a:rPr>
              <a:t>Kirschning</a:t>
            </a:r>
            <a:r>
              <a:rPr lang="en-GB" dirty="0">
                <a:solidFill>
                  <a:schemeClr val="bg2"/>
                </a:solidFill>
              </a:rPr>
              <a:t> (2022) - On the Evolutionary History of the Twenty Encoded Amino Acids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J.B. Ingraham et al. (2023) - Illuminating protein space with a programmable generative model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D. Flam-Shepherd et al. (2022) - Language models can learn complex molecular</a:t>
            </a:r>
          </a:p>
          <a:p>
            <a:r>
              <a:rPr lang="en-GB" dirty="0"/>
              <a:t>Started on a </a:t>
            </a:r>
            <a:r>
              <a:rPr lang="en-GB" dirty="0" err="1"/>
              <a:t>RDKit</a:t>
            </a:r>
            <a:r>
              <a:rPr lang="en-GB" dirty="0"/>
              <a:t> tutorial</a:t>
            </a:r>
          </a:p>
          <a:p>
            <a:r>
              <a:rPr lang="en-GB" dirty="0">
                <a:solidFill>
                  <a:schemeClr val="bg2"/>
                </a:solidFill>
              </a:rPr>
              <a:t>Made a question document</a:t>
            </a:r>
          </a:p>
        </p:txBody>
      </p:sp>
    </p:spTree>
    <p:extLst>
      <p:ext uri="{BB962C8B-B14F-4D97-AF65-F5344CB8AC3E}">
        <p14:creationId xmlns:p14="http://schemas.microsoft.com/office/powerpoint/2010/main" val="173744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8804-093B-21A3-F291-5E4CAF56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E649-5C1A-1C27-4EAD-818AECF3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bg2"/>
                </a:solidFill>
              </a:rPr>
              <a:t>Read and summarized the paper “Atom-by-atom protein generation and beyond with language models”</a:t>
            </a:r>
          </a:p>
          <a:p>
            <a:r>
              <a:rPr lang="en-GB" dirty="0">
                <a:solidFill>
                  <a:schemeClr val="bg2"/>
                </a:solidFill>
              </a:rPr>
              <a:t>Created a small </a:t>
            </a:r>
            <a:r>
              <a:rPr lang="en-GB" dirty="0" err="1">
                <a:solidFill>
                  <a:schemeClr val="bg2"/>
                </a:solidFill>
              </a:rPr>
              <a:t>mindmap</a:t>
            </a:r>
            <a:endParaRPr lang="en-GB" dirty="0">
              <a:solidFill>
                <a:schemeClr val="bg2"/>
              </a:solidFill>
            </a:endParaRPr>
          </a:p>
          <a:p>
            <a:r>
              <a:rPr lang="en-GB" dirty="0">
                <a:solidFill>
                  <a:schemeClr val="bg2"/>
                </a:solidFill>
              </a:rPr>
              <a:t>Looked at some other interesting papers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A. </a:t>
            </a:r>
            <a:r>
              <a:rPr lang="en-GB" dirty="0" err="1">
                <a:solidFill>
                  <a:schemeClr val="bg2"/>
                </a:solidFill>
              </a:rPr>
              <a:t>Kirschning</a:t>
            </a:r>
            <a:r>
              <a:rPr lang="en-GB" dirty="0">
                <a:solidFill>
                  <a:schemeClr val="bg2"/>
                </a:solidFill>
              </a:rPr>
              <a:t> (2022) - On the Evolutionary History of the Twenty Encoded Amino Acids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J.B. Ingraham et al. (2023) - Illuminating protein space with a programmable generative model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D. Flam-Shepherd et al. (2022) - Language models can learn complex molecular</a:t>
            </a:r>
          </a:p>
          <a:p>
            <a:r>
              <a:rPr lang="en-GB" dirty="0">
                <a:solidFill>
                  <a:schemeClr val="bg2"/>
                </a:solidFill>
              </a:rPr>
              <a:t>Started on a </a:t>
            </a:r>
            <a:r>
              <a:rPr lang="en-GB" dirty="0" err="1">
                <a:solidFill>
                  <a:schemeClr val="bg2"/>
                </a:solidFill>
              </a:rPr>
              <a:t>RDKit</a:t>
            </a:r>
            <a:r>
              <a:rPr lang="en-GB" dirty="0">
                <a:solidFill>
                  <a:schemeClr val="bg2"/>
                </a:solidFill>
              </a:rPr>
              <a:t> tutorial</a:t>
            </a:r>
          </a:p>
          <a:p>
            <a:r>
              <a:rPr lang="en-GB" dirty="0"/>
              <a:t>Made a question document</a:t>
            </a:r>
          </a:p>
        </p:txBody>
      </p:sp>
    </p:spTree>
    <p:extLst>
      <p:ext uri="{BB962C8B-B14F-4D97-AF65-F5344CB8AC3E}">
        <p14:creationId xmlns:p14="http://schemas.microsoft.com/office/powerpoint/2010/main" val="67284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828A-330C-D891-3B62-0C224FEA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9B81A4-5403-99CE-ADEB-2DA3B07D4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8372" y="1825625"/>
            <a:ext cx="4895255" cy="4351338"/>
          </a:xfrm>
        </p:spPr>
      </p:pic>
    </p:spTree>
    <p:extLst>
      <p:ext uri="{BB962C8B-B14F-4D97-AF65-F5344CB8AC3E}">
        <p14:creationId xmlns:p14="http://schemas.microsoft.com/office/powerpoint/2010/main" val="399936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16304</TotalTime>
  <Words>608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Weekly Update #1</vt:lpstr>
      <vt:lpstr>What I have done</vt:lpstr>
      <vt:lpstr>What I have done</vt:lpstr>
      <vt:lpstr>What I have done</vt:lpstr>
      <vt:lpstr>Mindmap</vt:lpstr>
      <vt:lpstr>What I have done</vt:lpstr>
      <vt:lpstr>What I have done</vt:lpstr>
      <vt:lpstr>What I have done</vt:lpstr>
      <vt:lpstr>Questions</vt:lpstr>
      <vt:lpstr>Questions</vt:lpstr>
      <vt:lpstr>Next week?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 #1</dc:title>
  <dc:creator>Gijs Admiraal</dc:creator>
  <cp:lastModifiedBy>Gijs Admiraal</cp:lastModifiedBy>
  <cp:revision>8</cp:revision>
  <dcterms:created xsi:type="dcterms:W3CDTF">2023-09-07T14:29:33Z</dcterms:created>
  <dcterms:modified xsi:type="dcterms:W3CDTF">2023-11-30T13:21:46Z</dcterms:modified>
</cp:coreProperties>
</file>