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67" r:id="rId5"/>
    <p:sldId id="276" r:id="rId6"/>
    <p:sldId id="278" r:id="rId7"/>
    <p:sldId id="277" r:id="rId8"/>
    <p:sldId id="279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Update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Compile and send list of questions</a:t>
            </a:r>
          </a:p>
          <a:p>
            <a:pPr lvl="1"/>
            <a:r>
              <a:rPr lang="en-GB" dirty="0"/>
              <a:t>Maybe questions about details in a list and more open questions in the meeting?</a:t>
            </a:r>
          </a:p>
          <a:p>
            <a:r>
              <a:rPr lang="en-GB" dirty="0"/>
              <a:t>Away to Stockholm until the 7</a:t>
            </a:r>
            <a:r>
              <a:rPr lang="en-GB" baseline="30000" dirty="0"/>
              <a:t>th</a:t>
            </a:r>
            <a:r>
              <a:rPr lang="en-GB" dirty="0"/>
              <a:t> of December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LM be used with diffusion</a:t>
            </a:r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exploring topics: atom-by-atom generation, non-standard amino acids, (chemical) language models</a:t>
            </a:r>
          </a:p>
          <a:p>
            <a:pPr lvl="1"/>
            <a:r>
              <a:rPr lang="en-GB" dirty="0"/>
              <a:t>Summarized “Atom-by-atom protein generation and beyond with language models”</a:t>
            </a:r>
          </a:p>
          <a:p>
            <a:r>
              <a:rPr lang="en-GB" dirty="0"/>
              <a:t>Started exploring SMILES trough </a:t>
            </a:r>
            <a:r>
              <a:rPr lang="en-GB" dirty="0" err="1"/>
              <a:t>RDKit</a:t>
            </a:r>
            <a:r>
              <a:rPr lang="en-GB" dirty="0"/>
              <a:t> tutorial</a:t>
            </a:r>
          </a:p>
          <a:p>
            <a:r>
              <a:rPr lang="en-GB" dirty="0"/>
              <a:t>Created a mind map</a:t>
            </a:r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C61A-4E49-AF13-E1F8-25E26391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Mind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D06BF-A023-D640-7DB4-1999BC5C9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288" y="1522920"/>
            <a:ext cx="8681423" cy="4969955"/>
          </a:xfrm>
        </p:spPr>
      </p:pic>
    </p:spTree>
    <p:extLst>
      <p:ext uri="{BB962C8B-B14F-4D97-AF65-F5344CB8AC3E}">
        <p14:creationId xmlns:p14="http://schemas.microsoft.com/office/powerpoint/2010/main" val="47922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Explored non-standard amino acid (nsAA) generation</a:t>
            </a:r>
          </a:p>
          <a:p>
            <a:pPr lvl="1"/>
            <a:r>
              <a:rPr lang="en-GB" dirty="0"/>
              <a:t>Found existing research with nsAA created in wet labs but research does not include cs background</a:t>
            </a:r>
          </a:p>
          <a:p>
            <a:pPr lvl="2"/>
            <a:r>
              <a:rPr lang="en-GB" dirty="0"/>
              <a:t>“Xenobiology in synthetic biology: From non-standard amino acid incorporation to biosecurity implications”</a:t>
            </a:r>
          </a:p>
          <a:p>
            <a:pPr lvl="1"/>
            <a:r>
              <a:rPr lang="en-GB" dirty="0"/>
              <a:t>Verifying is hard since no dataset/benchmark exists and can’t use AF2-like methods</a:t>
            </a:r>
          </a:p>
          <a:p>
            <a:pPr lvl="1"/>
            <a:r>
              <a:rPr lang="en-GB" dirty="0"/>
              <a:t>Thus, determined that for me is not a right path to pursue </a:t>
            </a:r>
          </a:p>
          <a:p>
            <a:r>
              <a:rPr lang="en-GB" dirty="0">
                <a:solidFill>
                  <a:schemeClr val="bg2"/>
                </a:solidFill>
              </a:rPr>
              <a:t>Explored LMs for protein design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Have not found an LM that can do structure prediction only structure property prediction</a:t>
            </a:r>
          </a:p>
          <a:p>
            <a:r>
              <a:rPr lang="en-GB" dirty="0">
                <a:solidFill>
                  <a:schemeClr val="bg2"/>
                </a:solidFill>
              </a:rPr>
              <a:t>Explored data augmentation for protein sequences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“Improving generalizability of protein sequence models with data augmentations”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Uses self-supervised and contrastive learning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“Nucleotide augmentation for machine learning-guided protein engineering”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More focused on nucleotide augmentation</a:t>
            </a:r>
          </a:p>
          <a:p>
            <a:r>
              <a:rPr lang="en-GB" dirty="0">
                <a:solidFill>
                  <a:schemeClr val="bg2"/>
                </a:solidFill>
              </a:rPr>
              <a:t>Send email to Flam-Shepherd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Follow up + code available early next year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Open for both a meeting or my questions document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93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2"/>
                </a:solidFill>
              </a:rPr>
              <a:t>Explored non-standard amino acid (nsAA) generation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Found existing research with nsAA created in wet labs but research does not include cs background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“Xenobiology in synthetic biology: From non-standard amino acid incorporation to biosecurity implications”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Verifying is hard since no dataset/benchmark exists and can’t use AF2-like methods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Thus, determined that for me is not a right path to pursue </a:t>
            </a:r>
          </a:p>
          <a:p>
            <a:r>
              <a:rPr lang="en-GB" dirty="0"/>
              <a:t>Explored LMs for protein design</a:t>
            </a:r>
          </a:p>
          <a:p>
            <a:pPr lvl="1"/>
            <a:r>
              <a:rPr lang="en-GB" dirty="0"/>
              <a:t>Have not found an LM that can do structure prediction only structure property prediction</a:t>
            </a:r>
          </a:p>
          <a:p>
            <a:r>
              <a:rPr lang="en-GB" dirty="0">
                <a:solidFill>
                  <a:schemeClr val="bg2"/>
                </a:solidFill>
              </a:rPr>
              <a:t>Explored data augmentation for protein sequences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“Improving generalizability of protein sequence models with data augmentations”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Uses self-supervised and contrastive learning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“Nucleotide augmentation for machine learning-guided protein engineering”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More focused on nucleotide augmentation</a:t>
            </a:r>
          </a:p>
          <a:p>
            <a:r>
              <a:rPr lang="en-GB" dirty="0">
                <a:solidFill>
                  <a:schemeClr val="bg2"/>
                </a:solidFill>
              </a:rPr>
              <a:t>Send email to Flam-Shepherd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Follow up + code available early next year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Open for both a meeting or my questions document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49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2"/>
                </a:solidFill>
              </a:rPr>
              <a:t>Explored non-standard amino acid (nsAA) generation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Found existing research with nsAA created in wet labs but research does not include cs background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“Xenobiology in synthetic biology: From non-standard amino acid incorporation to biosecurity implications”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Verifying is hard since no dataset/benchmark exists and can’t use AF2-like methods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Thus, determined that for me is not a right path to pursue </a:t>
            </a:r>
          </a:p>
          <a:p>
            <a:r>
              <a:rPr lang="en-GB" dirty="0">
                <a:solidFill>
                  <a:schemeClr val="bg2"/>
                </a:solidFill>
              </a:rPr>
              <a:t>Explored LMs for protein design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Have not found an LM that can do structure prediction only structure property prediction</a:t>
            </a:r>
          </a:p>
          <a:p>
            <a:r>
              <a:rPr lang="en-GB" dirty="0"/>
              <a:t>Explored data augmentation for protein sequences</a:t>
            </a:r>
          </a:p>
          <a:p>
            <a:pPr lvl="1"/>
            <a:r>
              <a:rPr lang="en-GB" dirty="0"/>
              <a:t>“Improving generalizability of protein sequence models with data augmentations”</a:t>
            </a:r>
          </a:p>
          <a:p>
            <a:pPr lvl="2"/>
            <a:r>
              <a:rPr lang="en-GB" dirty="0"/>
              <a:t>Uses self-supervised and contrastive learning</a:t>
            </a:r>
          </a:p>
          <a:p>
            <a:pPr lvl="1"/>
            <a:r>
              <a:rPr lang="en-GB" dirty="0"/>
              <a:t>“Nucleotide augmentation for machine learning-guided protein engineering”</a:t>
            </a:r>
          </a:p>
          <a:p>
            <a:pPr lvl="2"/>
            <a:r>
              <a:rPr lang="en-GB" dirty="0"/>
              <a:t>More focused on nucleotide augmentation</a:t>
            </a:r>
          </a:p>
          <a:p>
            <a:r>
              <a:rPr lang="en-GB" dirty="0">
                <a:solidFill>
                  <a:schemeClr val="bg2"/>
                </a:solidFill>
              </a:rPr>
              <a:t>Send email to Flam-Shepherd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Follow up + code available early next year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Open for both a meeting or my questions document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39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2"/>
                </a:solidFill>
              </a:rPr>
              <a:t>Explored non-standard amino acid (nsAA) generation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Found existing research with nsAA created in wet labs but research does not include cs background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“Xenobiology in synthetic biology: From non-standard amino acid incorporation to biosecurity implications”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Verifying is hard since no dataset/benchmark exists and can’t use AF2-like methods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Thus, determined that for me is not a right path to pursue </a:t>
            </a:r>
          </a:p>
          <a:p>
            <a:r>
              <a:rPr lang="en-GB" dirty="0">
                <a:solidFill>
                  <a:schemeClr val="bg2"/>
                </a:solidFill>
              </a:rPr>
              <a:t>Explored LMs for protein design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Have not found an LM that can do structure prediction only structure property prediction</a:t>
            </a:r>
          </a:p>
          <a:p>
            <a:r>
              <a:rPr lang="en-GB" dirty="0">
                <a:solidFill>
                  <a:schemeClr val="bg2"/>
                </a:solidFill>
              </a:rPr>
              <a:t>Explored data augmentation for protein sequences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“Improving generalizability of protein sequence models with data augmentations”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Uses self-supervised and contrastive learning</a:t>
            </a:r>
          </a:p>
          <a:p>
            <a:pPr lvl="1"/>
            <a:r>
              <a:rPr lang="en-GB" dirty="0">
                <a:solidFill>
                  <a:schemeClr val="bg2"/>
                </a:solidFill>
              </a:rPr>
              <a:t>“Nucleotide augmentation for machine learning-guided protein engineering”</a:t>
            </a:r>
          </a:p>
          <a:p>
            <a:pPr lvl="2"/>
            <a:r>
              <a:rPr lang="en-GB" dirty="0">
                <a:solidFill>
                  <a:schemeClr val="bg2"/>
                </a:solidFill>
              </a:rPr>
              <a:t>More focused on nucleotide augmentation</a:t>
            </a:r>
          </a:p>
          <a:p>
            <a:r>
              <a:rPr lang="en-GB" dirty="0"/>
              <a:t>Send email to Flam-Shepherd</a:t>
            </a:r>
          </a:p>
          <a:p>
            <a:pPr lvl="1"/>
            <a:r>
              <a:rPr lang="en-GB" dirty="0"/>
              <a:t>Follow up + code available early next year</a:t>
            </a:r>
          </a:p>
          <a:p>
            <a:pPr lvl="1"/>
            <a:r>
              <a:rPr lang="en-GB" dirty="0"/>
              <a:t>Open for both a meeting or my questions document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14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6EC2-23DF-A414-2FE0-F68CAF3A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What I haven’t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DE36-0C2D-4E42-8C59-C0564944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  <a:p>
            <a:r>
              <a:rPr lang="en-GB" dirty="0"/>
              <a:t>Look at codes</a:t>
            </a:r>
          </a:p>
          <a:p>
            <a:r>
              <a:rPr lang="en-GB" dirty="0"/>
              <a:t>Summarize other flam-shepherd paper</a:t>
            </a:r>
          </a:p>
          <a:p>
            <a:r>
              <a:rPr lang="en-GB" dirty="0"/>
              <a:t>Write about/understand (chemical) language models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9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B6357-6681-F489-CD71-3C175A0D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start working effectively – I feel like I had two unproductive weeks</a:t>
            </a:r>
          </a:p>
          <a:p>
            <a:pPr lvl="1"/>
            <a:r>
              <a:rPr lang="en-GB" dirty="0"/>
              <a:t>Choosing and setting goals</a:t>
            </a:r>
          </a:p>
          <a:p>
            <a:pPr lvl="1"/>
            <a:r>
              <a:rPr lang="en-GB" dirty="0"/>
              <a:t>Find a direction I want to work towards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6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16458</TotalTime>
  <Words>721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Weekly Update #2</vt:lpstr>
      <vt:lpstr>Recap from previous weeks</vt:lpstr>
      <vt:lpstr>Mind map</vt:lpstr>
      <vt:lpstr>What I have done</vt:lpstr>
      <vt:lpstr>What I have done</vt:lpstr>
      <vt:lpstr>What I have done</vt:lpstr>
      <vt:lpstr>What I have done</vt:lpstr>
      <vt:lpstr>What I haven’t done</vt:lpstr>
      <vt:lpstr>Questions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10</cp:revision>
  <dcterms:created xsi:type="dcterms:W3CDTF">2023-09-07T14:29:33Z</dcterms:created>
  <dcterms:modified xsi:type="dcterms:W3CDTF">2023-11-30T14:51:12Z</dcterms:modified>
</cp:coreProperties>
</file>