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305" r:id="rId6"/>
    <p:sldId id="306" r:id="rId7"/>
    <p:sldId id="308" r:id="rId8"/>
    <p:sldId id="317" r:id="rId9"/>
    <p:sldId id="310" r:id="rId10"/>
    <p:sldId id="311" r:id="rId11"/>
    <p:sldId id="312" r:id="rId12"/>
    <p:sldId id="307" r:id="rId13"/>
    <p:sldId id="309" r:id="rId14"/>
    <p:sldId id="313" r:id="rId15"/>
    <p:sldId id="314" r:id="rId16"/>
    <p:sldId id="315" r:id="rId17"/>
    <p:sldId id="316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EBF"/>
    <a:srgbClr val="E37892"/>
    <a:srgbClr val="DC6D3D"/>
    <a:srgbClr val="7C5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4B73FC-D28C-4B0B-B7BA-DACD5ED0683C}" v="182" dt="2024-10-07T12:27:23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9B9661-AB67-4277-9920-3EEC8526A53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959F08-FC90-4188-9293-2B968D1E5A2D}">
      <dgm:prSet/>
      <dgm:spPr/>
      <dgm:t>
        <a:bodyPr/>
        <a:lstStyle/>
        <a:p>
          <a:r>
            <a:rPr lang="en-GB"/>
            <a:t>Token distribution</a:t>
          </a:r>
          <a:endParaRPr lang="en-US"/>
        </a:p>
      </dgm:t>
    </dgm:pt>
    <dgm:pt modelId="{85E785BF-79EC-4BB6-95C0-72F5855C7810}" type="parTrans" cxnId="{FC66BDCC-0075-4244-BB8F-B4E5F5C9F96C}">
      <dgm:prSet/>
      <dgm:spPr/>
      <dgm:t>
        <a:bodyPr/>
        <a:lstStyle/>
        <a:p>
          <a:endParaRPr lang="en-US"/>
        </a:p>
      </dgm:t>
    </dgm:pt>
    <dgm:pt modelId="{50F5D587-94BB-4389-88A8-4B5A43108A51}" type="sibTrans" cxnId="{FC66BDCC-0075-4244-BB8F-B4E5F5C9F96C}">
      <dgm:prSet/>
      <dgm:spPr/>
      <dgm:t>
        <a:bodyPr/>
        <a:lstStyle/>
        <a:p>
          <a:endParaRPr lang="en-US"/>
        </a:p>
      </dgm:t>
    </dgm:pt>
    <dgm:pt modelId="{1462844E-48A9-420D-AF55-53832EC989DD}">
      <dgm:prSet/>
      <dgm:spPr/>
      <dgm:t>
        <a:bodyPr/>
        <a:lstStyle/>
        <a:p>
          <a:r>
            <a:rPr lang="en-GB"/>
            <a:t>Blast uniqueness: </a:t>
          </a:r>
          <a:endParaRPr lang="en-US"/>
        </a:p>
      </dgm:t>
    </dgm:pt>
    <dgm:pt modelId="{F13EE9A1-195E-4363-8717-A8D7AEB39DE1}" type="parTrans" cxnId="{2547F235-9738-48D2-B1EA-56FFE2512F1A}">
      <dgm:prSet/>
      <dgm:spPr/>
      <dgm:t>
        <a:bodyPr/>
        <a:lstStyle/>
        <a:p>
          <a:endParaRPr lang="en-US"/>
        </a:p>
      </dgm:t>
    </dgm:pt>
    <dgm:pt modelId="{AE819513-8924-4BE1-A46E-8EFCA7EA7210}" type="sibTrans" cxnId="{2547F235-9738-48D2-B1EA-56FFE2512F1A}">
      <dgm:prSet/>
      <dgm:spPr/>
      <dgm:t>
        <a:bodyPr/>
        <a:lstStyle/>
        <a:p>
          <a:endParaRPr lang="en-US"/>
        </a:p>
      </dgm:t>
    </dgm:pt>
    <dgm:pt modelId="{D2D88ED0-78D3-4E79-950E-E357C2DA3696}">
      <dgm:prSet/>
      <dgm:spPr/>
      <dgm:t>
        <a:bodyPr/>
        <a:lstStyle/>
        <a:p>
          <a:r>
            <a:rPr lang="en-GB"/>
            <a:t>#matches,</a:t>
          </a:r>
          <a:endParaRPr lang="en-US"/>
        </a:p>
      </dgm:t>
    </dgm:pt>
    <dgm:pt modelId="{66D8A9EA-1DBC-47FD-A982-76AB724AF5DC}" type="parTrans" cxnId="{BB13A1C0-B25A-437E-B2B5-7043E9AABB11}">
      <dgm:prSet/>
      <dgm:spPr/>
      <dgm:t>
        <a:bodyPr/>
        <a:lstStyle/>
        <a:p>
          <a:endParaRPr lang="en-US"/>
        </a:p>
      </dgm:t>
    </dgm:pt>
    <dgm:pt modelId="{AEA2D762-9183-437A-B0EA-3FE8E17DB83F}" type="sibTrans" cxnId="{BB13A1C0-B25A-437E-B2B5-7043E9AABB11}">
      <dgm:prSet/>
      <dgm:spPr/>
      <dgm:t>
        <a:bodyPr/>
        <a:lstStyle/>
        <a:p>
          <a:endParaRPr lang="en-US"/>
        </a:p>
      </dgm:t>
    </dgm:pt>
    <dgm:pt modelId="{FD56DC24-5CD1-4DCF-BF1C-9D6A15FFBFEC}">
      <dgm:prSet/>
      <dgm:spPr/>
      <dgm:t>
        <a:bodyPr/>
        <a:lstStyle/>
        <a:p>
          <a:r>
            <a:rPr lang="en-GB"/>
            <a:t>e-values, </a:t>
          </a:r>
          <a:endParaRPr lang="en-US"/>
        </a:p>
      </dgm:t>
    </dgm:pt>
    <dgm:pt modelId="{944395D1-5902-44F7-9768-4C246C2F0B23}" type="parTrans" cxnId="{5020F9B8-5A70-47E3-AB23-E7BCC5752AC2}">
      <dgm:prSet/>
      <dgm:spPr/>
      <dgm:t>
        <a:bodyPr/>
        <a:lstStyle/>
        <a:p>
          <a:endParaRPr lang="en-US"/>
        </a:p>
      </dgm:t>
    </dgm:pt>
    <dgm:pt modelId="{CCCB3D4A-C6E0-442C-AB0B-15E277821C17}" type="sibTrans" cxnId="{5020F9B8-5A70-47E3-AB23-E7BCC5752AC2}">
      <dgm:prSet/>
      <dgm:spPr/>
      <dgm:t>
        <a:bodyPr/>
        <a:lstStyle/>
        <a:p>
          <a:endParaRPr lang="en-US"/>
        </a:p>
      </dgm:t>
    </dgm:pt>
    <dgm:pt modelId="{96C280AD-668D-4604-9CF9-28DA08037F46}">
      <dgm:prSet/>
      <dgm:spPr/>
      <dgm:t>
        <a:bodyPr/>
        <a:lstStyle/>
        <a:p>
          <a:r>
            <a:rPr lang="en-GB"/>
            <a:t>query coverage</a:t>
          </a:r>
          <a:endParaRPr lang="en-US"/>
        </a:p>
      </dgm:t>
    </dgm:pt>
    <dgm:pt modelId="{49B99CD2-5CA1-416B-A318-05851ECA98F4}" type="parTrans" cxnId="{85741825-7CAB-4CEB-A3FD-C7C2E7EB9F9A}">
      <dgm:prSet/>
      <dgm:spPr/>
      <dgm:t>
        <a:bodyPr/>
        <a:lstStyle/>
        <a:p>
          <a:endParaRPr lang="en-US"/>
        </a:p>
      </dgm:t>
    </dgm:pt>
    <dgm:pt modelId="{D0D3EF83-400D-4600-85B8-887022222034}" type="sibTrans" cxnId="{85741825-7CAB-4CEB-A3FD-C7C2E7EB9F9A}">
      <dgm:prSet/>
      <dgm:spPr/>
      <dgm:t>
        <a:bodyPr/>
        <a:lstStyle/>
        <a:p>
          <a:endParaRPr lang="en-US"/>
        </a:p>
      </dgm:t>
    </dgm:pt>
    <dgm:pt modelId="{64227119-4C4D-4FA4-8BE1-828ED56F3736}">
      <dgm:prSet/>
      <dgm:spPr/>
      <dgm:t>
        <a:bodyPr/>
        <a:lstStyle/>
        <a:p>
          <a:r>
            <a:rPr lang="en-GB"/>
            <a:t>alignment score</a:t>
          </a:r>
          <a:endParaRPr lang="en-US"/>
        </a:p>
      </dgm:t>
    </dgm:pt>
    <dgm:pt modelId="{FDB2839E-C96B-4022-A516-BA06CE3E2EFE}" type="parTrans" cxnId="{E2AD2709-F974-4606-99E6-173AED0747D7}">
      <dgm:prSet/>
      <dgm:spPr/>
      <dgm:t>
        <a:bodyPr/>
        <a:lstStyle/>
        <a:p>
          <a:endParaRPr lang="en-US"/>
        </a:p>
      </dgm:t>
    </dgm:pt>
    <dgm:pt modelId="{019135B1-6B3F-4E5F-9DDD-C7D262CBE80B}" type="sibTrans" cxnId="{E2AD2709-F974-4606-99E6-173AED0747D7}">
      <dgm:prSet/>
      <dgm:spPr/>
      <dgm:t>
        <a:bodyPr/>
        <a:lstStyle/>
        <a:p>
          <a:endParaRPr lang="en-US"/>
        </a:p>
      </dgm:t>
    </dgm:pt>
    <dgm:pt modelId="{7415C76E-56D8-4936-881D-1F673019431A}">
      <dgm:prSet/>
      <dgm:spPr/>
      <dgm:t>
        <a:bodyPr/>
        <a:lstStyle/>
        <a:p>
          <a:r>
            <a:rPr lang="en-GB"/>
            <a:t>identity</a:t>
          </a:r>
          <a:endParaRPr lang="en-US"/>
        </a:p>
      </dgm:t>
    </dgm:pt>
    <dgm:pt modelId="{53DE1B7B-1A8D-425C-822A-6693C41018CA}" type="parTrans" cxnId="{E993A135-0332-4E86-B013-5095765392A9}">
      <dgm:prSet/>
      <dgm:spPr/>
      <dgm:t>
        <a:bodyPr/>
        <a:lstStyle/>
        <a:p>
          <a:endParaRPr lang="en-US"/>
        </a:p>
      </dgm:t>
    </dgm:pt>
    <dgm:pt modelId="{5048F0CC-A772-4671-BF1F-4CED18FA4E86}" type="sibTrans" cxnId="{E993A135-0332-4E86-B013-5095765392A9}">
      <dgm:prSet/>
      <dgm:spPr/>
      <dgm:t>
        <a:bodyPr/>
        <a:lstStyle/>
        <a:p>
          <a:endParaRPr lang="en-US"/>
        </a:p>
      </dgm:t>
    </dgm:pt>
    <dgm:pt modelId="{2F4894FF-C271-43A3-9502-8BCEA6A18710}">
      <dgm:prSet/>
      <dgm:spPr/>
      <dgm:t>
        <a:bodyPr/>
        <a:lstStyle/>
        <a:p>
          <a:r>
            <a:rPr lang="en-GB"/>
            <a:t>Blast diversity</a:t>
          </a:r>
          <a:endParaRPr lang="en-US"/>
        </a:p>
      </dgm:t>
    </dgm:pt>
    <dgm:pt modelId="{F5D4B222-9E5A-4DE0-9C9D-934C0E472704}" type="parTrans" cxnId="{178AEBB9-7CFD-48B0-AF4B-3D524C91AAE0}">
      <dgm:prSet/>
      <dgm:spPr/>
      <dgm:t>
        <a:bodyPr/>
        <a:lstStyle/>
        <a:p>
          <a:endParaRPr lang="en-US"/>
        </a:p>
      </dgm:t>
    </dgm:pt>
    <dgm:pt modelId="{B30B3655-3D29-4D4F-9A29-C84937D6DCF0}" type="sibTrans" cxnId="{178AEBB9-7CFD-48B0-AF4B-3D524C91AAE0}">
      <dgm:prSet/>
      <dgm:spPr/>
      <dgm:t>
        <a:bodyPr/>
        <a:lstStyle/>
        <a:p>
          <a:endParaRPr lang="en-US"/>
        </a:p>
      </dgm:t>
    </dgm:pt>
    <dgm:pt modelId="{9F6EBE69-0B4C-4614-9AD3-43843FCD3DC2}">
      <dgm:prSet/>
      <dgm:spPr/>
      <dgm:t>
        <a:bodyPr/>
        <a:lstStyle/>
        <a:p>
          <a:r>
            <a:rPr lang="en-GB"/>
            <a:t>OmegaFold plDDT:</a:t>
          </a:r>
          <a:endParaRPr lang="en-US"/>
        </a:p>
      </dgm:t>
    </dgm:pt>
    <dgm:pt modelId="{D23AC8A9-7396-46F9-8092-1203D297DD14}" type="parTrans" cxnId="{43805516-2225-4F2F-993D-F0E757DDFD31}">
      <dgm:prSet/>
      <dgm:spPr/>
      <dgm:t>
        <a:bodyPr/>
        <a:lstStyle/>
        <a:p>
          <a:endParaRPr lang="en-US"/>
        </a:p>
      </dgm:t>
    </dgm:pt>
    <dgm:pt modelId="{D29AE515-930D-472E-A9F4-F6BE9E45C442}" type="sibTrans" cxnId="{43805516-2225-4F2F-993D-F0E757DDFD31}">
      <dgm:prSet/>
      <dgm:spPr/>
      <dgm:t>
        <a:bodyPr/>
        <a:lstStyle/>
        <a:p>
          <a:endParaRPr lang="en-US"/>
        </a:p>
      </dgm:t>
    </dgm:pt>
    <dgm:pt modelId="{682E6B00-375D-41DE-A4D1-E5931B5AEA5B}">
      <dgm:prSet/>
      <dgm:spPr/>
      <dgm:t>
        <a:bodyPr/>
        <a:lstStyle/>
        <a:p>
          <a:r>
            <a:rPr lang="en-GB"/>
            <a:t>Average plDDT </a:t>
          </a:r>
          <a:endParaRPr lang="en-US"/>
        </a:p>
      </dgm:t>
    </dgm:pt>
    <dgm:pt modelId="{F54AE460-348D-4CA1-BA68-B14F899B5D8B}" type="parTrans" cxnId="{1EAAF24D-EBF1-42EE-B4AD-C942C12A9B7A}">
      <dgm:prSet/>
      <dgm:spPr/>
      <dgm:t>
        <a:bodyPr/>
        <a:lstStyle/>
        <a:p>
          <a:endParaRPr lang="en-US"/>
        </a:p>
      </dgm:t>
    </dgm:pt>
    <dgm:pt modelId="{12684190-3196-4471-B460-D36444E67313}" type="sibTrans" cxnId="{1EAAF24D-EBF1-42EE-B4AD-C942C12A9B7A}">
      <dgm:prSet/>
      <dgm:spPr/>
      <dgm:t>
        <a:bodyPr/>
        <a:lstStyle/>
        <a:p>
          <a:endParaRPr lang="en-US"/>
        </a:p>
      </dgm:t>
    </dgm:pt>
    <dgm:pt modelId="{FFF62CBA-7372-4E2F-AE00-29B461E9078C}" type="pres">
      <dgm:prSet presAssocID="{609B9661-AB67-4277-9920-3EEC8526A53E}" presName="linear" presStyleCnt="0">
        <dgm:presLayoutVars>
          <dgm:dir/>
          <dgm:animLvl val="lvl"/>
          <dgm:resizeHandles val="exact"/>
        </dgm:presLayoutVars>
      </dgm:prSet>
      <dgm:spPr/>
    </dgm:pt>
    <dgm:pt modelId="{A8C0613B-8DD0-45C5-9E82-CB8FE2082C20}" type="pres">
      <dgm:prSet presAssocID="{D0959F08-FC90-4188-9293-2B968D1E5A2D}" presName="parentLin" presStyleCnt="0"/>
      <dgm:spPr/>
    </dgm:pt>
    <dgm:pt modelId="{B1D37F05-7BB2-4A24-BFD3-9B4F784B9D85}" type="pres">
      <dgm:prSet presAssocID="{D0959F08-FC90-4188-9293-2B968D1E5A2D}" presName="parentLeftMargin" presStyleLbl="node1" presStyleIdx="0" presStyleCnt="4"/>
      <dgm:spPr/>
    </dgm:pt>
    <dgm:pt modelId="{BB828071-BBC3-4505-8E69-62B41FAB9B17}" type="pres">
      <dgm:prSet presAssocID="{D0959F08-FC90-4188-9293-2B968D1E5A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21C4EC-1D91-4D1E-929A-D77553C40BE5}" type="pres">
      <dgm:prSet presAssocID="{D0959F08-FC90-4188-9293-2B968D1E5A2D}" presName="negativeSpace" presStyleCnt="0"/>
      <dgm:spPr/>
    </dgm:pt>
    <dgm:pt modelId="{AE1C165E-41DC-4840-85D0-607BFE4F488A}" type="pres">
      <dgm:prSet presAssocID="{D0959F08-FC90-4188-9293-2B968D1E5A2D}" presName="childText" presStyleLbl="conFgAcc1" presStyleIdx="0" presStyleCnt="4">
        <dgm:presLayoutVars>
          <dgm:bulletEnabled val="1"/>
        </dgm:presLayoutVars>
      </dgm:prSet>
      <dgm:spPr/>
    </dgm:pt>
    <dgm:pt modelId="{43D34435-B83A-4DED-9578-82822A0B7C36}" type="pres">
      <dgm:prSet presAssocID="{50F5D587-94BB-4389-88A8-4B5A43108A51}" presName="spaceBetweenRectangles" presStyleCnt="0"/>
      <dgm:spPr/>
    </dgm:pt>
    <dgm:pt modelId="{D42D43FE-20F3-48F4-9DB5-49AC811AF124}" type="pres">
      <dgm:prSet presAssocID="{1462844E-48A9-420D-AF55-53832EC989DD}" presName="parentLin" presStyleCnt="0"/>
      <dgm:spPr/>
    </dgm:pt>
    <dgm:pt modelId="{18721ED3-1ED2-4B4C-8A7C-E12842EB33C2}" type="pres">
      <dgm:prSet presAssocID="{1462844E-48A9-420D-AF55-53832EC989DD}" presName="parentLeftMargin" presStyleLbl="node1" presStyleIdx="0" presStyleCnt="4"/>
      <dgm:spPr/>
    </dgm:pt>
    <dgm:pt modelId="{800873FD-B90D-46DE-AC46-30140862F34D}" type="pres">
      <dgm:prSet presAssocID="{1462844E-48A9-420D-AF55-53832EC989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282B09-E922-42C6-A507-2370D4A1F5A3}" type="pres">
      <dgm:prSet presAssocID="{1462844E-48A9-420D-AF55-53832EC989DD}" presName="negativeSpace" presStyleCnt="0"/>
      <dgm:spPr/>
    </dgm:pt>
    <dgm:pt modelId="{6111305A-FB17-4AFC-8483-BC1EC049BC04}" type="pres">
      <dgm:prSet presAssocID="{1462844E-48A9-420D-AF55-53832EC989DD}" presName="childText" presStyleLbl="conFgAcc1" presStyleIdx="1" presStyleCnt="4">
        <dgm:presLayoutVars>
          <dgm:bulletEnabled val="1"/>
        </dgm:presLayoutVars>
      </dgm:prSet>
      <dgm:spPr/>
    </dgm:pt>
    <dgm:pt modelId="{24259137-7835-4D3F-B39C-60B6E80CC630}" type="pres">
      <dgm:prSet presAssocID="{AE819513-8924-4BE1-A46E-8EFCA7EA7210}" presName="spaceBetweenRectangles" presStyleCnt="0"/>
      <dgm:spPr/>
    </dgm:pt>
    <dgm:pt modelId="{E965BCC5-AF31-44DD-AACA-57A088D8421F}" type="pres">
      <dgm:prSet presAssocID="{2F4894FF-C271-43A3-9502-8BCEA6A18710}" presName="parentLin" presStyleCnt="0"/>
      <dgm:spPr/>
    </dgm:pt>
    <dgm:pt modelId="{C83AE601-C3DB-4781-B032-20C1A51AE383}" type="pres">
      <dgm:prSet presAssocID="{2F4894FF-C271-43A3-9502-8BCEA6A18710}" presName="parentLeftMargin" presStyleLbl="node1" presStyleIdx="1" presStyleCnt="4"/>
      <dgm:spPr/>
    </dgm:pt>
    <dgm:pt modelId="{4C2FA85D-6AE9-4919-8D11-9F83B745A9DF}" type="pres">
      <dgm:prSet presAssocID="{2F4894FF-C271-43A3-9502-8BCEA6A187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126496E-1029-4B48-8245-2D04F1ACAFD6}" type="pres">
      <dgm:prSet presAssocID="{2F4894FF-C271-43A3-9502-8BCEA6A18710}" presName="negativeSpace" presStyleCnt="0"/>
      <dgm:spPr/>
    </dgm:pt>
    <dgm:pt modelId="{0CAA70EF-2E50-4B02-AB8A-F759159BC559}" type="pres">
      <dgm:prSet presAssocID="{2F4894FF-C271-43A3-9502-8BCEA6A18710}" presName="childText" presStyleLbl="conFgAcc1" presStyleIdx="2" presStyleCnt="4">
        <dgm:presLayoutVars>
          <dgm:bulletEnabled val="1"/>
        </dgm:presLayoutVars>
      </dgm:prSet>
      <dgm:spPr/>
    </dgm:pt>
    <dgm:pt modelId="{AC6FEEB4-017B-4AD9-AD09-D2C0CC0A11D5}" type="pres">
      <dgm:prSet presAssocID="{B30B3655-3D29-4D4F-9A29-C84937D6DCF0}" presName="spaceBetweenRectangles" presStyleCnt="0"/>
      <dgm:spPr/>
    </dgm:pt>
    <dgm:pt modelId="{C85C5DCA-8EDE-44BE-B099-9BC7E2FF07A2}" type="pres">
      <dgm:prSet presAssocID="{9F6EBE69-0B4C-4614-9AD3-43843FCD3DC2}" presName="parentLin" presStyleCnt="0"/>
      <dgm:spPr/>
    </dgm:pt>
    <dgm:pt modelId="{84C004CF-590D-4F11-8DDA-55298F1507E2}" type="pres">
      <dgm:prSet presAssocID="{9F6EBE69-0B4C-4614-9AD3-43843FCD3DC2}" presName="parentLeftMargin" presStyleLbl="node1" presStyleIdx="2" presStyleCnt="4"/>
      <dgm:spPr/>
    </dgm:pt>
    <dgm:pt modelId="{02640B9A-E5A9-494E-AFB0-4B865DAF2001}" type="pres">
      <dgm:prSet presAssocID="{9F6EBE69-0B4C-4614-9AD3-43843FCD3DC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F23CCE8-986C-4A61-8F20-7B84AA1B62CB}" type="pres">
      <dgm:prSet presAssocID="{9F6EBE69-0B4C-4614-9AD3-43843FCD3DC2}" presName="negativeSpace" presStyleCnt="0"/>
      <dgm:spPr/>
    </dgm:pt>
    <dgm:pt modelId="{3D438D09-50B2-4C51-8E87-6636A315ACAE}" type="pres">
      <dgm:prSet presAssocID="{9F6EBE69-0B4C-4614-9AD3-43843FCD3DC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2AD2709-F974-4606-99E6-173AED0747D7}" srcId="{1462844E-48A9-420D-AF55-53832EC989DD}" destId="{64227119-4C4D-4FA4-8BE1-828ED56F3736}" srcOrd="3" destOrd="0" parTransId="{FDB2839E-C96B-4022-A516-BA06CE3E2EFE}" sibTransId="{019135B1-6B3F-4E5F-9DDD-C7D262CBE80B}"/>
    <dgm:cxn modelId="{40AE550C-8788-42BB-AA61-F1C1C73BD3A5}" type="presOf" srcId="{D0959F08-FC90-4188-9293-2B968D1E5A2D}" destId="{B1D37F05-7BB2-4A24-BFD3-9B4F784B9D85}" srcOrd="0" destOrd="0" presId="urn:microsoft.com/office/officeart/2005/8/layout/list1"/>
    <dgm:cxn modelId="{107FAC13-738A-419B-8F4C-9EB74304903A}" type="presOf" srcId="{FD56DC24-5CD1-4DCF-BF1C-9D6A15FFBFEC}" destId="{6111305A-FB17-4AFC-8483-BC1EC049BC04}" srcOrd="0" destOrd="1" presId="urn:microsoft.com/office/officeart/2005/8/layout/list1"/>
    <dgm:cxn modelId="{43805516-2225-4F2F-993D-F0E757DDFD31}" srcId="{609B9661-AB67-4277-9920-3EEC8526A53E}" destId="{9F6EBE69-0B4C-4614-9AD3-43843FCD3DC2}" srcOrd="3" destOrd="0" parTransId="{D23AC8A9-7396-46F9-8092-1203D297DD14}" sibTransId="{D29AE515-930D-472E-A9F4-F6BE9E45C442}"/>
    <dgm:cxn modelId="{D4019D1A-DDFF-4FB4-8C7D-A5F7143DFE01}" type="presOf" srcId="{1462844E-48A9-420D-AF55-53832EC989DD}" destId="{800873FD-B90D-46DE-AC46-30140862F34D}" srcOrd="1" destOrd="0" presId="urn:microsoft.com/office/officeart/2005/8/layout/list1"/>
    <dgm:cxn modelId="{85741825-7CAB-4CEB-A3FD-C7C2E7EB9F9A}" srcId="{1462844E-48A9-420D-AF55-53832EC989DD}" destId="{96C280AD-668D-4604-9CF9-28DA08037F46}" srcOrd="2" destOrd="0" parTransId="{49B99CD2-5CA1-416B-A318-05851ECA98F4}" sibTransId="{D0D3EF83-400D-4600-85B8-887022222034}"/>
    <dgm:cxn modelId="{8FE2DE33-6E41-4673-A3B2-D88E2F2D20F8}" type="presOf" srcId="{9F6EBE69-0B4C-4614-9AD3-43843FCD3DC2}" destId="{84C004CF-590D-4F11-8DDA-55298F1507E2}" srcOrd="0" destOrd="0" presId="urn:microsoft.com/office/officeart/2005/8/layout/list1"/>
    <dgm:cxn modelId="{E993A135-0332-4E86-B013-5095765392A9}" srcId="{1462844E-48A9-420D-AF55-53832EC989DD}" destId="{7415C76E-56D8-4936-881D-1F673019431A}" srcOrd="4" destOrd="0" parTransId="{53DE1B7B-1A8D-425C-822A-6693C41018CA}" sibTransId="{5048F0CC-A772-4671-BF1F-4CED18FA4E86}"/>
    <dgm:cxn modelId="{2547F235-9738-48D2-B1EA-56FFE2512F1A}" srcId="{609B9661-AB67-4277-9920-3EEC8526A53E}" destId="{1462844E-48A9-420D-AF55-53832EC989DD}" srcOrd="1" destOrd="0" parTransId="{F13EE9A1-195E-4363-8717-A8D7AEB39DE1}" sibTransId="{AE819513-8924-4BE1-A46E-8EFCA7EA7210}"/>
    <dgm:cxn modelId="{32632337-09E8-4A9D-825F-C34EFEE11560}" type="presOf" srcId="{609B9661-AB67-4277-9920-3EEC8526A53E}" destId="{FFF62CBA-7372-4E2F-AE00-29B461E9078C}" srcOrd="0" destOrd="0" presId="urn:microsoft.com/office/officeart/2005/8/layout/list1"/>
    <dgm:cxn modelId="{F4A9073E-75F3-4100-B5D9-76E260E1C07C}" type="presOf" srcId="{7415C76E-56D8-4936-881D-1F673019431A}" destId="{6111305A-FB17-4AFC-8483-BC1EC049BC04}" srcOrd="0" destOrd="4" presId="urn:microsoft.com/office/officeart/2005/8/layout/list1"/>
    <dgm:cxn modelId="{1EAAF24D-EBF1-42EE-B4AD-C942C12A9B7A}" srcId="{9F6EBE69-0B4C-4614-9AD3-43843FCD3DC2}" destId="{682E6B00-375D-41DE-A4D1-E5931B5AEA5B}" srcOrd="0" destOrd="0" parTransId="{F54AE460-348D-4CA1-BA68-B14F899B5D8B}" sibTransId="{12684190-3196-4471-B460-D36444E67313}"/>
    <dgm:cxn modelId="{A481097E-5D84-484F-9CC4-7FABE71B113D}" type="presOf" srcId="{D0959F08-FC90-4188-9293-2B968D1E5A2D}" destId="{BB828071-BBC3-4505-8E69-62B41FAB9B17}" srcOrd="1" destOrd="0" presId="urn:microsoft.com/office/officeart/2005/8/layout/list1"/>
    <dgm:cxn modelId="{0ABB568D-8E1C-4E07-965F-D881E3684808}" type="presOf" srcId="{96C280AD-668D-4604-9CF9-28DA08037F46}" destId="{6111305A-FB17-4AFC-8483-BC1EC049BC04}" srcOrd="0" destOrd="2" presId="urn:microsoft.com/office/officeart/2005/8/layout/list1"/>
    <dgm:cxn modelId="{CBE3FA94-EFC0-464C-AFF2-46CF99E1DE05}" type="presOf" srcId="{1462844E-48A9-420D-AF55-53832EC989DD}" destId="{18721ED3-1ED2-4B4C-8A7C-E12842EB33C2}" srcOrd="0" destOrd="0" presId="urn:microsoft.com/office/officeart/2005/8/layout/list1"/>
    <dgm:cxn modelId="{51BFFD99-96DD-4BE8-9274-94111FACD678}" type="presOf" srcId="{682E6B00-375D-41DE-A4D1-E5931B5AEA5B}" destId="{3D438D09-50B2-4C51-8E87-6636A315ACAE}" srcOrd="0" destOrd="0" presId="urn:microsoft.com/office/officeart/2005/8/layout/list1"/>
    <dgm:cxn modelId="{BDD2A59B-FE5F-43A3-8B69-88912355E5C1}" type="presOf" srcId="{2F4894FF-C271-43A3-9502-8BCEA6A18710}" destId="{4C2FA85D-6AE9-4919-8D11-9F83B745A9DF}" srcOrd="1" destOrd="0" presId="urn:microsoft.com/office/officeart/2005/8/layout/list1"/>
    <dgm:cxn modelId="{3A66A79C-E0C5-44D4-89AF-C882673E7795}" type="presOf" srcId="{64227119-4C4D-4FA4-8BE1-828ED56F3736}" destId="{6111305A-FB17-4AFC-8483-BC1EC049BC04}" srcOrd="0" destOrd="3" presId="urn:microsoft.com/office/officeart/2005/8/layout/list1"/>
    <dgm:cxn modelId="{592AF59D-F5F7-4814-A94D-F3375BF3CCE9}" type="presOf" srcId="{D2D88ED0-78D3-4E79-950E-E357C2DA3696}" destId="{6111305A-FB17-4AFC-8483-BC1EC049BC04}" srcOrd="0" destOrd="0" presId="urn:microsoft.com/office/officeart/2005/8/layout/list1"/>
    <dgm:cxn modelId="{5020F9B8-5A70-47E3-AB23-E7BCC5752AC2}" srcId="{1462844E-48A9-420D-AF55-53832EC989DD}" destId="{FD56DC24-5CD1-4DCF-BF1C-9D6A15FFBFEC}" srcOrd="1" destOrd="0" parTransId="{944395D1-5902-44F7-9768-4C246C2F0B23}" sibTransId="{CCCB3D4A-C6E0-442C-AB0B-15E277821C17}"/>
    <dgm:cxn modelId="{178AEBB9-7CFD-48B0-AF4B-3D524C91AAE0}" srcId="{609B9661-AB67-4277-9920-3EEC8526A53E}" destId="{2F4894FF-C271-43A3-9502-8BCEA6A18710}" srcOrd="2" destOrd="0" parTransId="{F5D4B222-9E5A-4DE0-9C9D-934C0E472704}" sibTransId="{B30B3655-3D29-4D4F-9A29-C84937D6DCF0}"/>
    <dgm:cxn modelId="{BB13A1C0-B25A-437E-B2B5-7043E9AABB11}" srcId="{1462844E-48A9-420D-AF55-53832EC989DD}" destId="{D2D88ED0-78D3-4E79-950E-E357C2DA3696}" srcOrd="0" destOrd="0" parTransId="{66D8A9EA-1DBC-47FD-A982-76AB724AF5DC}" sibTransId="{AEA2D762-9183-437A-B0EA-3FE8E17DB83F}"/>
    <dgm:cxn modelId="{FC66BDCC-0075-4244-BB8F-B4E5F5C9F96C}" srcId="{609B9661-AB67-4277-9920-3EEC8526A53E}" destId="{D0959F08-FC90-4188-9293-2B968D1E5A2D}" srcOrd="0" destOrd="0" parTransId="{85E785BF-79EC-4BB6-95C0-72F5855C7810}" sibTransId="{50F5D587-94BB-4389-88A8-4B5A43108A51}"/>
    <dgm:cxn modelId="{46288CE9-46FC-4EAE-8DD7-17624961E2C0}" type="presOf" srcId="{2F4894FF-C271-43A3-9502-8BCEA6A18710}" destId="{C83AE601-C3DB-4781-B032-20C1A51AE383}" srcOrd="0" destOrd="0" presId="urn:microsoft.com/office/officeart/2005/8/layout/list1"/>
    <dgm:cxn modelId="{D23B73FA-B891-4A2F-954A-6F132A8B6F46}" type="presOf" srcId="{9F6EBE69-0B4C-4614-9AD3-43843FCD3DC2}" destId="{02640B9A-E5A9-494E-AFB0-4B865DAF2001}" srcOrd="1" destOrd="0" presId="urn:microsoft.com/office/officeart/2005/8/layout/list1"/>
    <dgm:cxn modelId="{098C45B9-99C4-41F9-B1C9-880524055B9F}" type="presParOf" srcId="{FFF62CBA-7372-4E2F-AE00-29B461E9078C}" destId="{A8C0613B-8DD0-45C5-9E82-CB8FE2082C20}" srcOrd="0" destOrd="0" presId="urn:microsoft.com/office/officeart/2005/8/layout/list1"/>
    <dgm:cxn modelId="{35585D87-8C03-4329-9BF8-2BD3D697C316}" type="presParOf" srcId="{A8C0613B-8DD0-45C5-9E82-CB8FE2082C20}" destId="{B1D37F05-7BB2-4A24-BFD3-9B4F784B9D85}" srcOrd="0" destOrd="0" presId="urn:microsoft.com/office/officeart/2005/8/layout/list1"/>
    <dgm:cxn modelId="{B4F9D30E-4A90-4CF5-8AEE-AEF5FE8237A9}" type="presParOf" srcId="{A8C0613B-8DD0-45C5-9E82-CB8FE2082C20}" destId="{BB828071-BBC3-4505-8E69-62B41FAB9B17}" srcOrd="1" destOrd="0" presId="urn:microsoft.com/office/officeart/2005/8/layout/list1"/>
    <dgm:cxn modelId="{0F8556F1-579C-47B9-848F-920B7683A9AA}" type="presParOf" srcId="{FFF62CBA-7372-4E2F-AE00-29B461E9078C}" destId="{0921C4EC-1D91-4D1E-929A-D77553C40BE5}" srcOrd="1" destOrd="0" presId="urn:microsoft.com/office/officeart/2005/8/layout/list1"/>
    <dgm:cxn modelId="{EF28CEB3-7CA9-4C1B-9C3F-BCA150F002A8}" type="presParOf" srcId="{FFF62CBA-7372-4E2F-AE00-29B461E9078C}" destId="{AE1C165E-41DC-4840-85D0-607BFE4F488A}" srcOrd="2" destOrd="0" presId="urn:microsoft.com/office/officeart/2005/8/layout/list1"/>
    <dgm:cxn modelId="{3D5E5D49-E8F4-4511-85B8-08842D48C7B7}" type="presParOf" srcId="{FFF62CBA-7372-4E2F-AE00-29B461E9078C}" destId="{43D34435-B83A-4DED-9578-82822A0B7C36}" srcOrd="3" destOrd="0" presId="urn:microsoft.com/office/officeart/2005/8/layout/list1"/>
    <dgm:cxn modelId="{1B83B1B8-E775-442D-A472-48632E094501}" type="presParOf" srcId="{FFF62CBA-7372-4E2F-AE00-29B461E9078C}" destId="{D42D43FE-20F3-48F4-9DB5-49AC811AF124}" srcOrd="4" destOrd="0" presId="urn:microsoft.com/office/officeart/2005/8/layout/list1"/>
    <dgm:cxn modelId="{0213813D-B96A-4226-ADCC-D2F9D326E70A}" type="presParOf" srcId="{D42D43FE-20F3-48F4-9DB5-49AC811AF124}" destId="{18721ED3-1ED2-4B4C-8A7C-E12842EB33C2}" srcOrd="0" destOrd="0" presId="urn:microsoft.com/office/officeart/2005/8/layout/list1"/>
    <dgm:cxn modelId="{A485B366-AB63-44E6-9E80-E8D597394227}" type="presParOf" srcId="{D42D43FE-20F3-48F4-9DB5-49AC811AF124}" destId="{800873FD-B90D-46DE-AC46-30140862F34D}" srcOrd="1" destOrd="0" presId="urn:microsoft.com/office/officeart/2005/8/layout/list1"/>
    <dgm:cxn modelId="{E09460C8-D7CC-429F-A211-491DC59DC964}" type="presParOf" srcId="{FFF62CBA-7372-4E2F-AE00-29B461E9078C}" destId="{C8282B09-E922-42C6-A507-2370D4A1F5A3}" srcOrd="5" destOrd="0" presId="urn:microsoft.com/office/officeart/2005/8/layout/list1"/>
    <dgm:cxn modelId="{35F90454-2BBA-40EE-BA8B-EE692D6EDE07}" type="presParOf" srcId="{FFF62CBA-7372-4E2F-AE00-29B461E9078C}" destId="{6111305A-FB17-4AFC-8483-BC1EC049BC04}" srcOrd="6" destOrd="0" presId="urn:microsoft.com/office/officeart/2005/8/layout/list1"/>
    <dgm:cxn modelId="{0FFEC508-59EC-406F-95DC-C4E8F69964E7}" type="presParOf" srcId="{FFF62CBA-7372-4E2F-AE00-29B461E9078C}" destId="{24259137-7835-4D3F-B39C-60B6E80CC630}" srcOrd="7" destOrd="0" presId="urn:microsoft.com/office/officeart/2005/8/layout/list1"/>
    <dgm:cxn modelId="{AFF9F88E-3DDE-4897-8139-CC1334368622}" type="presParOf" srcId="{FFF62CBA-7372-4E2F-AE00-29B461E9078C}" destId="{E965BCC5-AF31-44DD-AACA-57A088D8421F}" srcOrd="8" destOrd="0" presId="urn:microsoft.com/office/officeart/2005/8/layout/list1"/>
    <dgm:cxn modelId="{45C14197-FF47-4015-AD2C-B4C62503F0C9}" type="presParOf" srcId="{E965BCC5-AF31-44DD-AACA-57A088D8421F}" destId="{C83AE601-C3DB-4781-B032-20C1A51AE383}" srcOrd="0" destOrd="0" presId="urn:microsoft.com/office/officeart/2005/8/layout/list1"/>
    <dgm:cxn modelId="{76D29A42-9FDE-4310-820E-D5568C202F19}" type="presParOf" srcId="{E965BCC5-AF31-44DD-AACA-57A088D8421F}" destId="{4C2FA85D-6AE9-4919-8D11-9F83B745A9DF}" srcOrd="1" destOrd="0" presId="urn:microsoft.com/office/officeart/2005/8/layout/list1"/>
    <dgm:cxn modelId="{B04788EC-5E7B-47CD-9D7C-3687AA84F469}" type="presParOf" srcId="{FFF62CBA-7372-4E2F-AE00-29B461E9078C}" destId="{B126496E-1029-4B48-8245-2D04F1ACAFD6}" srcOrd="9" destOrd="0" presId="urn:microsoft.com/office/officeart/2005/8/layout/list1"/>
    <dgm:cxn modelId="{C4D4269A-FEDA-4D21-82CF-5AF117386A91}" type="presParOf" srcId="{FFF62CBA-7372-4E2F-AE00-29B461E9078C}" destId="{0CAA70EF-2E50-4B02-AB8A-F759159BC559}" srcOrd="10" destOrd="0" presId="urn:microsoft.com/office/officeart/2005/8/layout/list1"/>
    <dgm:cxn modelId="{5992738F-154C-4F7C-A532-31273F247095}" type="presParOf" srcId="{FFF62CBA-7372-4E2F-AE00-29B461E9078C}" destId="{AC6FEEB4-017B-4AD9-AD09-D2C0CC0A11D5}" srcOrd="11" destOrd="0" presId="urn:microsoft.com/office/officeart/2005/8/layout/list1"/>
    <dgm:cxn modelId="{EEA7342C-C39E-4964-AE47-AEA579E3A3F6}" type="presParOf" srcId="{FFF62CBA-7372-4E2F-AE00-29B461E9078C}" destId="{C85C5DCA-8EDE-44BE-B099-9BC7E2FF07A2}" srcOrd="12" destOrd="0" presId="urn:microsoft.com/office/officeart/2005/8/layout/list1"/>
    <dgm:cxn modelId="{4A7C756F-36A2-44C1-BB4B-1071C9CEB4E1}" type="presParOf" srcId="{C85C5DCA-8EDE-44BE-B099-9BC7E2FF07A2}" destId="{84C004CF-590D-4F11-8DDA-55298F1507E2}" srcOrd="0" destOrd="0" presId="urn:microsoft.com/office/officeart/2005/8/layout/list1"/>
    <dgm:cxn modelId="{36F3FE7C-7744-416C-B182-C1E63087C0CA}" type="presParOf" srcId="{C85C5DCA-8EDE-44BE-B099-9BC7E2FF07A2}" destId="{02640B9A-E5A9-494E-AFB0-4B865DAF2001}" srcOrd="1" destOrd="0" presId="urn:microsoft.com/office/officeart/2005/8/layout/list1"/>
    <dgm:cxn modelId="{CD7FC884-3111-4548-A47B-6FE420849060}" type="presParOf" srcId="{FFF62CBA-7372-4E2F-AE00-29B461E9078C}" destId="{6F23CCE8-986C-4A61-8F20-7B84AA1B62CB}" srcOrd="13" destOrd="0" presId="urn:microsoft.com/office/officeart/2005/8/layout/list1"/>
    <dgm:cxn modelId="{76E2E6BD-12D0-42CB-BE6F-B22212DF4B3D}" type="presParOf" srcId="{FFF62CBA-7372-4E2F-AE00-29B461E9078C}" destId="{3D438D09-50B2-4C51-8E87-6636A315ACA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C165E-41DC-4840-85D0-607BFE4F488A}">
      <dsp:nvSpPr>
        <dsp:cNvPr id="0" name=""/>
        <dsp:cNvSpPr/>
      </dsp:nvSpPr>
      <dsp:spPr>
        <a:xfrm>
          <a:off x="0" y="332581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28071-BBC3-4505-8E69-62B41FAB9B17}">
      <dsp:nvSpPr>
        <dsp:cNvPr id="0" name=""/>
        <dsp:cNvSpPr/>
      </dsp:nvSpPr>
      <dsp:spPr>
        <a:xfrm>
          <a:off x="525780" y="111181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Token distribution</a:t>
          </a:r>
          <a:endParaRPr lang="en-US" sz="1500" kern="1200"/>
        </a:p>
      </dsp:txBody>
      <dsp:txXfrm>
        <a:off x="547396" y="132797"/>
        <a:ext cx="7317688" cy="399568"/>
      </dsp:txXfrm>
    </dsp:sp>
    <dsp:sp modelId="{6111305A-FB17-4AFC-8483-BC1EC049BC04}">
      <dsp:nvSpPr>
        <dsp:cNvPr id="0" name=""/>
        <dsp:cNvSpPr/>
      </dsp:nvSpPr>
      <dsp:spPr>
        <a:xfrm>
          <a:off x="0" y="1012981"/>
          <a:ext cx="10515600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#matches,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e-values,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query coverage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alignment score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identity</a:t>
          </a:r>
          <a:endParaRPr lang="en-US" sz="1500" kern="1200"/>
        </a:p>
      </dsp:txBody>
      <dsp:txXfrm>
        <a:off x="0" y="1012981"/>
        <a:ext cx="10515600" cy="1606500"/>
      </dsp:txXfrm>
    </dsp:sp>
    <dsp:sp modelId="{800873FD-B90D-46DE-AC46-30140862F34D}">
      <dsp:nvSpPr>
        <dsp:cNvPr id="0" name=""/>
        <dsp:cNvSpPr/>
      </dsp:nvSpPr>
      <dsp:spPr>
        <a:xfrm>
          <a:off x="525780" y="791581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Blast uniqueness: </a:t>
          </a:r>
          <a:endParaRPr lang="en-US" sz="1500" kern="1200"/>
        </a:p>
      </dsp:txBody>
      <dsp:txXfrm>
        <a:off x="547396" y="813197"/>
        <a:ext cx="7317688" cy="399568"/>
      </dsp:txXfrm>
    </dsp:sp>
    <dsp:sp modelId="{0CAA70EF-2E50-4B02-AB8A-F759159BC559}">
      <dsp:nvSpPr>
        <dsp:cNvPr id="0" name=""/>
        <dsp:cNvSpPr/>
      </dsp:nvSpPr>
      <dsp:spPr>
        <a:xfrm>
          <a:off x="0" y="2921881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FA85D-6AE9-4919-8D11-9F83B745A9DF}">
      <dsp:nvSpPr>
        <dsp:cNvPr id="0" name=""/>
        <dsp:cNvSpPr/>
      </dsp:nvSpPr>
      <dsp:spPr>
        <a:xfrm>
          <a:off x="525780" y="2700481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Blast diversity</a:t>
          </a:r>
          <a:endParaRPr lang="en-US" sz="1500" kern="1200"/>
        </a:p>
      </dsp:txBody>
      <dsp:txXfrm>
        <a:off x="547396" y="2722097"/>
        <a:ext cx="7317688" cy="399568"/>
      </dsp:txXfrm>
    </dsp:sp>
    <dsp:sp modelId="{3D438D09-50B2-4C51-8E87-6636A315ACAE}">
      <dsp:nvSpPr>
        <dsp:cNvPr id="0" name=""/>
        <dsp:cNvSpPr/>
      </dsp:nvSpPr>
      <dsp:spPr>
        <a:xfrm>
          <a:off x="0" y="3602281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Average plDDT </a:t>
          </a:r>
          <a:endParaRPr lang="en-US" sz="1500" kern="1200"/>
        </a:p>
      </dsp:txBody>
      <dsp:txXfrm>
        <a:off x="0" y="3602281"/>
        <a:ext cx="10515600" cy="637875"/>
      </dsp:txXfrm>
    </dsp:sp>
    <dsp:sp modelId="{02640B9A-E5A9-494E-AFB0-4B865DAF2001}">
      <dsp:nvSpPr>
        <dsp:cNvPr id="0" name=""/>
        <dsp:cNvSpPr/>
      </dsp:nvSpPr>
      <dsp:spPr>
        <a:xfrm>
          <a:off x="525780" y="3380881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OmegaFold plDDT:</a:t>
          </a:r>
          <a:endParaRPr lang="en-US" sz="1500" kern="1200"/>
        </a:p>
      </dsp:txBody>
      <dsp:txXfrm>
        <a:off x="547396" y="3402497"/>
        <a:ext cx="731768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852C0-B3AD-422A-8AC7-999B4B96542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DEC08-3FA1-4AFD-BCF5-808F173E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4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8E6-68E5-4178-872D-0F851C97ED69}" type="datetime1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7954-6BA2-48F8-8324-E7B42E1DF6B8}" type="datetime1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4326-195C-4919-8134-94385E9DEDD3}" type="datetime1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A08-C688-4736-B48D-54330E3B0660}" type="datetime1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2959-0F8E-4F90-871A-8F5FD7C39EC8}" type="datetime1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7246-D1ED-490C-B907-18BC78CE6760}" type="datetime1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0BB0-71AE-4107-B014-A2BC23E779E7}" type="datetime1">
              <a:rPr lang="en-GB" smtClean="0"/>
              <a:t>11/10/2024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0EF8-B2C4-45D1-9C57-5415AFB88FFD}" type="datetime1">
              <a:rPr lang="en-GB" smtClean="0"/>
              <a:t>11/10/2024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74F-8DB5-4E16-85A3-7EB5BBD6A1D0}" type="datetime1">
              <a:rPr lang="en-GB" smtClean="0"/>
              <a:t>11/10/2024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3B4-2A34-40EC-A0AA-458AEED764AC}" type="datetime1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FF93-216F-4D16-9658-CAD79F528681}" type="datetime1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7C4E-3FF8-4D7B-9C77-296658F7CF32}" type="datetime1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Weekly Update #28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Montserrat" pitchFamily="2" charset="0"/>
              </a:rPr>
              <a:t>Gijs Admiraal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1FEE-C09C-57D1-63F0-9C80EA12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FE65-4DE6-E984-7C8E-F4DD52AC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Selfies (500 </a:t>
            </a:r>
            <a:r>
              <a:rPr lang="en-GB" dirty="0" err="1"/>
              <a:t>seq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0BF7C-8FB0-1B04-47AF-F1712094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10</a:t>
            </a:fld>
            <a:endParaRPr lang="en-GB"/>
          </a:p>
        </p:txBody>
      </p:sp>
      <p:pic>
        <p:nvPicPr>
          <p:cNvPr id="10" name="Content Placeholder 9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95B850F4-FD0F-BE8E-2C6E-ADE848307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839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170423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6AF0-67D2-07C0-73ED-65D5F3B8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SELFIES uniform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7BFF-6A65-BD73-E91F-C3D98565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i="1" dirty="0"/>
              <a:t>Length 406 </a:t>
            </a:r>
            <a:r>
              <a:rPr lang="en-GB" dirty="0"/>
              <a:t>[C][C][C@H1][Branch1][C][C][C@H1][Branch2][Ring2][=N][N][C][=Branch1][C][=O][C@H1][Branch1][=Branch1][C][C][C][C][N][N][C][=Branch1][C][=O][C@H1][Branch1][#Branch2][C][C][C][N][C][=Branch1][C][=N][N][N][C][=Branch1][C][=O][C@@H1][Branch1][C][N][C][Branch1][C][C][C][C][=Branch1][C][=O][N][C@@H1][Branch1][=N][C][C][=C][C][=C][Branch1][C][O][C][=C][Ring1][#Branch1][C][=Branch1][C][=O][N][C@@H1][Branch1][Branch1][C][C][S][C][C][=Branch1][C][=O][N][C@H1][Branch3][Ring1][Branch1][C][C][=Branch1][C][=O][N][C@@H1][Branch1][#Branch1][C][C][=Branch1][C][=O][O][C][=Branch1][C][=O][N][C@@H1][Branch1][#Branch1][C][C][=Branch1][C][=O][O][C][=Branch1][C][=O][N][C@@H1][Branch1][=Branch1][C][C][C][C][N][C][=Branch1][C][=O][N][C@H1][Branch2][P][O][C][=Branch1][C][=O][N][C@@H1][Branch1][C][C][C][=Branch1][C][=O][N][C@@H1][Branch1][Branch2][C][C][C][=Branch1][C][=O][O][C][=Branch1][C][=O][N][C@@H1][Branch1][#Branch1][C][C][Branch1][C][N][=O][C][=Branch1][C][=O][N][C@@H1][Branch1][#Branch1][C][C][Branch1][C][N][=O][C][=Branch1][C][=O][N][C@@H1][Branch1][#Branch1][C][C][Branch1][C][C][C][C][=Branch1][C][=O][N][C@@H1][Branch1][Ring1][C][O][C][=Branch1][C][=O][N][C@@H1][Branch1][#Branch1][C][C][=Branch1][C][=O][O][C][=Branch1][C][=O][N][C@@H1][Branch1][Branch2][C][C][C][=Branch1][C][=O][O][C][=Branch1][C][=O][N][C@@H1][Branch1][#Branch1][C][C][Branch1][C][C][C][C][=Branch1][C][=O][N][C@@H1][Branch1][#Branch2][C][C][=C][C][=C][C][=C][Ring1][=Branch1][C][=Branch1][C][=O][N][C@@H1][Branch1][#Branch2][C][C][C][N][C][=Branch1][C][=N][N][C][=Branch1][C][=O][N][C@@H1][Branch1][Ring1][C][O][C][=Branch1][C][=O][N][C@H1][Branch2][=Branch1][#Branch2][C][=Branch1][C][=O][N][C@@H1][Branch1][#Branch2][C][C][=C][C][=C][C][=C][Ring1][=Branch1][C][=Branch1][C][=O][N][C@@H1][Branch1][=Branch1][C][C][C][C][N][C][=Branch1][C][=O][N][C@@H1][Branch1][C][C][C][=Branch1][C][=O][N][C@@H1][Branch1][#Branch1][C][C][Branch1][C][C][C][C][=Branch1][C][=O][N][C@@H1][Branch1][Branch2][C][C][C][Branch1][C][N][=O][C][=Branch1][C][=O][O][C][Branch1][C][C][C][C@@H1][Branch1][C][C][O][C][Branch1][C][C][C]</a:t>
            </a:r>
          </a:p>
          <a:p>
            <a:r>
              <a:rPr lang="en-GB" sz="3800" dirty="0"/>
              <a:t>VRKIYMVDDKTAENNLSDELFRSVFKALQ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BADF3-6537-EBE6-70CF-1B818591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20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0B27-8C8D-7634-CD79-8A74487C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true proteins SELFIES uniform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279C6-ED48-4481-F782-9D86D9405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&gt;85</a:t>
            </a:r>
          </a:p>
          <a:p>
            <a:pPr marL="0" indent="0">
              <a:buNone/>
            </a:pPr>
            <a:r>
              <a:rPr lang="en-GB" dirty="0"/>
              <a:t>MMCGSTAQDETALTGMLCAMCSDYGICDRLHLSLGCARMGLR</a:t>
            </a:r>
          </a:p>
          <a:p>
            <a:pPr marL="0" indent="0">
              <a:buNone/>
            </a:pPr>
            <a:r>
              <a:rPr lang="en-GB" dirty="0"/>
              <a:t>&gt;88</a:t>
            </a:r>
          </a:p>
          <a:p>
            <a:pPr marL="0" indent="0">
              <a:buNone/>
            </a:pPr>
            <a:r>
              <a:rPr lang="en-GB" dirty="0"/>
              <a:t>MGPGQRRAAAAGFIPAPQGIRTEAASGELRTKHRA</a:t>
            </a:r>
          </a:p>
          <a:p>
            <a:pPr marL="0" indent="0">
              <a:buNone/>
            </a:pPr>
            <a:r>
              <a:rPr lang="en-GB" dirty="0"/>
              <a:t>&gt;334</a:t>
            </a:r>
          </a:p>
          <a:p>
            <a:pPr marL="0" indent="0">
              <a:buNone/>
            </a:pPr>
            <a:r>
              <a:rPr lang="en-GB" dirty="0"/>
              <a:t>MDLDLLRPRKGLTISLVVPSMDAIKQELSAATDGIITAKAMACR</a:t>
            </a:r>
          </a:p>
          <a:p>
            <a:pPr marL="0" indent="0">
              <a:buNone/>
            </a:pPr>
            <a:r>
              <a:rPr lang="en-GB" dirty="0"/>
              <a:t>&gt;343</a:t>
            </a:r>
          </a:p>
          <a:p>
            <a:pPr marL="0" indent="0">
              <a:buNone/>
            </a:pPr>
            <a:r>
              <a:rPr lang="en-GB" dirty="0"/>
              <a:t>VRKIYMVDDKTAENNLSDELFRSVFKALQ</a:t>
            </a:r>
          </a:p>
          <a:p>
            <a:pPr marL="0" indent="0">
              <a:buNone/>
            </a:pPr>
            <a:r>
              <a:rPr lang="en-GB" dirty="0"/>
              <a:t>&gt;391</a:t>
            </a:r>
          </a:p>
          <a:p>
            <a:pPr marL="0" indent="0">
              <a:buNone/>
            </a:pPr>
            <a:r>
              <a:rPr lang="en-GB" dirty="0"/>
              <a:t>MEELNLKELSGAGIFLWMQQTAIHATFPRYLDLSTTNGARSLAKSVPFFRV</a:t>
            </a:r>
          </a:p>
          <a:p>
            <a:pPr marL="0" indent="0">
              <a:buNone/>
            </a:pPr>
            <a:r>
              <a:rPr lang="en-GB" dirty="0"/>
              <a:t>&gt;480</a:t>
            </a:r>
          </a:p>
          <a:p>
            <a:pPr marL="0" indent="0">
              <a:buNone/>
            </a:pPr>
            <a:r>
              <a:rPr lang="en-GB" dirty="0"/>
              <a:t>MGSNIVMTRSAIKTEPDLVDRPGYTISDTKKMKGA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DE40D-EA08-85FB-43AC-5F82CDA7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5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3BD0-32DF-82BE-E803-E7EE2E3E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distribution selfies to amino acid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0592E-B8FB-EF54-14A3-E032CB93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13</a:t>
            </a:fld>
            <a:endParaRPr lang="en-GB"/>
          </a:p>
        </p:txBody>
      </p:sp>
      <p:pic>
        <p:nvPicPr>
          <p:cNvPr id="10" name="Content Placeholder 9" descr="A close-up of a graph&#10;&#10;Description automatically generated">
            <a:extLst>
              <a:ext uri="{FF2B5EF4-FFF2-40B4-BE49-F238E27FC236}">
                <a16:creationId xmlns:a16="http://schemas.microsoft.com/office/drawing/2014/main" id="{46E90B91-4143-31FF-63C7-C70C2895C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71985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4A855F-335E-8074-345B-B82522559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r="545"/>
          <a:stretch/>
        </p:blipFill>
        <p:spPr>
          <a:xfrm>
            <a:off x="6091151" y="2118599"/>
            <a:ext cx="5803323" cy="3890357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F8F6FED-FF26-B6E2-F378-680B871C2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" b="536"/>
          <a:stretch/>
        </p:blipFill>
        <p:spPr>
          <a:xfrm>
            <a:off x="297526" y="2158358"/>
            <a:ext cx="5803323" cy="38903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0F304-CFAC-0831-E4D5-6AADCCA4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FA591C-985B-4013-A3A4-EEE533F44A2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C9464EC-AD47-C6AD-EE0B-6C766C03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Results uniform selfies</a:t>
            </a:r>
          </a:p>
        </p:txBody>
      </p:sp>
    </p:spTree>
    <p:extLst>
      <p:ext uri="{BB962C8B-B14F-4D97-AF65-F5344CB8AC3E}">
        <p14:creationId xmlns:p14="http://schemas.microsoft.com/office/powerpoint/2010/main" val="141444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4161-AD33-6DEF-4DA4-A9D3F9F4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469F-7820-9DB1-F28C-B5063CD91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Finished the whole evaluation pipeline</a:t>
            </a:r>
          </a:p>
          <a:p>
            <a:pPr lvl="1"/>
            <a:r>
              <a:rPr lang="en-GB" dirty="0"/>
              <a:t>Completed the SELFIES metrics</a:t>
            </a:r>
          </a:p>
          <a:p>
            <a:r>
              <a:rPr lang="en-GB" dirty="0"/>
              <a:t>Results pipeline on 4 models</a:t>
            </a:r>
          </a:p>
          <a:p>
            <a:r>
              <a:rPr lang="en-GB" dirty="0"/>
              <a:t>Completed writing introduction</a:t>
            </a:r>
          </a:p>
          <a:p>
            <a:r>
              <a:rPr lang="en-GB" dirty="0"/>
              <a:t>Finishing writing background</a:t>
            </a:r>
          </a:p>
          <a:p>
            <a:r>
              <a:rPr lang="en-GB" dirty="0"/>
              <a:t>Tried to debug training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52FA8-36DE-5E90-DFAA-172C24E8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5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3C7B-A66A-93E4-AE57-D0CDCC48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SELFIES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DA498-4307-AE83-CD01-7491395538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rmAutofit/>
              </a:bodyPr>
              <a:lstStyle/>
              <a:p>
                <a:r>
                  <a:rPr lang="en-GB" sz="1400" dirty="0"/>
                  <a:t>Peptide bonds in sequence</a:t>
                </a:r>
              </a:p>
              <a:p>
                <a:r>
                  <a:rPr lang="en-GB" sz="1400" dirty="0"/>
                  <a:t># Peptide bonds found</a:t>
                </a:r>
              </a:p>
              <a:p>
                <a:r>
                  <a:rPr lang="en-GB" sz="1400" dirty="0"/>
                  <a:t>Continuous backbone in sequence</a:t>
                </a:r>
              </a:p>
              <a:p>
                <a:r>
                  <a:rPr lang="en-GB" sz="1400" dirty="0"/>
                  <a:t>Non-canonical amino acids</a:t>
                </a:r>
              </a:p>
              <a:p>
                <a:r>
                  <a:rPr lang="en-GB" sz="1400" dirty="0"/>
                  <a:t># Amino acids without </a:t>
                </a:r>
                <a14:m>
                  <m:oMath xmlns:m="http://schemas.openxmlformats.org/officeDocument/2006/math">
                    <m:r>
                      <a:rPr lang="nl-NL" sz="1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400" dirty="0"/>
                  <a:t>-C (which is not Glu)</a:t>
                </a:r>
              </a:p>
              <a:p>
                <a:r>
                  <a:rPr lang="en-GB" sz="1400" dirty="0"/>
                  <a:t>Canonical amino acids</a:t>
                </a:r>
              </a:p>
              <a:p>
                <a:r>
                  <a:rPr lang="en-GB" sz="1400" dirty="0"/>
                  <a:t># </a:t>
                </a:r>
                <a:r>
                  <a:rPr lang="en-GB" sz="1400" dirty="0" err="1"/>
                  <a:t>Stereochemically</a:t>
                </a:r>
                <a:r>
                  <a:rPr lang="en-GB" sz="1400" dirty="0"/>
                  <a:t> correct canonical amino acids</a:t>
                </a:r>
              </a:p>
              <a:p>
                <a:r>
                  <a:rPr lang="en-GB" sz="1400" dirty="0"/>
                  <a:t># Constitutionally  correct amino acids</a:t>
                </a:r>
              </a:p>
              <a:p>
                <a:r>
                  <a:rPr lang="en-GB" sz="1400" dirty="0"/>
                  <a:t>Backbone length (atoms)</a:t>
                </a:r>
              </a:p>
              <a:p>
                <a:r>
                  <a:rPr lang="en-GB" sz="1400" dirty="0"/>
                  <a:t>Almost protein</a:t>
                </a:r>
              </a:p>
              <a:p>
                <a:r>
                  <a:rPr lang="en-GB" sz="1400" dirty="0"/>
                  <a:t>Sequence </a:t>
                </a:r>
              </a:p>
              <a:p>
                <a:r>
                  <a:rPr lang="en-GB" sz="1400" dirty="0"/>
                  <a:t>Conversion check</a:t>
                </a:r>
              </a:p>
              <a:p>
                <a:r>
                  <a:rPr lang="en-GB" sz="1400" dirty="0"/>
                  <a:t># Unused SELFIES tokens</a:t>
                </a:r>
              </a:p>
              <a:p>
                <a:r>
                  <a:rPr lang="en-GB" sz="1400" dirty="0"/>
                  <a:t>True</a:t>
                </a:r>
              </a:p>
              <a:p>
                <a:r>
                  <a:rPr lang="en-GB" sz="1400" dirty="0"/>
                  <a:t>50</a:t>
                </a:r>
              </a:p>
              <a:p>
                <a:r>
                  <a:rPr lang="en-GB" sz="1400" dirty="0"/>
                  <a:t>True</a:t>
                </a:r>
              </a:p>
              <a:p>
                <a:r>
                  <a:rPr lang="en-GB" sz="1400" dirty="0"/>
                  <a:t>{ string: 1, … }</a:t>
                </a:r>
              </a:p>
              <a:p>
                <a:r>
                  <a:rPr lang="en-GB" sz="1400" dirty="0"/>
                  <a:t>0</a:t>
                </a:r>
              </a:p>
              <a:p>
                <a:r>
                  <a:rPr lang="en-GB" sz="1400" dirty="0"/>
                  <a:t>{ A: 1, G: 0, … }</a:t>
                </a:r>
              </a:p>
              <a:p>
                <a:r>
                  <a:rPr lang="en-GB" sz="1400" dirty="0"/>
                  <a:t>49</a:t>
                </a:r>
              </a:p>
              <a:p>
                <a:r>
                  <a:rPr lang="en-GB" sz="1400" dirty="0"/>
                  <a:t>49</a:t>
                </a:r>
              </a:p>
              <a:p>
                <a:r>
                  <a:rPr lang="en-GB" sz="1400" dirty="0"/>
                  <a:t>120</a:t>
                </a:r>
              </a:p>
              <a:p>
                <a:r>
                  <a:rPr lang="en-GB" sz="1400" dirty="0"/>
                  <a:t>True</a:t>
                </a:r>
              </a:p>
              <a:p>
                <a:r>
                  <a:rPr lang="en-GB" sz="1400" dirty="0"/>
                  <a:t>AG…X…P</a:t>
                </a:r>
              </a:p>
              <a:p>
                <a:r>
                  <a:rPr lang="en-GB" sz="1400" dirty="0"/>
                  <a:t>False</a:t>
                </a:r>
              </a:p>
              <a:p>
                <a:r>
                  <a:rPr lang="en-GB" sz="1400" dirty="0"/>
                  <a:t>10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DA498-4307-AE83-CD01-7491395538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7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3AA27-24F8-5906-062A-0DF61143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89010A-EF1B-7083-3E24-18405113E41B}"/>
              </a:ext>
            </a:extLst>
          </p:cNvPr>
          <p:cNvSpPr/>
          <p:nvPr/>
        </p:nvSpPr>
        <p:spPr>
          <a:xfrm>
            <a:off x="8610600" y="3100243"/>
            <a:ext cx="3091873" cy="1231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 Token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5372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46FF-BF25-4966-748D-863CBE64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Amino acid metrics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5EAB909-EDE4-DEC6-3D18-DBDFBA3466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191D-E508-67B7-967F-CB78C38F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03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85B7EE-3B73-5B36-C74D-C9F0535F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Amino acid model results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CF8B02-1E92-F341-43ED-AE0FC2093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Uniform &amp; Absorbing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516CC-2525-7D9C-CBD0-0A0047D4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00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F137-50FE-A9F0-1255-BA2D096D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amino (500 </a:t>
            </a:r>
            <a:r>
              <a:rPr lang="en-GB" dirty="0" err="1"/>
              <a:t>seq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F4BC5-18FF-23EE-AF6F-67AB2952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 descr="A colorful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7CBC933E-80CB-A564-8359-34BE31560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705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4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F137-50FE-A9F0-1255-BA2D096D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amino uniform (500 </a:t>
            </a:r>
            <a:r>
              <a:rPr lang="en-GB" dirty="0" err="1"/>
              <a:t>seq</a:t>
            </a:r>
            <a:r>
              <a:rPr lang="en-GB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B50C-FF97-81E6-B57D-DB42083B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/>
              <a:t>Length 50: </a:t>
            </a:r>
            <a:r>
              <a:rPr lang="en-GB" dirty="0"/>
              <a:t>MTTLNNSKKKKDVELDASSSTVADKTGVILINCNTFYTMTLYSHSSIMSA</a:t>
            </a:r>
          </a:p>
          <a:p>
            <a:r>
              <a:rPr lang="en-GB" i="1" dirty="0"/>
              <a:t>Length 60: </a:t>
            </a:r>
            <a:r>
              <a:rPr lang="en-GB" dirty="0"/>
              <a:t>MENYSNRILKNMLSNRKMLNNLLDLKKRTICLLILDITQNDESTDGGDLALLFFPTSSEK</a:t>
            </a:r>
          </a:p>
          <a:p>
            <a:r>
              <a:rPr lang="en-GB" i="1" dirty="0"/>
              <a:t>Length 70: </a:t>
            </a:r>
            <a:r>
              <a:rPr lang="en-GB" dirty="0"/>
              <a:t>MTGSNTYHQSRYGLGIAFLCGVGGCGSCIWAELSRAALNPRSEEATFDAQTHACVLGLSVWGLVCGLALT</a:t>
            </a:r>
          </a:p>
          <a:p>
            <a:r>
              <a:rPr lang="en-GB" i="1" dirty="0"/>
              <a:t>Length 80: </a:t>
            </a:r>
            <a:r>
              <a:rPr lang="en-GB" dirty="0"/>
              <a:t>MVAKDNILQQELMRVWCEQYFKGRSKPAYSFANRPLFHTMVAFDGIEKLKPSRNGLVMEDGELFAICKRHPNSASSPSIQ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F4BC5-18FF-23EE-AF6F-67AB2952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82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F137-50FE-A9F0-1255-BA2D096D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amino absorbing (500 </a:t>
            </a:r>
            <a:r>
              <a:rPr lang="en-GB" dirty="0" err="1"/>
              <a:t>seq</a:t>
            </a:r>
            <a:r>
              <a:rPr lang="en-GB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B50C-FF97-81E6-B57D-DB42083B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/>
              <a:t>Length 50: </a:t>
            </a:r>
            <a:r>
              <a:rPr lang="en-GB" dirty="0"/>
              <a:t>KLWENHLGSAVSMNTFIMMNGCILVTYVKTFLYPYLEWEHGLHTEQQAFH</a:t>
            </a:r>
          </a:p>
          <a:p>
            <a:r>
              <a:rPr lang="en-GB" i="1" dirty="0"/>
              <a:t>Length 60: </a:t>
            </a:r>
            <a:r>
              <a:rPr lang="en-GB" dirty="0"/>
              <a:t>NGMDLMMMMDGYQINRAPWTQIQYGPDNISGAADIAYHDYKHSYRKWSHVYWMGEWRFDM</a:t>
            </a:r>
          </a:p>
          <a:p>
            <a:r>
              <a:rPr lang="en-GB" i="1" dirty="0"/>
              <a:t>Length 70: </a:t>
            </a:r>
            <a:r>
              <a:rPr lang="en-GB" dirty="0"/>
              <a:t>NPEPTCYGNWYNIQAVVMDESWTVDYLIIELNFIQATIYYPYQFVPKTPHKACNILCWENSWCQQVVHAA</a:t>
            </a:r>
          </a:p>
          <a:p>
            <a:r>
              <a:rPr lang="en-GB" i="1" dirty="0"/>
              <a:t>Length 80: </a:t>
            </a:r>
            <a:r>
              <a:rPr lang="en-GB" dirty="0"/>
              <a:t>SVHITPIMEENTVFYEDRAPGKEGPCAYTVMSDLAMCHIPFSCPMLPVHTWPDKAHHRAPNAPFPSFAICWCTFDGYNKR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F4BC5-18FF-23EE-AF6F-67AB2952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83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F137-50FE-A9F0-1255-BA2D096D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amino (500 </a:t>
            </a:r>
            <a:r>
              <a:rPr lang="en-GB" dirty="0" err="1"/>
              <a:t>seq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F4BC5-18FF-23EE-AF6F-67AB2952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9</a:t>
            </a:fld>
            <a:endParaRPr lang="en-GB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E34A87D-CCA8-E2A9-D8AF-2B680AC98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894451"/>
            <a:ext cx="6828970" cy="425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2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8" ma:contentTypeDescription="Een nieuw document maken." ma:contentTypeScope="" ma:versionID="40d074649a363fe51b3448598e53368b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ec6108434aa42753abd390293100ccab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2F3C67-3F37-474D-9609-B4FDD4474B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132242-1526-4AAA-B2E0-CF080077ABF5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65d5d57-d9fb-4c30-80d3-68aca1ff0522"/>
    <ds:schemaRef ds:uri="32f5fda4-97a3-47c7-8308-3025c576a37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8231DB8-6A69-4494-AFC0-8225C457A1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Weekly_Update_27</Template>
  <TotalTime>1910</TotalTime>
  <Words>1150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Montserrat</vt:lpstr>
      <vt:lpstr>Montserrat Light</vt:lpstr>
      <vt:lpstr>Office Theme</vt:lpstr>
      <vt:lpstr>Weekly Update #28</vt:lpstr>
      <vt:lpstr>This week?</vt:lpstr>
      <vt:lpstr>SELFIES metrics</vt:lpstr>
      <vt:lpstr>Amino acid metrics</vt:lpstr>
      <vt:lpstr>Amino acid model results</vt:lpstr>
      <vt:lpstr>Results amino (500 seq)</vt:lpstr>
      <vt:lpstr>Results amino uniform (500 seq) </vt:lpstr>
      <vt:lpstr>Results amino absorbing (500 seq) </vt:lpstr>
      <vt:lpstr>Results amino (500 seq)</vt:lpstr>
      <vt:lpstr>Results Selfies (500 seq)</vt:lpstr>
      <vt:lpstr>Example SELFIES uniform</vt:lpstr>
      <vt:lpstr>All true proteins SELFIES uniform</vt:lpstr>
      <vt:lpstr>Token distribution selfies to amino acid</vt:lpstr>
      <vt:lpstr>Results uniform selfies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Gijs Admiraal</dc:creator>
  <cp:lastModifiedBy>Gijs Admiraal</cp:lastModifiedBy>
  <cp:revision>3</cp:revision>
  <dcterms:created xsi:type="dcterms:W3CDTF">2024-10-03T10:14:25Z</dcterms:created>
  <dcterms:modified xsi:type="dcterms:W3CDTF">2024-10-11T08:27:17Z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