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3" r:id="rId3"/>
    <p:sldId id="298" r:id="rId4"/>
    <p:sldId id="296" r:id="rId5"/>
    <p:sldId id="299" r:id="rId6"/>
    <p:sldId id="297" r:id="rId7"/>
    <p:sldId id="300" r:id="rId8"/>
    <p:sldId id="301" r:id="rId9"/>
    <p:sldId id="274" r:id="rId10"/>
  </p:sldIdLst>
  <p:sldSz cx="9144000" cy="5143500" type="screen16x9"/>
  <p:notesSz cx="6858000" cy="9144000"/>
  <p:embeddedFontLst>
    <p:embeddedFont>
      <p:font typeface="Lora" pitchFamily="2" charset="0"/>
      <p:regular r:id="rId12"/>
      <p:bold r:id="rId13"/>
      <p:italic r:id="rId14"/>
      <p:boldItalic r:id="rId15"/>
    </p:embeddedFont>
    <p:embeddedFont>
      <p:font typeface="Quattrocen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8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71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79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5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8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8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2236495" y="1991850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YAMB – Yet Anothe</a:t>
            </a:r>
            <a:r>
              <a:rPr lang="pt-BR" dirty="0"/>
              <a:t>r</a:t>
            </a:r>
            <a:r>
              <a:rPr lang="en" dirty="0"/>
              <a:t> Message Broker </a:t>
            </a:r>
            <a:endParaRPr dirty="0"/>
          </a:p>
        </p:txBody>
      </p:sp>
      <p:sp>
        <p:nvSpPr>
          <p:cNvPr id="3" name="Google Shape;157;p19">
            <a:extLst>
              <a:ext uri="{FF2B5EF4-FFF2-40B4-BE49-F238E27FC236}">
                <a16:creationId xmlns:a16="http://schemas.microsoft.com/office/drawing/2014/main" id="{3BF96AFC-2B71-47FA-819C-89F8D24EA163}"/>
              </a:ext>
            </a:extLst>
          </p:cNvPr>
          <p:cNvSpPr txBox="1">
            <a:spLocks/>
          </p:cNvSpPr>
          <p:nvPr/>
        </p:nvSpPr>
        <p:spPr>
          <a:xfrm>
            <a:off x="3021082" y="3807105"/>
            <a:ext cx="3101836" cy="96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pt-BR" dirty="0"/>
              <a:t>Sistema de publicação e subscrição de mensagens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713985" y="1630833"/>
            <a:ext cx="3101836" cy="968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Desacoplamento entre elementos de software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Pontos chave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259650" y="1630833"/>
            <a:ext cx="3425400" cy="760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Integração entre sistemas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159;p19">
            <a:extLst>
              <a:ext uri="{FF2B5EF4-FFF2-40B4-BE49-F238E27FC236}">
                <a16:creationId xmlns:a16="http://schemas.microsoft.com/office/drawing/2014/main" id="{20CB0809-604A-4D86-8E14-440C64B157EF}"/>
              </a:ext>
            </a:extLst>
          </p:cNvPr>
          <p:cNvSpPr txBox="1">
            <a:spLocks/>
          </p:cNvSpPr>
          <p:nvPr/>
        </p:nvSpPr>
        <p:spPr>
          <a:xfrm>
            <a:off x="613246" y="4186361"/>
            <a:ext cx="34254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dirty="0"/>
              <a:t>Garantia de entrega</a:t>
            </a:r>
          </a:p>
        </p:txBody>
      </p:sp>
      <p:sp>
        <p:nvSpPr>
          <p:cNvPr id="7" name="Google Shape;159;p19">
            <a:extLst>
              <a:ext uri="{FF2B5EF4-FFF2-40B4-BE49-F238E27FC236}">
                <a16:creationId xmlns:a16="http://schemas.microsoft.com/office/drawing/2014/main" id="{BA202622-5A0A-474E-9C38-DE9CC0C490BB}"/>
              </a:ext>
            </a:extLst>
          </p:cNvPr>
          <p:cNvSpPr txBox="1">
            <a:spLocks/>
          </p:cNvSpPr>
          <p:nvPr/>
        </p:nvSpPr>
        <p:spPr>
          <a:xfrm>
            <a:off x="5337142" y="4186361"/>
            <a:ext cx="34254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dirty="0"/>
              <a:t>Persistência de mensagens</a:t>
            </a:r>
          </a:p>
        </p:txBody>
      </p:sp>
      <p:sp>
        <p:nvSpPr>
          <p:cNvPr id="8" name="Google Shape;159;p19">
            <a:extLst>
              <a:ext uri="{FF2B5EF4-FFF2-40B4-BE49-F238E27FC236}">
                <a16:creationId xmlns:a16="http://schemas.microsoft.com/office/drawing/2014/main" id="{11310883-D021-4E45-A8FF-D2F6A60ACC92}"/>
              </a:ext>
            </a:extLst>
          </p:cNvPr>
          <p:cNvSpPr txBox="1">
            <a:spLocks/>
          </p:cNvSpPr>
          <p:nvPr/>
        </p:nvSpPr>
        <p:spPr>
          <a:xfrm>
            <a:off x="3444436" y="2810197"/>
            <a:ext cx="34254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dirty="0"/>
              <a:t>Escalabilidade</a:t>
            </a:r>
          </a:p>
        </p:txBody>
      </p:sp>
      <p:sp>
        <p:nvSpPr>
          <p:cNvPr id="9" name="Google Shape;158;p19">
            <a:extLst>
              <a:ext uri="{FF2B5EF4-FFF2-40B4-BE49-F238E27FC236}">
                <a16:creationId xmlns:a16="http://schemas.microsoft.com/office/drawing/2014/main" id="{2199A594-B1B1-4A6E-BF9A-CAC461C0FAE3}"/>
              </a:ext>
            </a:extLst>
          </p:cNvPr>
          <p:cNvSpPr txBox="1">
            <a:spLocks/>
          </p:cNvSpPr>
          <p:nvPr/>
        </p:nvSpPr>
        <p:spPr>
          <a:xfrm>
            <a:off x="3540681" y="368348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BR" sz="1600" dirty="0"/>
              <a:t>É desejável ter:</a:t>
            </a:r>
          </a:p>
        </p:txBody>
      </p:sp>
      <p:cxnSp>
        <p:nvCxnSpPr>
          <p:cNvPr id="10" name="Google Shape;325;p30">
            <a:extLst>
              <a:ext uri="{FF2B5EF4-FFF2-40B4-BE49-F238E27FC236}">
                <a16:creationId xmlns:a16="http://schemas.microsoft.com/office/drawing/2014/main" id="{A82F27DE-0E6B-45E5-B7E8-5320FDF8C362}"/>
              </a:ext>
            </a:extLst>
          </p:cNvPr>
          <p:cNvCxnSpPr>
            <a:cxnSpLocks/>
          </p:cNvCxnSpPr>
          <p:nvPr/>
        </p:nvCxnSpPr>
        <p:spPr>
          <a:xfrm>
            <a:off x="100739" y="3570487"/>
            <a:ext cx="8991188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Comandos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4BF7C8-3FD4-44BD-B0EF-E47EB7A514F1}"/>
              </a:ext>
            </a:extLst>
          </p:cNvPr>
          <p:cNvSpPr txBox="1"/>
          <p:nvPr/>
        </p:nvSpPr>
        <p:spPr>
          <a:xfrm>
            <a:off x="1027430" y="1755643"/>
            <a:ext cx="157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PUB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174726-75C6-4E81-8734-6DC712BD8775}"/>
              </a:ext>
            </a:extLst>
          </p:cNvPr>
          <p:cNvSpPr txBox="1"/>
          <p:nvPr/>
        </p:nvSpPr>
        <p:spPr>
          <a:xfrm>
            <a:off x="6900980" y="1755643"/>
            <a:ext cx="157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UNSUB</a:t>
            </a:r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3C9F2B5-B173-4DFC-8113-20402ABBDBE3}"/>
              </a:ext>
            </a:extLst>
          </p:cNvPr>
          <p:cNvSpPr txBox="1"/>
          <p:nvPr/>
        </p:nvSpPr>
        <p:spPr>
          <a:xfrm>
            <a:off x="4180753" y="1728946"/>
            <a:ext cx="157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SUB</a:t>
            </a:r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046321-B491-4248-89F5-1C1D542E75A8}"/>
              </a:ext>
            </a:extLst>
          </p:cNvPr>
          <p:cNvSpPr txBox="1"/>
          <p:nvPr/>
        </p:nvSpPr>
        <p:spPr>
          <a:xfrm>
            <a:off x="6900980" y="2864638"/>
            <a:ext cx="157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LIST</a:t>
            </a: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2300479-E216-4116-A7F2-96FC57206569}"/>
              </a:ext>
            </a:extLst>
          </p:cNvPr>
          <p:cNvSpPr txBox="1"/>
          <p:nvPr/>
        </p:nvSpPr>
        <p:spPr>
          <a:xfrm>
            <a:off x="4025769" y="2880170"/>
            <a:ext cx="157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DELETE</a:t>
            </a:r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BEE4E1-58C6-46F3-AE77-B54746D67910}"/>
              </a:ext>
            </a:extLst>
          </p:cNvPr>
          <p:cNvSpPr txBox="1"/>
          <p:nvPr/>
        </p:nvSpPr>
        <p:spPr>
          <a:xfrm>
            <a:off x="1012799" y="2864638"/>
            <a:ext cx="157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CREATE</a:t>
            </a:r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2E3F34-9197-43CF-A3B2-7F76E2A060BA}"/>
              </a:ext>
            </a:extLst>
          </p:cNvPr>
          <p:cNvSpPr txBox="1"/>
          <p:nvPr/>
        </p:nvSpPr>
        <p:spPr>
          <a:xfrm>
            <a:off x="3713961" y="4093499"/>
            <a:ext cx="171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FF0000"/>
                </a:highlight>
              </a:rPr>
              <a:t>LASTMESSAGES</a:t>
            </a:r>
          </a:p>
        </p:txBody>
      </p:sp>
    </p:spTree>
    <p:extLst>
      <p:ext uri="{BB962C8B-B14F-4D97-AF65-F5344CB8AC3E}">
        <p14:creationId xmlns:p14="http://schemas.microsoft.com/office/powerpoint/2010/main" val="47487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conceitual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22D13C3-625C-4068-B098-079865CD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16" y="1450772"/>
            <a:ext cx="4904620" cy="30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Comunicação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RPyC - Transparent, Symmetric Distributed Computing — RPyC">
            <a:extLst>
              <a:ext uri="{FF2B5EF4-FFF2-40B4-BE49-F238E27FC236}">
                <a16:creationId xmlns:a16="http://schemas.microsoft.com/office/drawing/2014/main" id="{DB5C491D-A481-440A-BCC2-D7BA3D7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81" y="2119351"/>
            <a:ext cx="4144838" cy="9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33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Funcionamento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8682E7-282A-4E1F-8A07-BE99152F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1" y="1495552"/>
            <a:ext cx="7795648" cy="35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7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131083" y="1618700"/>
            <a:ext cx="3101836" cy="968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Filtragem baseada em atributos das mensagem(</a:t>
            </a:r>
            <a:r>
              <a:rPr lang="pt-BR" i="1" dirty="0" err="1"/>
              <a:t>tags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Possíveis melhorias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259650" y="1618700"/>
            <a:ext cx="3425400" cy="760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Persistência prolongada de mensagens(</a:t>
            </a:r>
            <a:r>
              <a:rPr lang="pt-BR" i="1" dirty="0"/>
              <a:t>log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Google Shape;159;p19">
            <a:extLst>
              <a:ext uri="{FF2B5EF4-FFF2-40B4-BE49-F238E27FC236}">
                <a16:creationId xmlns:a16="http://schemas.microsoft.com/office/drawing/2014/main" id="{D9969BC8-6AA2-444E-8EEE-96B2D5FAA4E1}"/>
              </a:ext>
            </a:extLst>
          </p:cNvPr>
          <p:cNvSpPr txBox="1">
            <a:spLocks/>
          </p:cNvSpPr>
          <p:nvPr/>
        </p:nvSpPr>
        <p:spPr>
          <a:xfrm>
            <a:off x="5172072" y="4021395"/>
            <a:ext cx="34254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pt-BR" dirty="0"/>
              <a:t>Camada de segurança</a:t>
            </a:r>
          </a:p>
        </p:txBody>
      </p:sp>
      <p:sp>
        <p:nvSpPr>
          <p:cNvPr id="9" name="Google Shape;159;p19">
            <a:extLst>
              <a:ext uri="{FF2B5EF4-FFF2-40B4-BE49-F238E27FC236}">
                <a16:creationId xmlns:a16="http://schemas.microsoft.com/office/drawing/2014/main" id="{3AA7270F-5BDF-4D61-8107-CDC5EED81511}"/>
              </a:ext>
            </a:extLst>
          </p:cNvPr>
          <p:cNvSpPr txBox="1">
            <a:spLocks/>
          </p:cNvSpPr>
          <p:nvPr/>
        </p:nvSpPr>
        <p:spPr>
          <a:xfrm>
            <a:off x="337301" y="4021395"/>
            <a:ext cx="34254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pt-BR" dirty="0"/>
              <a:t>Interface gráfica</a:t>
            </a:r>
          </a:p>
        </p:txBody>
      </p:sp>
      <p:sp>
        <p:nvSpPr>
          <p:cNvPr id="8" name="Google Shape;159;p19">
            <a:extLst>
              <a:ext uri="{FF2B5EF4-FFF2-40B4-BE49-F238E27FC236}">
                <a16:creationId xmlns:a16="http://schemas.microsoft.com/office/drawing/2014/main" id="{2DD89C76-687F-42B3-AD3D-B770E9B26614}"/>
              </a:ext>
            </a:extLst>
          </p:cNvPr>
          <p:cNvSpPr txBox="1">
            <a:spLocks/>
          </p:cNvSpPr>
          <p:nvPr/>
        </p:nvSpPr>
        <p:spPr>
          <a:xfrm>
            <a:off x="2744004" y="2924224"/>
            <a:ext cx="34254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pt-BR" dirty="0"/>
              <a:t>Confirmação de envio das mensagens(</a:t>
            </a:r>
            <a:r>
              <a:rPr lang="pt-BR" dirty="0" err="1"/>
              <a:t>acks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648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Inspirações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Iniciando com AWS SNS/SMS. “A imaginação é mais importante que a… | by  Waldemir Francisco | Medium">
            <a:extLst>
              <a:ext uri="{FF2B5EF4-FFF2-40B4-BE49-F238E27FC236}">
                <a16:creationId xmlns:a16="http://schemas.microsoft.com/office/drawing/2014/main" id="{601C9E81-EAEE-4401-82DF-E4B0DDB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0" y="2189087"/>
            <a:ext cx="3022920" cy="117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0DaysofAWS | Dia 16 | AWS SQS">
            <a:extLst>
              <a:ext uri="{FF2B5EF4-FFF2-40B4-BE49-F238E27FC236}">
                <a16:creationId xmlns:a16="http://schemas.microsoft.com/office/drawing/2014/main" id="{049B7EE5-B9E9-4A58-9573-A375EB91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69" y="1964126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>
            <a:off x="6450" y="243614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182394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Obrigado!</a:t>
            </a:r>
            <a:endParaRPr sz="48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243614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186656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219814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89</Words>
  <Application>Microsoft Office PowerPoint</Application>
  <PresentationFormat>Apresentação na tela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Lora</vt:lpstr>
      <vt:lpstr>Quattrocento Sans</vt:lpstr>
      <vt:lpstr>Viola template</vt:lpstr>
      <vt:lpstr>YAMB – Yet Another Message Broker </vt:lpstr>
      <vt:lpstr>Pontos chave</vt:lpstr>
      <vt:lpstr>Comandos</vt:lpstr>
      <vt:lpstr>Arquitetura conceitual</vt:lpstr>
      <vt:lpstr>Comunicação</vt:lpstr>
      <vt:lpstr>Funcionamento</vt:lpstr>
      <vt:lpstr>Possíveis melhorias</vt:lpstr>
      <vt:lpstr>Inspirações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YAMB – Yet Another Message Broker </dc:title>
  <cp:lastModifiedBy>gadnlino</cp:lastModifiedBy>
  <cp:revision>8</cp:revision>
  <dcterms:modified xsi:type="dcterms:W3CDTF">2021-10-13T21:26:30Z</dcterms:modified>
</cp:coreProperties>
</file>