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Source Code Pro"/>
      <p:regular r:id="rId20"/>
      <p:bold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SourceCode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fa2f79c46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fa2f79c4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fa2f79c4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fa2f79c4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fa2f79c4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fa2f79c4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fa2f79c4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fa2f79c4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fa2f79c4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fa2f79c4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fa2f79c4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fa2f79c4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fa2f79c4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fa2f79c4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fa2f79c4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fa2f79c4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fa2f79c46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fa2f79c46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accent2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-scm.com/docs/gittutorial" TargetMode="External"/><Relationship Id="rId4" Type="http://schemas.openxmlformats.org/officeDocument/2006/relationships/hyperlink" Target="https://guides.github.com/" TargetMode="External"/><Relationship Id="rId5" Type="http://schemas.openxmlformats.org/officeDocument/2006/relationships/hyperlink" Target="https://education.github.com/" TargetMode="External"/><Relationship Id="rId6" Type="http://schemas.openxmlformats.org/officeDocument/2006/relationships/hyperlink" Target="https://help.github.com/articles/github-glossary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subversion.apache.org/" TargetMode="External"/><Relationship Id="rId4" Type="http://schemas.openxmlformats.org/officeDocument/2006/relationships/hyperlink" Target="https://www.perforce.com/products/helix-core" TargetMode="External"/><Relationship Id="rId5" Type="http://schemas.openxmlformats.org/officeDocument/2006/relationships/hyperlink" Target="https://www.mercurial-scm.org/" TargetMode="External"/><Relationship Id="rId6" Type="http://schemas.openxmlformats.org/officeDocument/2006/relationships/hyperlink" Target="https://www.nongnu.org/cvs/" TargetMode="External"/><Relationship Id="rId7" Type="http://schemas.openxmlformats.org/officeDocument/2006/relationships/hyperlink" Target="http://bazaar.canonical.com/en/" TargetMode="External"/><Relationship Id="rId8" Type="http://schemas.openxmlformats.org/officeDocument/2006/relationships/hyperlink" Target="https://aws.amazon.com/codecommit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-scm.com/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and Source Control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These slides will review: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Definitions</a:t>
            </a:r>
            <a:r>
              <a:rPr lang="en" sz="2200"/>
              <a:t> of Version and Source Control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Purpose and importance of Version and Source Control Software </a:t>
            </a:r>
            <a:endParaRPr sz="2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Examples of Version Control Software: Git and GitHub</a:t>
            </a:r>
            <a:endParaRPr sz="2200"/>
          </a:p>
        </p:txBody>
      </p:sp>
      <p:sp>
        <p:nvSpPr>
          <p:cNvPr id="64" name="Google Shape;64;p13"/>
          <p:cNvSpPr txBox="1"/>
          <p:nvPr/>
        </p:nvSpPr>
        <p:spPr>
          <a:xfrm>
            <a:off x="2820750" y="2486525"/>
            <a:ext cx="3502500" cy="8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By: Ebonie I. Gadson</a:t>
            </a:r>
            <a:endParaRPr b="1"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Montgomery College, 2018</a:t>
            </a:r>
            <a:endParaRPr b="1"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 </a:t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Git Tutorial: </a:t>
            </a:r>
            <a:r>
              <a:rPr lang="en" sz="1800" u="sng">
                <a:solidFill>
                  <a:schemeClr val="accent5"/>
                </a:solidFill>
                <a:hlinkClick r:id="rId3"/>
              </a:rPr>
              <a:t>https://git-scm.com/docs/gittutorial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GitHub Tutorial: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https://guides.github.com/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GitHub for Education: 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https://education.github.com/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GitHub Terms: </a:t>
            </a:r>
            <a:r>
              <a:rPr lang="en" sz="1800" u="sng">
                <a:solidFill>
                  <a:schemeClr val="hlink"/>
                </a:solidFill>
                <a:hlinkClick r:id="rId6"/>
              </a:rPr>
              <a:t>https://help.github.com/articles/github-glossary/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167050" y="4531025"/>
            <a:ext cx="8818500" cy="514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4394550" y="4255525"/>
            <a:ext cx="354900" cy="3132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of Version and Source Control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Version control</a:t>
            </a:r>
            <a:r>
              <a:rPr lang="en"/>
              <a:t> </a:t>
            </a:r>
            <a:r>
              <a:rPr i="1" lang="en"/>
              <a:t>also known as source control</a:t>
            </a:r>
            <a:r>
              <a:rPr lang="en"/>
              <a:t> allows users to manage changes made to source code, documents, web pages, and computer systems. Over time users can collaborate with others to keep track of files over time.</a:t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167050" y="4531025"/>
            <a:ext cx="8818500" cy="514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4394550" y="4255525"/>
            <a:ext cx="354900" cy="3132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of Version and Source Control Software 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Version Control Software (VCS)</a:t>
            </a:r>
            <a:r>
              <a:rPr lang="en"/>
              <a:t> is used for: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and managing text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Working on projects with multiple changes (versions)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Collaborating with others to see the progress of a particular project </a:t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167050" y="4531025"/>
            <a:ext cx="8818500" cy="514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4394550" y="4255525"/>
            <a:ext cx="354900" cy="3132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of Version and Source Control Software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Keeps original documents and files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Reverts to older changes (versions)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Creates any version when asked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Builds on top of each new version created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Allows individuals to view versions of a project their </a:t>
            </a:r>
            <a:r>
              <a:rPr lang="en"/>
              <a:t>group mates</a:t>
            </a:r>
            <a:r>
              <a:rPr lang="en"/>
              <a:t> are working on </a:t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167050" y="4531025"/>
            <a:ext cx="8818500" cy="514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4394550" y="4255525"/>
            <a:ext cx="354900" cy="3132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(with Links) of Version and Source Control Software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Subversion: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https://subversion.apache.org/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Helix Core: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https://www.perforce.com/products/helix-core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Mercurial: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https://www.mercurial-scm.org/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CVS: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https://www.nongnu.org/cvs/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Bazaar: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http://bazaar.canonical.com/en/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AWS CodeCommit: </a:t>
            </a:r>
            <a:r>
              <a:rPr lang="en" u="sng">
                <a:solidFill>
                  <a:schemeClr val="hlink"/>
                </a:solidFill>
                <a:hlinkClick r:id="rId8"/>
              </a:rPr>
              <a:t>https://aws.amazon.com/codecommit/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167050" y="4531025"/>
            <a:ext cx="8818500" cy="514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4394550" y="4255525"/>
            <a:ext cx="354900" cy="3132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 of Version and Source Control Software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6000" y="1268563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Subversion: revert changes easily, support for IDEs (Eclipse, Visual Studios)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Helix Core: good user interface, tracks hundreds of branches over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Mercurial: easy to learn, clear documentation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CVS: older software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Bazaar: windows support, multiple ways to collaborate on projects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AWS CodeCommit: free Git repositories for users, web-based, well-secured</a:t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167050" y="4531025"/>
            <a:ext cx="8818500" cy="514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4394550" y="4255525"/>
            <a:ext cx="354900" cy="3132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6000" y="37945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 of Version and Source Control Software 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6000" y="1216363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Subversion: Slow speed, less commands, contains bugs in renaming files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lang="en"/>
              <a:t>Helix Core: expensive, merging conflicts corrupt moved and/or renamed files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lang="en"/>
              <a:t>Mercurial: no merge option, addons written in Python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lang="en"/>
              <a:t>CVS: No version update for moving and renaming files, expensive branching operations, security risks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</a:pPr>
            <a:r>
              <a:rPr lang="en"/>
              <a:t>Bazaar: difficult to manage versions, need large local storage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/>
              <a:t>AWS CodeCommit: not user-friendly, weak documentation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167050" y="4531025"/>
            <a:ext cx="8818500" cy="514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4394550" y="4255525"/>
            <a:ext cx="354900" cy="3132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of Git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Git </a:t>
            </a:r>
            <a:r>
              <a:rPr lang="en" sz="1800"/>
              <a:t>is a </a:t>
            </a:r>
            <a:r>
              <a:rPr i="1" lang="en" sz="1800"/>
              <a:t>version control system</a:t>
            </a:r>
            <a:r>
              <a:rPr lang="en" sz="1800"/>
              <a:t> that uses the command-line tool to track changes made to files and projects with speed and </a:t>
            </a:r>
            <a:r>
              <a:rPr lang="en" sz="1800"/>
              <a:t>efficiency</a:t>
            </a:r>
            <a:r>
              <a:rPr lang="en" sz="1800"/>
              <a:t>. It manages version updates easily over time and allows for collaborations on small or large projects.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Learn more: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https://git-scm.com/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2600" y="2828675"/>
            <a:ext cx="1791250" cy="179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/>
          <p:nvPr/>
        </p:nvSpPr>
        <p:spPr>
          <a:xfrm>
            <a:off x="167050" y="4531025"/>
            <a:ext cx="8818500" cy="514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4394550" y="4255525"/>
            <a:ext cx="354900" cy="3132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215775" y="35162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of GitHub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GitHub </a:t>
            </a:r>
            <a:r>
              <a:rPr lang="en"/>
              <a:t>is a web-host version control system built off of </a:t>
            </a:r>
            <a:r>
              <a:rPr i="1" lang="en"/>
              <a:t>Git</a:t>
            </a:r>
            <a:r>
              <a:rPr lang="en"/>
              <a:t>. However, making and tracking changes can occur online, using the command-line tool (GitBash or the terminal), or GitHUb desktop.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Learn more: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1"/>
          <p:cNvSpPr/>
          <p:nvPr/>
        </p:nvSpPr>
        <p:spPr>
          <a:xfrm>
            <a:off x="167050" y="4531025"/>
            <a:ext cx="8818500" cy="514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4394550" y="4255525"/>
            <a:ext cx="354900" cy="3132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0525" y="2763150"/>
            <a:ext cx="1259775" cy="125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