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runagari navyasree" initials="tn" lastIdx="2" clrIdx="0">
    <p:extLst>
      <p:ext uri="{19B8F6BF-5375-455C-9EA6-DF929625EA0E}">
        <p15:presenceInfo xmlns:p15="http://schemas.microsoft.com/office/powerpoint/2012/main" xmlns="" userId="fc62645257666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fif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fi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C1E55-1CD8-4CC5-87AD-43E7D9D74FD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6982B47-3804-4DBD-9B7F-D381E108B6F5}">
      <dgm:prSet phldrT="[Text]" custT="1"/>
      <dgm:spPr/>
      <dgm:t>
        <a:bodyPr/>
        <a:lstStyle/>
        <a:p>
          <a:r>
            <a:rPr lang="en-IN" sz="3600" dirty="0"/>
            <a:t>DHT 11</a:t>
          </a:r>
        </a:p>
      </dgm:t>
    </dgm:pt>
    <dgm:pt modelId="{C06F35E2-E1A9-4C91-A0B3-DD5BA6B8002A}" type="parTrans" cxnId="{1505818D-E40C-4DD7-87D8-9816F3ECD98A}">
      <dgm:prSet/>
      <dgm:spPr/>
      <dgm:t>
        <a:bodyPr/>
        <a:lstStyle/>
        <a:p>
          <a:endParaRPr lang="en-IN"/>
        </a:p>
      </dgm:t>
    </dgm:pt>
    <dgm:pt modelId="{7F1777F8-C2AF-4E61-A5D7-242FF9B8304D}" type="sibTrans" cxnId="{1505818D-E40C-4DD7-87D8-9816F3ECD98A}">
      <dgm:prSet/>
      <dgm:spPr/>
      <dgm:t>
        <a:bodyPr/>
        <a:lstStyle/>
        <a:p>
          <a:endParaRPr lang="en-IN"/>
        </a:p>
      </dgm:t>
    </dgm:pt>
    <dgm:pt modelId="{7AB47BC3-684A-4B3B-91AF-D9631344CB8B}" type="pres">
      <dgm:prSet presAssocID="{8FCC1E55-1CD8-4CC5-87AD-43E7D9D74FD1}" presName="Name0" presStyleCnt="0">
        <dgm:presLayoutVars>
          <dgm:dir/>
          <dgm:resizeHandles val="exact"/>
        </dgm:presLayoutVars>
      </dgm:prSet>
      <dgm:spPr/>
    </dgm:pt>
    <dgm:pt modelId="{EEB324FB-07E6-40B9-9F73-BE5136D492D5}" type="pres">
      <dgm:prSet presAssocID="{86982B47-3804-4DBD-9B7F-D381E108B6F5}" presName="compNode" presStyleCnt="0"/>
      <dgm:spPr/>
    </dgm:pt>
    <dgm:pt modelId="{48BB586E-3FB7-4A6F-935F-70C34F0CFDA0}" type="pres">
      <dgm:prSet presAssocID="{86982B47-3804-4DBD-9B7F-D381E108B6F5}" presName="pictRect" presStyleLbl="node1" presStyleIdx="0" presStyleCnt="1" custLinFactNeighborX="-2976" custLinFactNeighborY="53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Image result for DHT 11 sensor">
            <a:extLst>
              <a:ext uri="{FF2B5EF4-FFF2-40B4-BE49-F238E27FC236}">
                <a16:creationId xmlns:a16="http://schemas.microsoft.com/office/drawing/2014/main" xmlns="" id="{9CB06DAD-D3E8-46D9-B4DD-CF197B024660}"/>
              </a:ext>
            </a:extLst>
          </dgm14:cNvPr>
        </a:ext>
      </dgm:extLst>
    </dgm:pt>
    <dgm:pt modelId="{DB9FB008-D90E-4159-8DBD-7C7B7B3C2B33}" type="pres">
      <dgm:prSet presAssocID="{86982B47-3804-4DBD-9B7F-D381E108B6F5}" presName="textRect" presStyleLbl="revTx" presStyleIdx="0" presStyleCnt="1" custLinFactNeighborX="-393" custLinFactNeighborY="300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A44D62-AF39-4B9B-B4A7-F38C0883B14B}" type="presOf" srcId="{8FCC1E55-1CD8-4CC5-87AD-43E7D9D74FD1}" destId="{7AB47BC3-684A-4B3B-91AF-D9631344CB8B}" srcOrd="0" destOrd="0" presId="urn:microsoft.com/office/officeart/2005/8/layout/pList1"/>
    <dgm:cxn modelId="{1505818D-E40C-4DD7-87D8-9816F3ECD98A}" srcId="{8FCC1E55-1CD8-4CC5-87AD-43E7D9D74FD1}" destId="{86982B47-3804-4DBD-9B7F-D381E108B6F5}" srcOrd="0" destOrd="0" parTransId="{C06F35E2-E1A9-4C91-A0B3-DD5BA6B8002A}" sibTransId="{7F1777F8-C2AF-4E61-A5D7-242FF9B8304D}"/>
    <dgm:cxn modelId="{A7A9E1CB-8346-44FC-A232-E2B778D5571B}" type="presOf" srcId="{86982B47-3804-4DBD-9B7F-D381E108B6F5}" destId="{DB9FB008-D90E-4159-8DBD-7C7B7B3C2B33}" srcOrd="0" destOrd="0" presId="urn:microsoft.com/office/officeart/2005/8/layout/pList1"/>
    <dgm:cxn modelId="{A02DE2A4-E056-4B26-88AD-D9C21D34BDB7}" type="presParOf" srcId="{7AB47BC3-684A-4B3B-91AF-D9631344CB8B}" destId="{EEB324FB-07E6-40B9-9F73-BE5136D492D5}" srcOrd="0" destOrd="0" presId="urn:microsoft.com/office/officeart/2005/8/layout/pList1"/>
    <dgm:cxn modelId="{60130F56-1A1C-4B3D-965F-425808AB255A}" type="presParOf" srcId="{EEB324FB-07E6-40B9-9F73-BE5136D492D5}" destId="{48BB586E-3FB7-4A6F-935F-70C34F0CFDA0}" srcOrd="0" destOrd="0" presId="urn:microsoft.com/office/officeart/2005/8/layout/pList1"/>
    <dgm:cxn modelId="{0BE4B408-104D-4693-980B-870817722D41}" type="presParOf" srcId="{EEB324FB-07E6-40B9-9F73-BE5136D492D5}" destId="{DB9FB008-D90E-4159-8DBD-7C7B7B3C2B3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23A9C-2D22-4BB2-A8BD-12D10287D80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A681898C-7B80-4DBD-A8AB-245DBE22E0A6}">
      <dgm:prSet phldrT="[Text]" custT="1"/>
      <dgm:spPr/>
      <dgm:t>
        <a:bodyPr/>
        <a:lstStyle/>
        <a:p>
          <a:endParaRPr lang="en-IN" sz="2000" b="1" dirty="0"/>
        </a:p>
      </dgm:t>
    </dgm:pt>
    <dgm:pt modelId="{B1DF0EBF-F2D5-405D-B38E-BC022D9D200E}" type="parTrans" cxnId="{33C7D544-193A-4E08-823D-736848C24235}">
      <dgm:prSet/>
      <dgm:spPr/>
      <dgm:t>
        <a:bodyPr/>
        <a:lstStyle/>
        <a:p>
          <a:endParaRPr lang="en-IN"/>
        </a:p>
      </dgm:t>
    </dgm:pt>
    <dgm:pt modelId="{978E19C5-92EC-43CD-8B42-A47953AD108A}" type="sibTrans" cxnId="{33C7D544-193A-4E08-823D-736848C24235}">
      <dgm:prSet/>
      <dgm:spPr/>
      <dgm:t>
        <a:bodyPr/>
        <a:lstStyle/>
        <a:p>
          <a:endParaRPr lang="en-IN"/>
        </a:p>
      </dgm:t>
    </dgm:pt>
    <dgm:pt modelId="{57C08F1E-7A37-456E-BAC2-44CA500AD801}" type="pres">
      <dgm:prSet presAssocID="{59223A9C-2D22-4BB2-A8BD-12D10287D80C}" presName="Name0" presStyleCnt="0">
        <dgm:presLayoutVars>
          <dgm:dir/>
          <dgm:resizeHandles val="exact"/>
        </dgm:presLayoutVars>
      </dgm:prSet>
      <dgm:spPr/>
    </dgm:pt>
    <dgm:pt modelId="{A40A054C-702E-4B1D-96B6-A5EE98253D7E}" type="pres">
      <dgm:prSet presAssocID="{A681898C-7B80-4DBD-A8AB-245DBE22E0A6}" presName="compNode" presStyleCnt="0"/>
      <dgm:spPr/>
    </dgm:pt>
    <dgm:pt modelId="{73BDA6B3-8081-40E5-8F91-11BCF3F0695E}" type="pres">
      <dgm:prSet presAssocID="{A681898C-7B80-4DBD-A8AB-245DBE22E0A6}" presName="pictRect" presStyleLbl="node1" presStyleIdx="0" presStyleCnt="1" custScaleX="113141" custScaleY="136003" custLinFactNeighborX="2488" custLinFactNeighborY="-510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75CC630-E7E8-4F58-A244-95AFD60D5388}" type="pres">
      <dgm:prSet presAssocID="{A681898C-7B80-4DBD-A8AB-245DBE22E0A6}" presName="textRec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4B52A6-9CDB-4D82-988A-9F50F5D46081}" type="presOf" srcId="{A681898C-7B80-4DBD-A8AB-245DBE22E0A6}" destId="{A75CC630-E7E8-4F58-A244-95AFD60D5388}" srcOrd="0" destOrd="0" presId="urn:microsoft.com/office/officeart/2005/8/layout/pList1"/>
    <dgm:cxn modelId="{33C7D544-193A-4E08-823D-736848C24235}" srcId="{59223A9C-2D22-4BB2-A8BD-12D10287D80C}" destId="{A681898C-7B80-4DBD-A8AB-245DBE22E0A6}" srcOrd="0" destOrd="0" parTransId="{B1DF0EBF-F2D5-405D-B38E-BC022D9D200E}" sibTransId="{978E19C5-92EC-43CD-8B42-A47953AD108A}"/>
    <dgm:cxn modelId="{6C271CCB-78B6-4A72-93F3-AAC6F0A2076C}" type="presOf" srcId="{59223A9C-2D22-4BB2-A8BD-12D10287D80C}" destId="{57C08F1E-7A37-456E-BAC2-44CA500AD801}" srcOrd="0" destOrd="0" presId="urn:microsoft.com/office/officeart/2005/8/layout/pList1"/>
    <dgm:cxn modelId="{F11FBC3C-090A-4E9B-BD1A-87A13D3C5165}" type="presParOf" srcId="{57C08F1E-7A37-456E-BAC2-44CA500AD801}" destId="{A40A054C-702E-4B1D-96B6-A5EE98253D7E}" srcOrd="0" destOrd="0" presId="urn:microsoft.com/office/officeart/2005/8/layout/pList1"/>
    <dgm:cxn modelId="{2E412542-A41B-4561-8D16-F89619D52F93}" type="presParOf" srcId="{A40A054C-702E-4B1D-96B6-A5EE98253D7E}" destId="{73BDA6B3-8081-40E5-8F91-11BCF3F0695E}" srcOrd="0" destOrd="0" presId="urn:microsoft.com/office/officeart/2005/8/layout/pList1"/>
    <dgm:cxn modelId="{CE433BB4-0335-4DC2-B510-9AFF6EE0EFB1}" type="presParOf" srcId="{A40A054C-702E-4B1D-96B6-A5EE98253D7E}" destId="{A75CC630-E7E8-4F58-A244-95AFD60D538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6AAC4-4D72-4D3C-837C-7E4C69DF03D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2AF1F1A9-A0D7-4B4A-8CA9-917983BF4F42}">
      <dgm:prSet phldrT="[Text]" custT="1"/>
      <dgm:spPr/>
      <dgm:t>
        <a:bodyPr/>
        <a:lstStyle/>
        <a:p>
          <a:r>
            <a:rPr lang="en-IN" sz="4000" b="1" dirty="0"/>
            <a:t>MINI WATER PUMP</a:t>
          </a:r>
        </a:p>
      </dgm:t>
    </dgm:pt>
    <dgm:pt modelId="{C752F80E-1108-4343-922D-A88B9B3314A2}" type="parTrans" cxnId="{4371721B-2991-44A8-A3DA-CCE7FF426E54}">
      <dgm:prSet/>
      <dgm:spPr/>
      <dgm:t>
        <a:bodyPr/>
        <a:lstStyle/>
        <a:p>
          <a:endParaRPr lang="en-IN"/>
        </a:p>
      </dgm:t>
    </dgm:pt>
    <dgm:pt modelId="{DFFA8B63-F138-41F9-8A59-86B6511BF57B}" type="sibTrans" cxnId="{4371721B-2991-44A8-A3DA-CCE7FF426E54}">
      <dgm:prSet/>
      <dgm:spPr/>
      <dgm:t>
        <a:bodyPr/>
        <a:lstStyle/>
        <a:p>
          <a:endParaRPr lang="en-IN"/>
        </a:p>
      </dgm:t>
    </dgm:pt>
    <dgm:pt modelId="{989F0A0B-5D77-427F-9850-65BB0642DBA1}" type="pres">
      <dgm:prSet presAssocID="{4276AAC4-4D72-4D3C-837C-7E4C69DF03D7}" presName="Name0" presStyleCnt="0">
        <dgm:presLayoutVars>
          <dgm:dir/>
          <dgm:resizeHandles val="exact"/>
        </dgm:presLayoutVars>
      </dgm:prSet>
      <dgm:spPr/>
    </dgm:pt>
    <dgm:pt modelId="{3C1F642E-3AA7-4AC1-B637-C9F8DF18B4F2}" type="pres">
      <dgm:prSet presAssocID="{2AF1F1A9-A0D7-4B4A-8CA9-917983BF4F42}" presName="compNode" presStyleCnt="0"/>
      <dgm:spPr/>
    </dgm:pt>
    <dgm:pt modelId="{A0461F1F-9930-46A8-AFB5-4CE1DDD3DADD}" type="pres">
      <dgm:prSet presAssocID="{2AF1F1A9-A0D7-4B4A-8CA9-917983BF4F42}" presName="pict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Image result for watering motor">
            <a:extLst>
              <a:ext uri="{FF2B5EF4-FFF2-40B4-BE49-F238E27FC236}">
                <a16:creationId xmlns:a16="http://schemas.microsoft.com/office/drawing/2014/main" xmlns="" id="{6FABE4E2-1FCC-41ED-B6D5-D0452D7504B3}"/>
              </a:ext>
            </a:extLst>
          </dgm14:cNvPr>
        </a:ext>
      </dgm:extLst>
    </dgm:pt>
    <dgm:pt modelId="{B89DEF5A-C65D-41FE-9755-0D9E41F06715}" type="pres">
      <dgm:prSet presAssocID="{2AF1F1A9-A0D7-4B4A-8CA9-917983BF4F42}" presName="textRec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2A74405-6BDC-4232-864D-EFDB76FE73A9}" type="presOf" srcId="{2AF1F1A9-A0D7-4B4A-8CA9-917983BF4F42}" destId="{B89DEF5A-C65D-41FE-9755-0D9E41F06715}" srcOrd="0" destOrd="0" presId="urn:microsoft.com/office/officeart/2005/8/layout/pList1"/>
    <dgm:cxn modelId="{78E9C05D-6FC0-44F8-9147-CCC7AB35674B}" type="presOf" srcId="{4276AAC4-4D72-4D3C-837C-7E4C69DF03D7}" destId="{989F0A0B-5D77-427F-9850-65BB0642DBA1}" srcOrd="0" destOrd="0" presId="urn:microsoft.com/office/officeart/2005/8/layout/pList1"/>
    <dgm:cxn modelId="{4371721B-2991-44A8-A3DA-CCE7FF426E54}" srcId="{4276AAC4-4D72-4D3C-837C-7E4C69DF03D7}" destId="{2AF1F1A9-A0D7-4B4A-8CA9-917983BF4F42}" srcOrd="0" destOrd="0" parTransId="{C752F80E-1108-4343-922D-A88B9B3314A2}" sibTransId="{DFFA8B63-F138-41F9-8A59-86B6511BF57B}"/>
    <dgm:cxn modelId="{F9B4C18C-EE0E-49FA-8324-5BA07D901ED3}" type="presParOf" srcId="{989F0A0B-5D77-427F-9850-65BB0642DBA1}" destId="{3C1F642E-3AA7-4AC1-B637-C9F8DF18B4F2}" srcOrd="0" destOrd="0" presId="urn:microsoft.com/office/officeart/2005/8/layout/pList1"/>
    <dgm:cxn modelId="{135ACF0D-BAEB-4166-9605-EB2EAAD39DE0}" type="presParOf" srcId="{3C1F642E-3AA7-4AC1-B637-C9F8DF18B4F2}" destId="{A0461F1F-9930-46A8-AFB5-4CE1DDD3DADD}" srcOrd="0" destOrd="0" presId="urn:microsoft.com/office/officeart/2005/8/layout/pList1"/>
    <dgm:cxn modelId="{10EB8E64-E141-4858-99C3-B95A6882A6E2}" type="presParOf" srcId="{3C1F642E-3AA7-4AC1-B637-C9F8DF18B4F2}" destId="{B89DEF5A-C65D-41FE-9755-0D9E41F0671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B80F92-C0CE-41A2-9553-A29132444E3F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B190EADE-E5F4-4CA2-9564-DBFE7FFC45F2}">
      <dgm:prSet phldrT="[Text]"/>
      <dgm:spPr/>
      <dgm:t>
        <a:bodyPr/>
        <a:lstStyle/>
        <a:p>
          <a:r>
            <a:rPr lang="en-IN" dirty="0"/>
            <a:t>L293d</a:t>
          </a:r>
        </a:p>
      </dgm:t>
    </dgm:pt>
    <dgm:pt modelId="{32B32361-CA7D-4213-ACB8-8A890606AEBD}" type="parTrans" cxnId="{996D4E0E-F55D-46E8-B74E-E9B53015FF6D}">
      <dgm:prSet/>
      <dgm:spPr/>
      <dgm:t>
        <a:bodyPr/>
        <a:lstStyle/>
        <a:p>
          <a:endParaRPr lang="en-IN"/>
        </a:p>
      </dgm:t>
    </dgm:pt>
    <dgm:pt modelId="{AD2B2F21-00AF-48CC-B158-11281C17D1DD}" type="sibTrans" cxnId="{996D4E0E-F55D-46E8-B74E-E9B53015FF6D}">
      <dgm:prSet/>
      <dgm:spPr/>
      <dgm:t>
        <a:bodyPr/>
        <a:lstStyle/>
        <a:p>
          <a:endParaRPr lang="en-IN"/>
        </a:p>
      </dgm:t>
    </dgm:pt>
    <dgm:pt modelId="{24F325C5-79C2-458E-B086-87A7DAA2B1AE}" type="pres">
      <dgm:prSet presAssocID="{12B80F92-C0CE-41A2-9553-A29132444E3F}" presName="Name0" presStyleCnt="0">
        <dgm:presLayoutVars>
          <dgm:dir/>
          <dgm:resizeHandles val="exact"/>
        </dgm:presLayoutVars>
      </dgm:prSet>
      <dgm:spPr/>
    </dgm:pt>
    <dgm:pt modelId="{0D481BAE-E4C7-45F3-9E8E-41148CFBA14F}" type="pres">
      <dgm:prSet presAssocID="{B190EADE-E5F4-4CA2-9564-DBFE7FFC45F2}" presName="compNode" presStyleCnt="0"/>
      <dgm:spPr/>
    </dgm:pt>
    <dgm:pt modelId="{B34DA9A6-4E86-4F78-93F2-69DA1029B728}" type="pres">
      <dgm:prSet presAssocID="{B190EADE-E5F4-4CA2-9564-DBFE7FFC45F2}" presName="pictRect" presStyleLbl="node1" presStyleIdx="0" presStyleCnt="1" custLinFactNeighborX="1680" custLinFactNeighborY="-34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Image result for L293d">
            <a:extLst>
              <a:ext uri="{FF2B5EF4-FFF2-40B4-BE49-F238E27FC236}">
                <a16:creationId xmlns:a16="http://schemas.microsoft.com/office/drawing/2014/main" xmlns="" id="{88D35B27-36BE-4FD3-8373-1893F4A5AAC2}"/>
              </a:ext>
            </a:extLst>
          </dgm14:cNvPr>
        </a:ext>
      </dgm:extLst>
    </dgm:pt>
    <dgm:pt modelId="{FBD8BB51-31ED-49A8-BEDE-240F4A9C2FA7}" type="pres">
      <dgm:prSet presAssocID="{B190EADE-E5F4-4CA2-9564-DBFE7FFC45F2}" presName="textRec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6D4E0E-F55D-46E8-B74E-E9B53015FF6D}" srcId="{12B80F92-C0CE-41A2-9553-A29132444E3F}" destId="{B190EADE-E5F4-4CA2-9564-DBFE7FFC45F2}" srcOrd="0" destOrd="0" parTransId="{32B32361-CA7D-4213-ACB8-8A890606AEBD}" sibTransId="{AD2B2F21-00AF-48CC-B158-11281C17D1DD}"/>
    <dgm:cxn modelId="{4B34E8EA-CEB5-4425-9CFF-9EF5933DADC0}" type="presOf" srcId="{B190EADE-E5F4-4CA2-9564-DBFE7FFC45F2}" destId="{FBD8BB51-31ED-49A8-BEDE-240F4A9C2FA7}" srcOrd="0" destOrd="0" presId="urn:microsoft.com/office/officeart/2005/8/layout/pList1"/>
    <dgm:cxn modelId="{3BEB7215-0636-49E3-A51E-0C5D02F95BD2}" type="presOf" srcId="{12B80F92-C0CE-41A2-9553-A29132444E3F}" destId="{24F325C5-79C2-458E-B086-87A7DAA2B1AE}" srcOrd="0" destOrd="0" presId="urn:microsoft.com/office/officeart/2005/8/layout/pList1"/>
    <dgm:cxn modelId="{90A2D002-C885-48FB-AF7F-89A4FCDF1370}" type="presParOf" srcId="{24F325C5-79C2-458E-B086-87A7DAA2B1AE}" destId="{0D481BAE-E4C7-45F3-9E8E-41148CFBA14F}" srcOrd="0" destOrd="0" presId="urn:microsoft.com/office/officeart/2005/8/layout/pList1"/>
    <dgm:cxn modelId="{6166E62C-0C4E-440A-83DC-CDA3ECEE5906}" type="presParOf" srcId="{0D481BAE-E4C7-45F3-9E8E-41148CFBA14F}" destId="{B34DA9A6-4E86-4F78-93F2-69DA1029B728}" srcOrd="0" destOrd="0" presId="urn:microsoft.com/office/officeart/2005/8/layout/pList1"/>
    <dgm:cxn modelId="{EA73F554-8D95-487D-A105-98626470B0E9}" type="presParOf" srcId="{0D481BAE-E4C7-45F3-9E8E-41148CFBA14F}" destId="{FBD8BB51-31ED-49A8-BEDE-240F4A9C2FA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B586E-3FB7-4A6F-935F-70C34F0CFDA0}">
      <dsp:nvSpPr>
        <dsp:cNvPr id="0" name=""/>
        <dsp:cNvSpPr/>
      </dsp:nvSpPr>
      <dsp:spPr>
        <a:xfrm>
          <a:off x="1870" y="144009"/>
          <a:ext cx="3870350" cy="266667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B008-D90E-4159-8DBD-7C7B7B3C2B33}">
      <dsp:nvSpPr>
        <dsp:cNvPr id="0" name=""/>
        <dsp:cNvSpPr/>
      </dsp:nvSpPr>
      <dsp:spPr>
        <a:xfrm>
          <a:off x="101842" y="2668555"/>
          <a:ext cx="3870350" cy="143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/>
            <a:t>DHT 11</a:t>
          </a:r>
        </a:p>
      </dsp:txBody>
      <dsp:txXfrm>
        <a:off x="101842" y="2668555"/>
        <a:ext cx="3870350" cy="143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DA6B3-8081-40E5-8F91-11BCF3F0695E}">
      <dsp:nvSpPr>
        <dsp:cNvPr id="0" name=""/>
        <dsp:cNvSpPr/>
      </dsp:nvSpPr>
      <dsp:spPr>
        <a:xfrm>
          <a:off x="1594" y="0"/>
          <a:ext cx="3238765" cy="2682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CC630-E7E8-4F58-A244-95AFD60D5388}">
      <dsp:nvSpPr>
        <dsp:cNvPr id="0" name=""/>
        <dsp:cNvSpPr/>
      </dsp:nvSpPr>
      <dsp:spPr>
        <a:xfrm>
          <a:off x="188884" y="2360868"/>
          <a:ext cx="2862591" cy="1062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 dirty="0"/>
        </a:p>
      </dsp:txBody>
      <dsp:txXfrm>
        <a:off x="188884" y="2360868"/>
        <a:ext cx="2862591" cy="1062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61F1F-9930-46A8-AFB5-4CE1DDD3DADD}">
      <dsp:nvSpPr>
        <dsp:cNvPr id="0" name=""/>
        <dsp:cNvSpPr/>
      </dsp:nvSpPr>
      <dsp:spPr>
        <a:xfrm>
          <a:off x="950" y="29881"/>
          <a:ext cx="4524062" cy="311707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EF5A-C65D-41FE-9755-0D9E41F06715}">
      <dsp:nvSpPr>
        <dsp:cNvPr id="0" name=""/>
        <dsp:cNvSpPr/>
      </dsp:nvSpPr>
      <dsp:spPr>
        <a:xfrm>
          <a:off x="950" y="3146960"/>
          <a:ext cx="4524062" cy="167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/>
            <a:t>MINI WATER PUMP</a:t>
          </a:r>
        </a:p>
      </dsp:txBody>
      <dsp:txXfrm>
        <a:off x="950" y="3146960"/>
        <a:ext cx="4524062" cy="1678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A9A6-4E86-4F78-93F2-69DA1029B728}">
      <dsp:nvSpPr>
        <dsp:cNvPr id="0" name=""/>
        <dsp:cNvSpPr/>
      </dsp:nvSpPr>
      <dsp:spPr>
        <a:xfrm>
          <a:off x="368171" y="0"/>
          <a:ext cx="3101751" cy="21371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8BB51-31ED-49A8-BEDE-240F4A9C2FA7}">
      <dsp:nvSpPr>
        <dsp:cNvPr id="0" name=""/>
        <dsp:cNvSpPr/>
      </dsp:nvSpPr>
      <dsp:spPr>
        <a:xfrm>
          <a:off x="316061" y="2137183"/>
          <a:ext cx="3101751" cy="1150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412496" rIns="412496" bIns="0" numCol="1" spcCol="1270" anchor="t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800" kern="1200" dirty="0"/>
            <a:t>L293d</a:t>
          </a:r>
        </a:p>
      </dsp:txBody>
      <dsp:txXfrm>
        <a:off x="316061" y="2137183"/>
        <a:ext cx="3101751" cy="1150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305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5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4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50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4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6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3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6584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2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31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3839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34FA-2188-4611-8F72-6217626DA53D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5E38-0856-4211-9BF4-0DFBB5DFE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4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SENSOR NETWORK BASED SMART IRRIGATION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SRIJA GADDAM</a:t>
            </a:r>
          </a:p>
          <a:p>
            <a:r>
              <a:rPr lang="en-US" dirty="0"/>
              <a:t>VINEELA NEELAM</a:t>
            </a:r>
          </a:p>
          <a:p>
            <a:r>
              <a:rPr lang="en-US" dirty="0"/>
              <a:t>NAVYASREE THIRUNAGARI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6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8D16A-635A-434D-9F7D-E1BE65DE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pic>
        <p:nvPicPr>
          <p:cNvPr id="6146" name="Picture 2" descr="Image result for plants">
            <a:extLst>
              <a:ext uri="{FF2B5EF4-FFF2-40B4-BE49-F238E27FC236}">
                <a16:creationId xmlns:a16="http://schemas.microsoft.com/office/drawing/2014/main" xmlns="" id="{CA248EFA-E4E3-4F0F-8251-C2E7BE762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" y="2708920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ibm cloud">
            <a:extLst>
              <a:ext uri="{FF2B5EF4-FFF2-40B4-BE49-F238E27FC236}">
                <a16:creationId xmlns:a16="http://schemas.microsoft.com/office/drawing/2014/main" xmlns="" id="{09AD0E45-D23D-4DED-88CA-7A1553BB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96" y="2877790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mobiles">
            <a:extLst>
              <a:ext uri="{FF2B5EF4-FFF2-40B4-BE49-F238E27FC236}">
                <a16:creationId xmlns:a16="http://schemas.microsoft.com/office/drawing/2014/main" xmlns="" id="{F1682B48-BA0F-4A02-AF1B-FDF81C1E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0892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6D4BF92C-630F-467A-BFC5-839AA1A62DF2}"/>
              </a:ext>
            </a:extLst>
          </p:cNvPr>
          <p:cNvSpPr/>
          <p:nvPr/>
        </p:nvSpPr>
        <p:spPr>
          <a:xfrm>
            <a:off x="2843808" y="3570932"/>
            <a:ext cx="648072" cy="290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8054A733-1E80-4226-A850-1B6E0C5C0631}"/>
              </a:ext>
            </a:extLst>
          </p:cNvPr>
          <p:cNvSpPr/>
          <p:nvPr/>
        </p:nvSpPr>
        <p:spPr>
          <a:xfrm>
            <a:off x="5508104" y="3570932"/>
            <a:ext cx="648072" cy="290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7396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6C562-47E0-46B9-A0BD-8B57D777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51A3A0-960B-4040-9751-02E45DAD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87518529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3E826-5682-4450-BD5A-F2CB0948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6DA64-8BF9-45A8-9E62-36DCC6BA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In this project the data that is sensed by the soil moisture sensor is sent to the XBee module.</a:t>
            </a:r>
          </a:p>
          <a:p>
            <a:pPr algn="just"/>
            <a:r>
              <a:rPr lang="en-IN" dirty="0"/>
              <a:t>XBee modules communicate with each other and automatically operates the water pump as per the plant requirement. </a:t>
            </a:r>
          </a:p>
          <a:p>
            <a:pPr algn="just"/>
            <a:r>
              <a:rPr lang="en-IN" dirty="0"/>
              <a:t>The data (temperature , humidity and moisture)can be monitored by the farmer through a mobile app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1250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67063-AFB2-4AB5-99B5-AA28BB9B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688"/>
            <a:ext cx="7511473" cy="1312480"/>
          </a:xfrm>
        </p:spPr>
        <p:txBody>
          <a:bodyPr>
            <a:normAutofit/>
          </a:bodyPr>
          <a:lstStyle/>
          <a:p>
            <a:r>
              <a:rPr lang="en-I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7ECE8B-210A-4E09-8B68-0BEC2D73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This project is easily deployable and can be manually or automatically without physical presence at the field.  </a:t>
            </a:r>
          </a:p>
          <a:p>
            <a:pPr marL="0" indent="0" algn="just">
              <a:buNone/>
            </a:pPr>
            <a:r>
              <a:rPr lang="en-IN" dirty="0"/>
              <a:t>                       By this we can facilitate continuous cropping, can improve the groundwater storage, to cool both soil and plant , to supply water for crop need. </a:t>
            </a:r>
          </a:p>
        </p:txBody>
      </p:sp>
    </p:spTree>
    <p:extLst>
      <p:ext uri="{BB962C8B-B14F-4D97-AF65-F5344CB8AC3E}">
        <p14:creationId xmlns:p14="http://schemas.microsoft.com/office/powerpoint/2010/main" val="80536708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5112568" cy="850106"/>
          </a:xfrm>
        </p:spPr>
        <p:txBody>
          <a:bodyPr>
            <a:normAutofit/>
          </a:bodyPr>
          <a:lstStyle/>
          <a:p>
            <a:r>
              <a:rPr lang="en-IN" sz="36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COMPONENTS USED</a:t>
            </a:r>
          </a:p>
          <a:p>
            <a:r>
              <a:rPr lang="en-IN" dirty="0"/>
              <a:t>WORKING</a:t>
            </a:r>
          </a:p>
          <a:p>
            <a:r>
              <a:rPr lang="en-IN" dirty="0"/>
              <a:t>APPLICATION </a:t>
            </a:r>
          </a:p>
          <a:p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5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CC242-14FE-44F3-9AB2-A8A963A1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59EF2-B69B-407A-B35F-132207C0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Irrigation is mostly done using canal systems in which water is pumped into fields after regular interval of time without any feedback of water level in field.</a:t>
            </a:r>
          </a:p>
          <a:p>
            <a:pPr marL="0" indent="0" algn="just">
              <a:buNone/>
            </a:pPr>
            <a:r>
              <a:rPr lang="en-US" dirty="0"/>
              <a:t>           In order to solve the problem the smart irrigation system using wireless sensor network has been devised. This method is contrary to a traditional irrigation method, regulates supplied water according to the needs of the fields and crops using moisture sensor mechanism.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9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4.mm.bing.net/th?id=OIP.Ir6WrvqNNiqJm-TjROz4pAAAAA&amp;pid=Api&amp;P=0&amp;w=317&amp;h=159">
            <a:extLst>
              <a:ext uri="{FF2B5EF4-FFF2-40B4-BE49-F238E27FC236}">
                <a16:creationId xmlns:a16="http://schemas.microsoft.com/office/drawing/2014/main" xmlns="" id="{5804903B-5040-4A65-8AD6-344EE28F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078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65C8B-3B30-4BC4-9D15-5558C8B4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76" y="114897"/>
            <a:ext cx="7429499" cy="1478570"/>
          </a:xfrm>
        </p:spPr>
        <p:txBody>
          <a:bodyPr/>
          <a:lstStyle/>
          <a:p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AAA1822-A5DF-44C2-98AD-AC80E0CD9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12563"/>
              </p:ext>
            </p:extLst>
          </p:nvPr>
        </p:nvGraphicFramePr>
        <p:xfrm>
          <a:off x="251520" y="1484784"/>
          <a:ext cx="410445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41B0BCC8-4A39-45AE-83CD-D9A5709F7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141243"/>
              </p:ext>
            </p:extLst>
          </p:nvPr>
        </p:nvGraphicFramePr>
        <p:xfrm>
          <a:off x="5220072" y="1484784"/>
          <a:ext cx="324036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602203-730C-4B8F-BED3-155892B7156B}"/>
              </a:ext>
            </a:extLst>
          </p:cNvPr>
          <p:cNvSpPr/>
          <p:nvPr/>
        </p:nvSpPr>
        <p:spPr>
          <a:xfrm>
            <a:off x="6177642" y="42031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b="1" dirty="0"/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75AECDC-3D38-46E3-AB80-1061D83C9B6C}"/>
              </a:ext>
            </a:extLst>
          </p:cNvPr>
          <p:cNvSpPr/>
          <p:nvPr/>
        </p:nvSpPr>
        <p:spPr>
          <a:xfrm>
            <a:off x="5940152" y="4617663"/>
            <a:ext cx="21386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Soil moisture</a:t>
            </a:r>
          </a:p>
          <a:p>
            <a:r>
              <a:rPr lang="en-IN" sz="2800" b="1" dirty="0"/>
              <a:t>      sensor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946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09C483-5CFB-4271-AFAE-5F536F4E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XBEE MODULE</a:t>
            </a:r>
          </a:p>
        </p:txBody>
      </p:sp>
      <p:pic>
        <p:nvPicPr>
          <p:cNvPr id="2052" name="Picture 4" descr="Image result for xbee module">
            <a:extLst>
              <a:ext uri="{FF2B5EF4-FFF2-40B4-BE49-F238E27FC236}">
                <a16:creationId xmlns:a16="http://schemas.microsoft.com/office/drawing/2014/main" xmlns="" id="{3E380665-6B86-4F23-9715-2B23F84C2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494" y="2249488"/>
            <a:ext cx="555983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50286-749F-4E37-BDD8-D013DF5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NODE MCU ESP8266-12E</a:t>
            </a:r>
          </a:p>
        </p:txBody>
      </p:sp>
      <p:pic>
        <p:nvPicPr>
          <p:cNvPr id="4104" name="Picture 8" descr="Image result for nodemcu esp8266">
            <a:extLst>
              <a:ext uri="{FF2B5EF4-FFF2-40B4-BE49-F238E27FC236}">
                <a16:creationId xmlns:a16="http://schemas.microsoft.com/office/drawing/2014/main" xmlns="" id="{8C3A8AA9-4BAA-4993-8434-F18AD1416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38267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odemcu esp8266">
            <a:extLst>
              <a:ext uri="{FF2B5EF4-FFF2-40B4-BE49-F238E27FC236}">
                <a16:creationId xmlns:a16="http://schemas.microsoft.com/office/drawing/2014/main" xmlns="" id="{E3979B67-6E05-4E2F-BC26-7E1036A7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03" y="1628800"/>
            <a:ext cx="38267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734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0FB98-E7D5-441E-B1DA-9EC200C6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7BA6D6CE-E970-45EC-9D52-7EE862EFC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07722"/>
              </p:ext>
            </p:extLst>
          </p:nvPr>
        </p:nvGraphicFramePr>
        <p:xfrm>
          <a:off x="4355976" y="836712"/>
          <a:ext cx="4525963" cy="485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4F3A5F0-C1DD-40FC-A561-7248ABC49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930225"/>
              </p:ext>
            </p:extLst>
          </p:nvPr>
        </p:nvGraphicFramePr>
        <p:xfrm>
          <a:off x="262061" y="1268760"/>
          <a:ext cx="3733875" cy="328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1E8EA-0A2F-46FE-BEEC-7661E146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31B34-A9A3-43AD-9529-CE9A61A7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</a:t>
            </a:r>
          </a:p>
          <a:p>
            <a:pPr marL="0" indent="0">
              <a:buNone/>
            </a:pP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WORKING</a:t>
            </a:r>
          </a:p>
          <a:p>
            <a:pPr marL="0" indent="0">
              <a:buNone/>
            </a:pP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90176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224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WIRELESS SENSOR NETWORK BASED SMART IRRIGATION SYSTEM</vt:lpstr>
      <vt:lpstr>CONTENTS</vt:lpstr>
      <vt:lpstr>INTRODUCTION</vt:lpstr>
      <vt:lpstr>PowerPoint Presentation</vt:lpstr>
      <vt:lpstr>SENSORS</vt:lpstr>
      <vt:lpstr>XBEE MODULE</vt:lpstr>
      <vt:lpstr>NODE MCU ESP8266-12E</vt:lpstr>
      <vt:lpstr>  </vt:lpstr>
      <vt:lpstr>PowerPoint Presentation</vt:lpstr>
      <vt:lpstr>  </vt:lpstr>
      <vt:lpstr>PowerPoint Presentation</vt:lpstr>
      <vt:lpstr>APPLICATION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NEELAM VINEELA</dc:creator>
  <cp:lastModifiedBy>NEELAM VINEELA</cp:lastModifiedBy>
  <cp:revision>32</cp:revision>
  <dcterms:created xsi:type="dcterms:W3CDTF">2019-06-21T05:54:44Z</dcterms:created>
  <dcterms:modified xsi:type="dcterms:W3CDTF">2019-06-22T04:23:53Z</dcterms:modified>
</cp:coreProperties>
</file>