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Ubuntu-boldItalic.fntdata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 January 20th, 2004, Gerald Loughlin lies dead in a pool of his own blood. Jimmy Oden responds to the murder, and like all murders, it’s a puzzle gone wrong. His house seems to be distorted in time and space, and every citizen of Cosmos, MN seems not to notice. In this small-scale adventure game, you must investigate the bizarre surroundings of the death of Gerald Loughlin. Only by unravelling this twine ball of intrigue can you piece everything back together in A Murder Mystery in Minnesota.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Murder Mystery in Minnesota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surreal Noir about a dour Midwestern town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We Are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 Curry - Creative Director - Grew up in Cosmos, MN - Popl. of 584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Davis Schmidt - Narrative - Grew up in Lennox, SD - Popl. of 2234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Investigate a murder.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Look at the crime scene for hints and clues.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Talk to people at eight locations throughout town.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Discover who exactly is Gerald Loughlin and who might have wanted him gone.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Track it all.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Personal player journal that they must write in - Default hints will be given, detail must be written.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Various red herrings throughout the town.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with pin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a way.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 points of Cosmos are available during key points of the day.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Day and night cycle means that characters have their own patterns through the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ａｅｓｔｈｅｔｉｃ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Detailed background/simple characters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Inspired by Superbrothers/Tex Murphy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dull and very muted.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Whatever best evokes the dreariness of the Midwest.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Quiet and understated audio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Music should be incidental (MP3 player/at scene)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Sound effects should be constant (snow/grass/tile)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00" y="1353200"/>
            <a:ext cx="3673526" cy="22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050" y="3203851"/>
            <a:ext cx="4178794" cy="17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Narrative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00"/>
            <a:ext cx="64782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Modernity is the cycle of life and death in rural towns.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Despite heavy subject matter, still want levity.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Gerald was a botanist, so a lot of his experiments dealt with combining agriculture and livestock, i.e sheep with cauliflower wool.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Long list of interconnected families who are related to each other somehow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Petersens -&gt; Petersons -&gt; Petersans (cousins and uncles and aunts and in-laws)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“Good ending for Jimmy, bad ending for player.”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725" y="232400"/>
            <a:ext cx="2436274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Development Team Requirements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in Adventure Game Studio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lot of the basics are taken care of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 can be put on custom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Narrative (Davis is one.)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Programmers (I would take this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Artists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975" y="1274049"/>
            <a:ext cx="3794875" cy="24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Development Schedule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Summer 2017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Team goes out to Cosmos, MN which is two hours away from Madison. (Only if members can make it.) This is to take notes and pictures of the town.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Q4 2017 (First semester)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Come together and get everyone on the same page.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basics of gameplay down by Nanocon.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early town (At least have everything be able to visit [Might not be complete]) by the end of the year.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Q1 2018 (First half of second semester)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half of the town finished.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Q2 2018 (Second half of second semester)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Finish.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