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Playfair Display"/>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PlayfairDisplay-bold.fntdata"/><Relationship Id="rId25" Type="http://schemas.openxmlformats.org/officeDocument/2006/relationships/font" Target="fonts/PlayfairDisplay-regular.fntdata"/><Relationship Id="rId28" Type="http://schemas.openxmlformats.org/officeDocument/2006/relationships/font" Target="fonts/PlayfairDisplay-boldItalic.fntdata"/><Relationship Id="rId27" Type="http://schemas.openxmlformats.org/officeDocument/2006/relationships/font" Target="fonts/PlayfairDisplay-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ato-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Lato-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David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Wade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Mikhael</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t>Brett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t>Charles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t>Rachel</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t>David</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t>Michael-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t>Michael-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Brett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Michael</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Charles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Wade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Quincton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Skyler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Rachel</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a:off x="586721" y="0"/>
            <a:ext cx="7970700" cy="666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sp>
        <p:nvSpPr>
          <p:cNvPr id="11" name="Shape 11"/>
          <p:cNvSpPr/>
          <p:nvPr/>
        </p:nvSpPr>
        <p:spPr>
          <a:xfrm>
            <a:off x="586721" y="5076900"/>
            <a:ext cx="7970700" cy="66600"/>
          </a:xfrm>
          <a:prstGeom prst="rect">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cxnSp>
        <p:nvCxnSpPr>
          <p:cNvPr id="12" name="Shape 12"/>
          <p:cNvCxnSpPr/>
          <p:nvPr/>
        </p:nvCxnSpPr>
        <p:spPr>
          <a:xfrm>
            <a:off x="733219" y="2235351"/>
            <a:ext cx="385200" cy="0"/>
          </a:xfrm>
          <a:prstGeom prst="straightConnector1">
            <a:avLst/>
          </a:prstGeom>
          <a:noFill/>
          <a:ln cap="flat" cmpd="sng" w="28575">
            <a:solidFill>
              <a:schemeClr val="dk1"/>
            </a:solidFill>
            <a:prstDash val="solid"/>
            <a:round/>
            <a:headEnd len="med" w="med" type="none"/>
            <a:tailEnd len="med" w="med" type="none"/>
          </a:ln>
        </p:spPr>
      </p:cxnSp>
      <p:sp>
        <p:nvSpPr>
          <p:cNvPr id="13" name="Shape 13"/>
          <p:cNvSpPr txBox="1"/>
          <p:nvPr>
            <p:ph type="ctrTitle"/>
          </p:nvPr>
        </p:nvSpPr>
        <p:spPr>
          <a:xfrm>
            <a:off x="630600" y="136800"/>
            <a:ext cx="7893000" cy="1853700"/>
          </a:xfrm>
          <a:prstGeom prst="rect">
            <a:avLst/>
          </a:prstGeom>
        </p:spPr>
        <p:txBody>
          <a:bodyPr anchorCtr="0" anchor="b" bIns="91425" lIns="91425" rIns="91425" wrap="square" tIns="91425"/>
          <a:lstStyle>
            <a:lvl1pPr lvl="0">
              <a:spcBef>
                <a:spcPts val="1000"/>
              </a:spcBef>
              <a:buSzPts val="4800"/>
              <a:buNone/>
              <a:defRPr sz="4800"/>
            </a:lvl1pPr>
            <a:lvl2pPr lvl="1">
              <a:spcBef>
                <a:spcPts val="1000"/>
              </a:spcBef>
              <a:buSzPts val="4800"/>
              <a:buNone/>
              <a:defRPr sz="4800"/>
            </a:lvl2pPr>
            <a:lvl3pPr lvl="2">
              <a:spcBef>
                <a:spcPts val="1000"/>
              </a:spcBef>
              <a:buSzPts val="4800"/>
              <a:buNone/>
              <a:defRPr sz="4800"/>
            </a:lvl3pPr>
            <a:lvl4pPr lvl="3">
              <a:spcBef>
                <a:spcPts val="1000"/>
              </a:spcBef>
              <a:buSzPts val="4800"/>
              <a:buNone/>
              <a:defRPr sz="4800"/>
            </a:lvl4pPr>
            <a:lvl5pPr lvl="4">
              <a:spcBef>
                <a:spcPts val="1000"/>
              </a:spcBef>
              <a:buSzPts val="4800"/>
              <a:buNone/>
              <a:defRPr sz="4800"/>
            </a:lvl5pPr>
            <a:lvl6pPr lvl="5">
              <a:spcBef>
                <a:spcPts val="1000"/>
              </a:spcBef>
              <a:buSzPts val="4800"/>
              <a:buNone/>
              <a:defRPr sz="4800"/>
            </a:lvl6pPr>
            <a:lvl7pPr lvl="6">
              <a:spcBef>
                <a:spcPts val="1000"/>
              </a:spcBef>
              <a:buSzPts val="4800"/>
              <a:buNone/>
              <a:defRPr sz="4800"/>
            </a:lvl7pPr>
            <a:lvl8pPr lvl="7">
              <a:spcBef>
                <a:spcPts val="1000"/>
              </a:spcBef>
              <a:buSzPts val="4800"/>
              <a:buNone/>
              <a:defRPr sz="4800"/>
            </a:lvl8pPr>
            <a:lvl9pPr lvl="8">
              <a:spcBef>
                <a:spcPts val="1000"/>
              </a:spcBef>
              <a:buSzPts val="4800"/>
              <a:buNone/>
              <a:defRPr sz="4800"/>
            </a:lvl9pPr>
          </a:lstStyle>
          <a:p/>
        </p:txBody>
      </p:sp>
      <p:sp>
        <p:nvSpPr>
          <p:cNvPr id="14" name="Shape 14"/>
          <p:cNvSpPr txBox="1"/>
          <p:nvPr>
            <p:ph idx="1" type="subTitle"/>
          </p:nvPr>
        </p:nvSpPr>
        <p:spPr>
          <a:xfrm>
            <a:off x="630600" y="3228375"/>
            <a:ext cx="7893000" cy="1274100"/>
          </a:xfrm>
          <a:prstGeom prst="rect">
            <a:avLst/>
          </a:prstGeom>
        </p:spPr>
        <p:txBody>
          <a:bodyPr anchorCtr="0" anchor="b" bIns="91425" lIns="91425" rIns="91425" wrap="square" tIns="91425"/>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1000"/>
              </a:spcBef>
              <a:spcAft>
                <a:spcPts val="0"/>
              </a:spcAft>
              <a:buClr>
                <a:schemeClr val="accent6"/>
              </a:buClr>
              <a:buSzPts val="2400"/>
              <a:buNone/>
              <a:defRPr sz="2400">
                <a:solidFill>
                  <a:schemeClr val="accent6"/>
                </a:solidFill>
              </a:defRPr>
            </a:lvl2pPr>
            <a:lvl3pPr lvl="2">
              <a:lnSpc>
                <a:spcPct val="100000"/>
              </a:lnSpc>
              <a:spcBef>
                <a:spcPts val="1000"/>
              </a:spcBef>
              <a:spcAft>
                <a:spcPts val="0"/>
              </a:spcAft>
              <a:buClr>
                <a:schemeClr val="accent6"/>
              </a:buClr>
              <a:buSzPts val="2400"/>
              <a:buNone/>
              <a:defRPr sz="2400">
                <a:solidFill>
                  <a:schemeClr val="accent6"/>
                </a:solidFill>
              </a:defRPr>
            </a:lvl3pPr>
            <a:lvl4pPr lvl="3">
              <a:lnSpc>
                <a:spcPct val="100000"/>
              </a:lnSpc>
              <a:spcBef>
                <a:spcPts val="1000"/>
              </a:spcBef>
              <a:spcAft>
                <a:spcPts val="0"/>
              </a:spcAft>
              <a:buClr>
                <a:schemeClr val="accent6"/>
              </a:buClr>
              <a:buSzPts val="2400"/>
              <a:buNone/>
              <a:defRPr sz="2400">
                <a:solidFill>
                  <a:schemeClr val="accent6"/>
                </a:solidFill>
              </a:defRPr>
            </a:lvl4pPr>
            <a:lvl5pPr lvl="4">
              <a:lnSpc>
                <a:spcPct val="100000"/>
              </a:lnSpc>
              <a:spcBef>
                <a:spcPts val="1000"/>
              </a:spcBef>
              <a:spcAft>
                <a:spcPts val="0"/>
              </a:spcAft>
              <a:buClr>
                <a:schemeClr val="accent6"/>
              </a:buClr>
              <a:buSzPts val="2400"/>
              <a:buNone/>
              <a:defRPr sz="2400">
                <a:solidFill>
                  <a:schemeClr val="accent6"/>
                </a:solidFill>
              </a:defRPr>
            </a:lvl5pPr>
            <a:lvl6pPr lvl="5">
              <a:lnSpc>
                <a:spcPct val="100000"/>
              </a:lnSpc>
              <a:spcBef>
                <a:spcPts val="1000"/>
              </a:spcBef>
              <a:spcAft>
                <a:spcPts val="0"/>
              </a:spcAft>
              <a:buClr>
                <a:schemeClr val="accent6"/>
              </a:buClr>
              <a:buSzPts val="2400"/>
              <a:buNone/>
              <a:defRPr sz="2400">
                <a:solidFill>
                  <a:schemeClr val="accent6"/>
                </a:solidFill>
              </a:defRPr>
            </a:lvl6pPr>
            <a:lvl7pPr lvl="6">
              <a:lnSpc>
                <a:spcPct val="100000"/>
              </a:lnSpc>
              <a:spcBef>
                <a:spcPts val="1000"/>
              </a:spcBef>
              <a:spcAft>
                <a:spcPts val="0"/>
              </a:spcAft>
              <a:buClr>
                <a:schemeClr val="accent6"/>
              </a:buClr>
              <a:buSzPts val="2400"/>
              <a:buNone/>
              <a:defRPr sz="2400">
                <a:solidFill>
                  <a:schemeClr val="accent6"/>
                </a:solidFill>
              </a:defRPr>
            </a:lvl7pPr>
            <a:lvl8pPr lvl="7">
              <a:lnSpc>
                <a:spcPct val="100000"/>
              </a:lnSpc>
              <a:spcBef>
                <a:spcPts val="1000"/>
              </a:spcBef>
              <a:spcAft>
                <a:spcPts val="0"/>
              </a:spcAft>
              <a:buClr>
                <a:schemeClr val="accent6"/>
              </a:buClr>
              <a:buSzPts val="2400"/>
              <a:buNone/>
              <a:defRPr sz="2400">
                <a:solidFill>
                  <a:schemeClr val="accent6"/>
                </a:solidFill>
              </a:defRPr>
            </a:lvl8pPr>
            <a:lvl9pPr lvl="8">
              <a:lnSpc>
                <a:spcPct val="100000"/>
              </a:lnSpc>
              <a:spcBef>
                <a:spcPts val="1000"/>
              </a:spcBef>
              <a:spcAft>
                <a:spcPts val="0"/>
              </a:spcAft>
              <a:buClr>
                <a:schemeClr val="accent6"/>
              </a:buClr>
              <a:buSzPts val="2400"/>
              <a:buNone/>
              <a:defRPr sz="2400">
                <a:solidFill>
                  <a:schemeClr val="accent6"/>
                </a:solidFill>
              </a:defRPr>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56" name="Shape 56"/>
        <p:cNvGrpSpPr/>
        <p:nvPr/>
      </p:nvGrpSpPr>
      <p:grpSpPr>
        <a:xfrm>
          <a:off x="0" y="0"/>
          <a:ext cx="0" cy="0"/>
          <a:chOff x="0" y="0"/>
          <a:chExt cx="0" cy="0"/>
        </a:xfrm>
      </p:grpSpPr>
      <p:sp>
        <p:nvSpPr>
          <p:cNvPr id="57" name="Shape 57"/>
          <p:cNvSpPr/>
          <p:nvPr/>
        </p:nvSpPr>
        <p:spPr>
          <a:xfrm>
            <a:off x="586721" y="0"/>
            <a:ext cx="7970700" cy="666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sp>
        <p:nvSpPr>
          <p:cNvPr id="58" name="Shape 58"/>
          <p:cNvSpPr/>
          <p:nvPr/>
        </p:nvSpPr>
        <p:spPr>
          <a:xfrm>
            <a:off x="586721" y="5076900"/>
            <a:ext cx="7970700" cy="66600"/>
          </a:xfrm>
          <a:prstGeom prst="rect">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59" name="Shape 59"/>
          <p:cNvSpPr txBox="1"/>
          <p:nvPr>
            <p:ph type="title"/>
          </p:nvPr>
        </p:nvSpPr>
        <p:spPr>
          <a:xfrm>
            <a:off x="586725" y="1353788"/>
            <a:ext cx="7970700" cy="1538400"/>
          </a:xfrm>
          <a:prstGeom prst="rect">
            <a:avLst/>
          </a:prstGeom>
        </p:spPr>
        <p:txBody>
          <a:bodyPr anchorCtr="0" anchor="ctr" bIns="91425" lIns="91425" rIns="91425" wrap="square" tIns="91425"/>
          <a:lstStyle>
            <a:lvl1pPr lvl="0" algn="ctr">
              <a:spcBef>
                <a:spcPts val="0"/>
              </a:spcBef>
              <a:buClr>
                <a:schemeClr val="accent6"/>
              </a:buClr>
              <a:buSzPts val="10800"/>
              <a:buNone/>
              <a:defRPr sz="10800">
                <a:solidFill>
                  <a:schemeClr val="accent6"/>
                </a:solidFill>
              </a:defRPr>
            </a:lvl1pPr>
            <a:lvl2pPr lvl="1" algn="ctr">
              <a:spcBef>
                <a:spcPts val="0"/>
              </a:spcBef>
              <a:buClr>
                <a:schemeClr val="accent6"/>
              </a:buClr>
              <a:buSzPts val="10800"/>
              <a:buNone/>
              <a:defRPr sz="10800">
                <a:solidFill>
                  <a:schemeClr val="accent6"/>
                </a:solidFill>
              </a:defRPr>
            </a:lvl2pPr>
            <a:lvl3pPr lvl="2" algn="ctr">
              <a:spcBef>
                <a:spcPts val="0"/>
              </a:spcBef>
              <a:buClr>
                <a:schemeClr val="accent6"/>
              </a:buClr>
              <a:buSzPts val="10800"/>
              <a:buNone/>
              <a:defRPr sz="10800">
                <a:solidFill>
                  <a:schemeClr val="accent6"/>
                </a:solidFill>
              </a:defRPr>
            </a:lvl3pPr>
            <a:lvl4pPr lvl="3" algn="ctr">
              <a:spcBef>
                <a:spcPts val="0"/>
              </a:spcBef>
              <a:buClr>
                <a:schemeClr val="accent6"/>
              </a:buClr>
              <a:buSzPts val="10800"/>
              <a:buNone/>
              <a:defRPr sz="10800">
                <a:solidFill>
                  <a:schemeClr val="accent6"/>
                </a:solidFill>
              </a:defRPr>
            </a:lvl4pPr>
            <a:lvl5pPr lvl="4" algn="ctr">
              <a:spcBef>
                <a:spcPts val="0"/>
              </a:spcBef>
              <a:buClr>
                <a:schemeClr val="accent6"/>
              </a:buClr>
              <a:buSzPts val="10800"/>
              <a:buNone/>
              <a:defRPr sz="10800">
                <a:solidFill>
                  <a:schemeClr val="accent6"/>
                </a:solidFill>
              </a:defRPr>
            </a:lvl5pPr>
            <a:lvl6pPr lvl="5" algn="ctr">
              <a:spcBef>
                <a:spcPts val="0"/>
              </a:spcBef>
              <a:buClr>
                <a:schemeClr val="accent6"/>
              </a:buClr>
              <a:buSzPts val="10800"/>
              <a:buNone/>
              <a:defRPr sz="10800">
                <a:solidFill>
                  <a:schemeClr val="accent6"/>
                </a:solidFill>
              </a:defRPr>
            </a:lvl6pPr>
            <a:lvl7pPr lvl="6" algn="ctr">
              <a:spcBef>
                <a:spcPts val="0"/>
              </a:spcBef>
              <a:buClr>
                <a:schemeClr val="accent6"/>
              </a:buClr>
              <a:buSzPts val="10800"/>
              <a:buNone/>
              <a:defRPr sz="10800">
                <a:solidFill>
                  <a:schemeClr val="accent6"/>
                </a:solidFill>
              </a:defRPr>
            </a:lvl7pPr>
            <a:lvl8pPr lvl="7" algn="ctr">
              <a:spcBef>
                <a:spcPts val="0"/>
              </a:spcBef>
              <a:buClr>
                <a:schemeClr val="accent6"/>
              </a:buClr>
              <a:buSzPts val="10800"/>
              <a:buNone/>
              <a:defRPr sz="10800">
                <a:solidFill>
                  <a:schemeClr val="accent6"/>
                </a:solidFill>
              </a:defRPr>
            </a:lvl8pPr>
            <a:lvl9pPr lvl="8" algn="ctr">
              <a:spcBef>
                <a:spcPts val="0"/>
              </a:spcBef>
              <a:buClr>
                <a:schemeClr val="accent6"/>
              </a:buClr>
              <a:buSzPts val="10800"/>
              <a:buNone/>
              <a:defRPr sz="10800">
                <a:solidFill>
                  <a:schemeClr val="accent6"/>
                </a:solidFill>
              </a:defRPr>
            </a:lvl9pPr>
          </a:lstStyle>
          <a:p/>
        </p:txBody>
      </p:sp>
      <p:sp>
        <p:nvSpPr>
          <p:cNvPr id="60" name="Shape 60"/>
          <p:cNvSpPr txBox="1"/>
          <p:nvPr>
            <p:ph idx="1" type="body"/>
          </p:nvPr>
        </p:nvSpPr>
        <p:spPr>
          <a:xfrm>
            <a:off x="586725" y="2968388"/>
            <a:ext cx="7970700" cy="10716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62" name="Shape 62"/>
        <p:cNvGrpSpPr/>
        <p:nvPr/>
      </p:nvGrpSpPr>
      <p:grpSpPr>
        <a:xfrm>
          <a:off x="0" y="0"/>
          <a:ext cx="0" cy="0"/>
          <a:chOff x="0" y="0"/>
          <a:chExt cx="0" cy="0"/>
        </a:xfrm>
      </p:grpSpPr>
      <p:sp>
        <p:nvSpPr>
          <p:cNvPr id="63" name="Shape 6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6" name="Shape 16"/>
        <p:cNvGrpSpPr/>
        <p:nvPr/>
      </p:nvGrpSpPr>
      <p:grpSpPr>
        <a:xfrm>
          <a:off x="0" y="0"/>
          <a:ext cx="0" cy="0"/>
          <a:chOff x="0" y="0"/>
          <a:chExt cx="0" cy="0"/>
        </a:xfrm>
      </p:grpSpPr>
      <p:sp>
        <p:nvSpPr>
          <p:cNvPr id="17" name="Shape 17"/>
          <p:cNvSpPr/>
          <p:nvPr/>
        </p:nvSpPr>
        <p:spPr>
          <a:xfrm>
            <a:off x="586721" y="5076900"/>
            <a:ext cx="7970700" cy="66600"/>
          </a:xfrm>
          <a:prstGeom prst="rect">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18" name="Shape 18"/>
          <p:cNvSpPr/>
          <p:nvPr/>
        </p:nvSpPr>
        <p:spPr>
          <a:xfrm>
            <a:off x="586721" y="0"/>
            <a:ext cx="7970700" cy="666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sp>
        <p:nvSpPr>
          <p:cNvPr id="19" name="Shape 19"/>
          <p:cNvSpPr txBox="1"/>
          <p:nvPr>
            <p:ph type="title"/>
          </p:nvPr>
        </p:nvSpPr>
        <p:spPr>
          <a:xfrm>
            <a:off x="509550" y="1921350"/>
            <a:ext cx="8124900" cy="1300800"/>
          </a:xfrm>
          <a:prstGeom prst="rect">
            <a:avLst/>
          </a:prstGeom>
        </p:spPr>
        <p:txBody>
          <a:bodyPr anchorCtr="0" anchor="ctr" bIns="91425" lIns="91425" rIns="91425" wrap="square" tIns="91425"/>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p:txBody>
      </p:sp>
      <p:sp>
        <p:nvSpPr>
          <p:cNvPr id="20" name="Shape 2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1" name="Shape 21"/>
        <p:cNvGrpSpPr/>
        <p:nvPr/>
      </p:nvGrpSpPr>
      <p:grpSpPr>
        <a:xfrm>
          <a:off x="0" y="0"/>
          <a:ext cx="0" cy="0"/>
          <a:chOff x="0" y="0"/>
          <a:chExt cx="0" cy="0"/>
        </a:xfrm>
      </p:grpSpPr>
      <p:sp>
        <p:nvSpPr>
          <p:cNvPr id="22" name="Shape 22"/>
          <p:cNvSpPr/>
          <p:nvPr/>
        </p:nvSpPr>
        <p:spPr>
          <a:xfrm>
            <a:off x="-125" y="5045700"/>
            <a:ext cx="9144000" cy="97800"/>
          </a:xfrm>
          <a:prstGeom prst="rect">
            <a:avLst/>
          </a:prstGeom>
          <a:solidFill>
            <a:schemeClr val="accent6"/>
          </a:solidFill>
          <a:ln>
            <a:noFill/>
          </a:ln>
        </p:spPr>
        <p:txBody>
          <a:bodyPr anchorCtr="0" anchor="ctr" bIns="91425" lIns="91425" rIns="91425" wrap="square" tIns="91425">
            <a:noAutofit/>
          </a:bodyPr>
          <a:lstStyle/>
          <a:p>
            <a:pPr indent="0" lvl="0" marL="0">
              <a:spcBef>
                <a:spcPts val="0"/>
              </a:spcBef>
              <a:buNone/>
            </a:pPr>
            <a:r>
              <a:t/>
            </a:r>
            <a:endParaRPr/>
          </a:p>
        </p:txBody>
      </p:sp>
      <p:cxnSp>
        <p:nvCxnSpPr>
          <p:cNvPr id="23" name="Shape 23"/>
          <p:cNvCxnSpPr/>
          <p:nvPr/>
        </p:nvCxnSpPr>
        <p:spPr>
          <a:xfrm>
            <a:off x="419425" y="1154195"/>
            <a:ext cx="385200" cy="0"/>
          </a:xfrm>
          <a:prstGeom prst="straightConnector1">
            <a:avLst/>
          </a:prstGeom>
          <a:noFill/>
          <a:ln cap="flat" cmpd="sng" w="28575">
            <a:solidFill>
              <a:schemeClr val="dk1"/>
            </a:solidFill>
            <a:prstDash val="solid"/>
            <a:round/>
            <a:headEnd len="med" w="med" type="none"/>
            <a:tailEnd len="med" w="med" type="none"/>
          </a:ln>
        </p:spPr>
      </p:cxnSp>
      <p:sp>
        <p:nvSpPr>
          <p:cNvPr id="24" name="Shape 24"/>
          <p:cNvSpPr txBox="1"/>
          <p:nvPr>
            <p:ph type="title"/>
          </p:nvPr>
        </p:nvSpPr>
        <p:spPr>
          <a:xfrm>
            <a:off x="311700" y="372725"/>
            <a:ext cx="8520600" cy="645000"/>
          </a:xfrm>
          <a:prstGeom prst="rect">
            <a:avLst/>
          </a:prstGeom>
        </p:spPr>
        <p:txBody>
          <a:bodyPr anchorCtr="0" anchor="t" bIns="91425" lIns="91425" rIns="91425" wrap="square" tIns="91425"/>
          <a:lstStyle>
            <a:lvl1pPr lvl="0">
              <a:spcBef>
                <a:spcPts val="0"/>
              </a:spcBef>
              <a:buSzPts val="3200"/>
              <a:buNone/>
              <a:defRPr/>
            </a:lvl1pPr>
            <a:lvl2pPr lvl="1">
              <a:spcBef>
                <a:spcPts val="0"/>
              </a:spcBef>
              <a:buSzPts val="3200"/>
              <a:buNone/>
              <a:defRPr/>
            </a:lvl2pPr>
            <a:lvl3pPr lvl="2">
              <a:spcBef>
                <a:spcPts val="0"/>
              </a:spcBef>
              <a:buSzPts val="3200"/>
              <a:buNone/>
              <a:defRPr/>
            </a:lvl3pPr>
            <a:lvl4pPr lvl="3">
              <a:spcBef>
                <a:spcPts val="0"/>
              </a:spcBef>
              <a:buSzPts val="3200"/>
              <a:buNone/>
              <a:defRPr/>
            </a:lvl4pPr>
            <a:lvl5pPr lvl="4">
              <a:spcBef>
                <a:spcPts val="0"/>
              </a:spcBef>
              <a:buSzPts val="3200"/>
              <a:buNone/>
              <a:defRPr/>
            </a:lvl5pPr>
            <a:lvl6pPr lvl="5">
              <a:spcBef>
                <a:spcPts val="0"/>
              </a:spcBef>
              <a:buSzPts val="3200"/>
              <a:buNone/>
              <a:defRPr/>
            </a:lvl6pPr>
            <a:lvl7pPr lvl="6">
              <a:spcBef>
                <a:spcPts val="0"/>
              </a:spcBef>
              <a:buSzPts val="3200"/>
              <a:buNone/>
              <a:defRPr/>
            </a:lvl7pPr>
            <a:lvl8pPr lvl="7">
              <a:spcBef>
                <a:spcPts val="0"/>
              </a:spcBef>
              <a:buSzPts val="3200"/>
              <a:buNone/>
              <a:defRPr/>
            </a:lvl8pPr>
            <a:lvl9pPr lvl="8">
              <a:spcBef>
                <a:spcPts val="0"/>
              </a:spcBef>
              <a:buSzPts val="3200"/>
              <a:buNone/>
              <a:defRPr/>
            </a:lvl9pPr>
          </a:lstStyle>
          <a:p/>
        </p:txBody>
      </p:sp>
      <p:sp>
        <p:nvSpPr>
          <p:cNvPr id="25" name="Shape 25"/>
          <p:cNvSpPr txBox="1"/>
          <p:nvPr>
            <p:ph idx="1" type="body"/>
          </p:nvPr>
        </p:nvSpPr>
        <p:spPr>
          <a:xfrm>
            <a:off x="311700" y="1417800"/>
            <a:ext cx="8520600" cy="31509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26" name="Shape 26"/>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7" name="Shape 27"/>
        <p:cNvGrpSpPr/>
        <p:nvPr/>
      </p:nvGrpSpPr>
      <p:grpSpPr>
        <a:xfrm>
          <a:off x="0" y="0"/>
          <a:ext cx="0" cy="0"/>
          <a:chOff x="0" y="0"/>
          <a:chExt cx="0" cy="0"/>
        </a:xfrm>
      </p:grpSpPr>
      <p:cxnSp>
        <p:nvCxnSpPr>
          <p:cNvPr id="28" name="Shape 28"/>
          <p:cNvCxnSpPr/>
          <p:nvPr/>
        </p:nvCxnSpPr>
        <p:spPr>
          <a:xfrm>
            <a:off x="419425" y="1154195"/>
            <a:ext cx="385200" cy="0"/>
          </a:xfrm>
          <a:prstGeom prst="straightConnector1">
            <a:avLst/>
          </a:prstGeom>
          <a:noFill/>
          <a:ln cap="flat" cmpd="sng" w="28575">
            <a:solidFill>
              <a:schemeClr val="dk1"/>
            </a:solidFill>
            <a:prstDash val="solid"/>
            <a:round/>
            <a:headEnd len="med" w="med" type="none"/>
            <a:tailEnd len="med" w="med" type="none"/>
          </a:ln>
        </p:spPr>
      </p:cxnSp>
      <p:sp>
        <p:nvSpPr>
          <p:cNvPr id="29" name="Shape 29"/>
          <p:cNvSpPr txBox="1"/>
          <p:nvPr>
            <p:ph type="title"/>
          </p:nvPr>
        </p:nvSpPr>
        <p:spPr>
          <a:xfrm>
            <a:off x="311700" y="372725"/>
            <a:ext cx="8520600" cy="645000"/>
          </a:xfrm>
          <a:prstGeom prst="rect">
            <a:avLst/>
          </a:prstGeom>
        </p:spPr>
        <p:txBody>
          <a:bodyPr anchorCtr="0" anchor="t" bIns="91425" lIns="91425" rIns="91425" wrap="square" tIns="91425"/>
          <a:lstStyle>
            <a:lvl1pPr lvl="0">
              <a:spcBef>
                <a:spcPts val="0"/>
              </a:spcBef>
              <a:buSzPts val="3200"/>
              <a:buNone/>
              <a:defRPr/>
            </a:lvl1pPr>
            <a:lvl2pPr lvl="1">
              <a:spcBef>
                <a:spcPts val="0"/>
              </a:spcBef>
              <a:buSzPts val="3200"/>
              <a:buNone/>
              <a:defRPr/>
            </a:lvl2pPr>
            <a:lvl3pPr lvl="2">
              <a:spcBef>
                <a:spcPts val="0"/>
              </a:spcBef>
              <a:buSzPts val="3200"/>
              <a:buNone/>
              <a:defRPr/>
            </a:lvl3pPr>
            <a:lvl4pPr lvl="3">
              <a:spcBef>
                <a:spcPts val="0"/>
              </a:spcBef>
              <a:buSzPts val="3200"/>
              <a:buNone/>
              <a:defRPr/>
            </a:lvl4pPr>
            <a:lvl5pPr lvl="4">
              <a:spcBef>
                <a:spcPts val="0"/>
              </a:spcBef>
              <a:buSzPts val="3200"/>
              <a:buNone/>
              <a:defRPr/>
            </a:lvl5pPr>
            <a:lvl6pPr lvl="5">
              <a:spcBef>
                <a:spcPts val="0"/>
              </a:spcBef>
              <a:buSzPts val="3200"/>
              <a:buNone/>
              <a:defRPr/>
            </a:lvl6pPr>
            <a:lvl7pPr lvl="6">
              <a:spcBef>
                <a:spcPts val="0"/>
              </a:spcBef>
              <a:buSzPts val="3200"/>
              <a:buNone/>
              <a:defRPr/>
            </a:lvl7pPr>
            <a:lvl8pPr lvl="7">
              <a:spcBef>
                <a:spcPts val="0"/>
              </a:spcBef>
              <a:buSzPts val="3200"/>
              <a:buNone/>
              <a:defRPr/>
            </a:lvl8pPr>
            <a:lvl9pPr lvl="8">
              <a:spcBef>
                <a:spcPts val="0"/>
              </a:spcBef>
              <a:buSzPts val="3200"/>
              <a:buNone/>
              <a:defRPr/>
            </a:lvl9pPr>
          </a:lstStyle>
          <a:p/>
        </p:txBody>
      </p:sp>
      <p:sp>
        <p:nvSpPr>
          <p:cNvPr id="30" name="Shape 30"/>
          <p:cNvSpPr txBox="1"/>
          <p:nvPr>
            <p:ph idx="1" type="body"/>
          </p:nvPr>
        </p:nvSpPr>
        <p:spPr>
          <a:xfrm>
            <a:off x="311700" y="1417950"/>
            <a:ext cx="3999900" cy="31509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1" name="Shape 31"/>
          <p:cNvSpPr txBox="1"/>
          <p:nvPr>
            <p:ph idx="2" type="body"/>
          </p:nvPr>
        </p:nvSpPr>
        <p:spPr>
          <a:xfrm>
            <a:off x="4832400" y="1417950"/>
            <a:ext cx="3999900" cy="31509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2" name="Shape 3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3" name="Shape 33"/>
        <p:cNvGrpSpPr/>
        <p:nvPr/>
      </p:nvGrpSpPr>
      <p:grpSpPr>
        <a:xfrm>
          <a:off x="0" y="0"/>
          <a:ext cx="0" cy="0"/>
          <a:chOff x="0" y="0"/>
          <a:chExt cx="0" cy="0"/>
        </a:xfrm>
      </p:grpSpPr>
      <p:sp>
        <p:nvSpPr>
          <p:cNvPr id="34" name="Shape 34"/>
          <p:cNvSpPr txBox="1"/>
          <p:nvPr>
            <p:ph type="title"/>
          </p:nvPr>
        </p:nvSpPr>
        <p:spPr>
          <a:xfrm>
            <a:off x="311700" y="372725"/>
            <a:ext cx="8520600" cy="645000"/>
          </a:xfrm>
          <a:prstGeom prst="rect">
            <a:avLst/>
          </a:prstGeom>
        </p:spPr>
        <p:txBody>
          <a:bodyPr anchorCtr="0" anchor="t" bIns="91425" lIns="91425" rIns="91425" wrap="square" tIns="91425"/>
          <a:lstStyle>
            <a:lvl1pPr lvl="0">
              <a:spcBef>
                <a:spcPts val="0"/>
              </a:spcBef>
              <a:buSzPts val="3200"/>
              <a:buNone/>
              <a:defRPr/>
            </a:lvl1pPr>
            <a:lvl2pPr lvl="1">
              <a:spcBef>
                <a:spcPts val="0"/>
              </a:spcBef>
              <a:buSzPts val="3200"/>
              <a:buNone/>
              <a:defRPr/>
            </a:lvl2pPr>
            <a:lvl3pPr lvl="2">
              <a:spcBef>
                <a:spcPts val="0"/>
              </a:spcBef>
              <a:buSzPts val="3200"/>
              <a:buNone/>
              <a:defRPr/>
            </a:lvl3pPr>
            <a:lvl4pPr lvl="3">
              <a:spcBef>
                <a:spcPts val="0"/>
              </a:spcBef>
              <a:buSzPts val="3200"/>
              <a:buNone/>
              <a:defRPr/>
            </a:lvl4pPr>
            <a:lvl5pPr lvl="4">
              <a:spcBef>
                <a:spcPts val="0"/>
              </a:spcBef>
              <a:buSzPts val="3200"/>
              <a:buNone/>
              <a:defRPr/>
            </a:lvl5pPr>
            <a:lvl6pPr lvl="5">
              <a:spcBef>
                <a:spcPts val="0"/>
              </a:spcBef>
              <a:buSzPts val="3200"/>
              <a:buNone/>
              <a:defRPr/>
            </a:lvl6pPr>
            <a:lvl7pPr lvl="6">
              <a:spcBef>
                <a:spcPts val="0"/>
              </a:spcBef>
              <a:buSzPts val="3200"/>
              <a:buNone/>
              <a:defRPr/>
            </a:lvl7pPr>
            <a:lvl8pPr lvl="7">
              <a:spcBef>
                <a:spcPts val="0"/>
              </a:spcBef>
              <a:buSzPts val="3200"/>
              <a:buNone/>
              <a:defRPr/>
            </a:lvl8pPr>
            <a:lvl9pPr lvl="8">
              <a:spcBef>
                <a:spcPts val="0"/>
              </a:spcBef>
              <a:buSzPts val="3200"/>
              <a:buNone/>
              <a:defRPr/>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6" name="Shape 36"/>
        <p:cNvGrpSpPr/>
        <p:nvPr/>
      </p:nvGrpSpPr>
      <p:grpSpPr>
        <a:xfrm>
          <a:off x="0" y="0"/>
          <a:ext cx="0" cy="0"/>
          <a:chOff x="0" y="0"/>
          <a:chExt cx="0" cy="0"/>
        </a:xfrm>
      </p:grpSpPr>
      <p:cxnSp>
        <p:nvCxnSpPr>
          <p:cNvPr id="37" name="Shape 37"/>
          <p:cNvCxnSpPr/>
          <p:nvPr/>
        </p:nvCxnSpPr>
        <p:spPr>
          <a:xfrm>
            <a:off x="411044" y="1417772"/>
            <a:ext cx="385200" cy="0"/>
          </a:xfrm>
          <a:prstGeom prst="straightConnector1">
            <a:avLst/>
          </a:prstGeom>
          <a:noFill/>
          <a:ln cap="flat" cmpd="sng" w="28575">
            <a:solidFill>
              <a:schemeClr val="dk1"/>
            </a:solidFill>
            <a:prstDash val="solid"/>
            <a:round/>
            <a:headEnd len="med" w="med" type="none"/>
            <a:tailEnd len="med" w="med" type="none"/>
          </a:ln>
        </p:spPr>
      </p:cxnSp>
      <p:sp>
        <p:nvSpPr>
          <p:cNvPr id="38" name="Shape 38"/>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39" name="Shape 39"/>
          <p:cNvSpPr txBox="1"/>
          <p:nvPr>
            <p:ph idx="1" type="body"/>
          </p:nvPr>
        </p:nvSpPr>
        <p:spPr>
          <a:xfrm>
            <a:off x="311700" y="1640350"/>
            <a:ext cx="2808000" cy="29289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41" name="Shape 41"/>
        <p:cNvGrpSpPr/>
        <p:nvPr/>
      </p:nvGrpSpPr>
      <p:grpSpPr>
        <a:xfrm>
          <a:off x="0" y="0"/>
          <a:ext cx="0" cy="0"/>
          <a:chOff x="0" y="0"/>
          <a:chExt cx="0" cy="0"/>
        </a:xfrm>
      </p:grpSpPr>
      <p:sp>
        <p:nvSpPr>
          <p:cNvPr id="42" name="Shape 42"/>
          <p:cNvSpPr/>
          <p:nvPr/>
        </p:nvSpPr>
        <p:spPr>
          <a:xfrm>
            <a:off x="586721" y="0"/>
            <a:ext cx="7970700" cy="666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sp>
        <p:nvSpPr>
          <p:cNvPr id="43" name="Shape 43"/>
          <p:cNvSpPr/>
          <p:nvPr/>
        </p:nvSpPr>
        <p:spPr>
          <a:xfrm>
            <a:off x="586721" y="5076900"/>
            <a:ext cx="7970700" cy="66600"/>
          </a:xfrm>
          <a:prstGeom prst="rect">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44" name="Shape 44"/>
          <p:cNvSpPr txBox="1"/>
          <p:nvPr>
            <p:ph type="title"/>
          </p:nvPr>
        </p:nvSpPr>
        <p:spPr>
          <a:xfrm>
            <a:off x="490250" y="526350"/>
            <a:ext cx="5618700" cy="4090800"/>
          </a:xfrm>
          <a:prstGeom prst="rect">
            <a:avLst/>
          </a:prstGeom>
        </p:spPr>
        <p:txBody>
          <a:bodyPr anchorCtr="0" anchor="ctr" bIns="91425" lIns="91425" rIns="91425" wrap="square" tIns="91425"/>
          <a:lstStyle>
            <a:lvl1pPr lvl="0">
              <a:spcBef>
                <a:spcPts val="0"/>
              </a:spcBef>
              <a:buSzPts val="4200"/>
              <a:buNone/>
              <a:defRPr sz="4200"/>
            </a:lvl1pPr>
            <a:lvl2pPr lvl="1">
              <a:spcBef>
                <a:spcPts val="0"/>
              </a:spcBef>
              <a:buSzPts val="4200"/>
              <a:buNone/>
              <a:defRPr sz="4200"/>
            </a:lvl2pPr>
            <a:lvl3pPr lvl="2">
              <a:spcBef>
                <a:spcPts val="0"/>
              </a:spcBef>
              <a:buSzPts val="4200"/>
              <a:buNone/>
              <a:defRPr sz="4200"/>
            </a:lvl3pPr>
            <a:lvl4pPr lvl="3">
              <a:spcBef>
                <a:spcPts val="0"/>
              </a:spcBef>
              <a:buSzPts val="4200"/>
              <a:buNone/>
              <a:defRPr sz="4200"/>
            </a:lvl4pPr>
            <a:lvl5pPr lvl="4">
              <a:spcBef>
                <a:spcPts val="0"/>
              </a:spcBef>
              <a:buSzPts val="4200"/>
              <a:buNone/>
              <a:defRPr sz="4200"/>
            </a:lvl5pPr>
            <a:lvl6pPr lvl="5">
              <a:spcBef>
                <a:spcPts val="0"/>
              </a:spcBef>
              <a:buSzPts val="4200"/>
              <a:buNone/>
              <a:defRPr sz="4200"/>
            </a:lvl6pPr>
            <a:lvl7pPr lvl="6">
              <a:spcBef>
                <a:spcPts val="0"/>
              </a:spcBef>
              <a:buSzPts val="4200"/>
              <a:buNone/>
              <a:defRPr sz="4200"/>
            </a:lvl7pPr>
            <a:lvl8pPr lvl="7">
              <a:spcBef>
                <a:spcPts val="0"/>
              </a:spcBef>
              <a:buSzPts val="4200"/>
              <a:buNone/>
              <a:defRPr sz="4200"/>
            </a:lvl8pPr>
            <a:lvl9pPr lvl="8">
              <a:spcBef>
                <a:spcPts val="0"/>
              </a:spcBef>
              <a:buSzPts val="4200"/>
              <a:buNone/>
              <a:defRPr sz="4200"/>
            </a:lvl9pPr>
          </a:lstStyle>
          <a:p/>
        </p:txBody>
      </p:sp>
      <p:sp>
        <p:nvSpPr>
          <p:cNvPr id="45" name="Shape 4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6" name="Shape 46"/>
        <p:cNvGrpSpPr/>
        <p:nvPr/>
      </p:nvGrpSpPr>
      <p:grpSpPr>
        <a:xfrm>
          <a:off x="0" y="0"/>
          <a:ext cx="0" cy="0"/>
          <a:chOff x="0" y="0"/>
          <a:chExt cx="0" cy="0"/>
        </a:xfrm>
      </p:grpSpPr>
      <p:sp>
        <p:nvSpPr>
          <p:cNvPr id="47" name="Shape 47"/>
          <p:cNvSpPr/>
          <p:nvPr/>
        </p:nvSpPr>
        <p:spPr>
          <a:xfrm>
            <a:off x="4572000" y="-100"/>
            <a:ext cx="4572000" cy="51435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cxnSp>
        <p:nvCxnSpPr>
          <p:cNvPr id="48" name="Shape 48"/>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9" name="Shape 49"/>
          <p:cNvSpPr txBox="1"/>
          <p:nvPr>
            <p:ph type="title"/>
          </p:nvPr>
        </p:nvSpPr>
        <p:spPr>
          <a:xfrm>
            <a:off x="265500" y="1084625"/>
            <a:ext cx="4045200" cy="1707000"/>
          </a:xfrm>
          <a:prstGeom prst="rect">
            <a:avLst/>
          </a:prstGeom>
        </p:spPr>
        <p:txBody>
          <a:bodyPr anchorCtr="0" anchor="b" bIns="91425" lIns="91425" rIns="91425" wrap="square" tIns="91425"/>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p:txBody>
      </p:sp>
      <p:sp>
        <p:nvSpPr>
          <p:cNvPr id="50" name="Shape 50"/>
          <p:cNvSpPr txBox="1"/>
          <p:nvPr>
            <p:ph idx="1" type="subTitle"/>
          </p:nvPr>
        </p:nvSpPr>
        <p:spPr>
          <a:xfrm>
            <a:off x="265500" y="2845200"/>
            <a:ext cx="4045200" cy="1421700"/>
          </a:xfrm>
          <a:prstGeom prst="rect">
            <a:avLst/>
          </a:prstGeom>
        </p:spPr>
        <p:txBody>
          <a:bodyPr anchorCtr="0" anchor="t" bIns="91425" lIns="91425" rIns="91425" wrap="square" tIns="91425"/>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51" name="Shape 51"/>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accent1"/>
              </a:buClr>
              <a:buSzPts val="1800"/>
              <a:buChar char="●"/>
              <a:defRPr>
                <a:solidFill>
                  <a:schemeClr val="accent1"/>
                </a:solidFill>
              </a:defRPr>
            </a:lvl1pPr>
            <a:lvl2pPr lvl="1">
              <a:spcBef>
                <a:spcPts val="0"/>
              </a:spcBef>
              <a:buClr>
                <a:schemeClr val="accent1"/>
              </a:buClr>
              <a:buSzPts val="1400"/>
              <a:buChar char="○"/>
              <a:defRPr>
                <a:solidFill>
                  <a:schemeClr val="accent1"/>
                </a:solidFill>
              </a:defRPr>
            </a:lvl2pPr>
            <a:lvl3pPr lvl="2">
              <a:spcBef>
                <a:spcPts val="0"/>
              </a:spcBef>
              <a:buClr>
                <a:schemeClr val="accent1"/>
              </a:buClr>
              <a:buSzPts val="1400"/>
              <a:buChar char="■"/>
              <a:defRPr>
                <a:solidFill>
                  <a:schemeClr val="accent1"/>
                </a:solidFill>
              </a:defRPr>
            </a:lvl3pPr>
            <a:lvl4pPr lvl="3">
              <a:spcBef>
                <a:spcPts val="0"/>
              </a:spcBef>
              <a:buClr>
                <a:schemeClr val="accent1"/>
              </a:buClr>
              <a:buSzPts val="1400"/>
              <a:buChar char="●"/>
              <a:defRPr>
                <a:solidFill>
                  <a:schemeClr val="accent1"/>
                </a:solidFill>
              </a:defRPr>
            </a:lvl4pPr>
            <a:lvl5pPr lvl="4">
              <a:spcBef>
                <a:spcPts val="0"/>
              </a:spcBef>
              <a:buClr>
                <a:schemeClr val="accent1"/>
              </a:buClr>
              <a:buSzPts val="1400"/>
              <a:buChar char="○"/>
              <a:defRPr>
                <a:solidFill>
                  <a:schemeClr val="accent1"/>
                </a:solidFill>
              </a:defRPr>
            </a:lvl5pPr>
            <a:lvl6pPr lvl="5">
              <a:spcBef>
                <a:spcPts val="0"/>
              </a:spcBef>
              <a:buClr>
                <a:schemeClr val="accent1"/>
              </a:buClr>
              <a:buSzPts val="1400"/>
              <a:buChar char="■"/>
              <a:defRPr>
                <a:solidFill>
                  <a:schemeClr val="accent1"/>
                </a:solidFill>
              </a:defRPr>
            </a:lvl6pPr>
            <a:lvl7pPr lvl="6">
              <a:spcBef>
                <a:spcPts val="0"/>
              </a:spcBef>
              <a:buClr>
                <a:schemeClr val="accent1"/>
              </a:buClr>
              <a:buSzPts val="1400"/>
              <a:buChar char="●"/>
              <a:defRPr>
                <a:solidFill>
                  <a:schemeClr val="accent1"/>
                </a:solidFill>
              </a:defRPr>
            </a:lvl7pPr>
            <a:lvl8pPr lvl="7">
              <a:spcBef>
                <a:spcPts val="0"/>
              </a:spcBef>
              <a:buClr>
                <a:schemeClr val="accent1"/>
              </a:buClr>
              <a:buSzPts val="1400"/>
              <a:buChar char="○"/>
              <a:defRPr>
                <a:solidFill>
                  <a:schemeClr val="accent1"/>
                </a:solidFill>
              </a:defRPr>
            </a:lvl8pPr>
            <a:lvl9pPr lvl="8">
              <a:spcBef>
                <a:spcPts val="0"/>
              </a:spcBef>
              <a:buClr>
                <a:schemeClr val="accent1"/>
              </a:buClr>
              <a:buSzPts val="1400"/>
              <a:buChar char="■"/>
              <a:defRPr>
                <a:solidFill>
                  <a:schemeClr val="accent1"/>
                </a:solidFill>
              </a:defRPr>
            </a:lvl9pPr>
          </a:lstStyle>
          <a:p/>
        </p:txBody>
      </p:sp>
      <p:sp>
        <p:nvSpPr>
          <p:cNvPr id="52" name="Shape 5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53" name="Shape 53"/>
        <p:cNvGrpSpPr/>
        <p:nvPr/>
      </p:nvGrpSpPr>
      <p:grpSpPr>
        <a:xfrm>
          <a:off x="0" y="0"/>
          <a:ext cx="0" cy="0"/>
          <a:chOff x="0" y="0"/>
          <a:chExt cx="0" cy="0"/>
        </a:xfrm>
      </p:grpSpPr>
      <p:sp>
        <p:nvSpPr>
          <p:cNvPr id="54" name="Shape 54"/>
          <p:cNvSpPr txBox="1"/>
          <p:nvPr>
            <p:ph idx="1" type="body"/>
          </p:nvPr>
        </p:nvSpPr>
        <p:spPr>
          <a:xfrm>
            <a:off x="319500" y="4230575"/>
            <a:ext cx="5998800" cy="598800"/>
          </a:xfrm>
          <a:prstGeom prst="rect">
            <a:avLst/>
          </a:prstGeom>
        </p:spPr>
        <p:txBody>
          <a:bodyPr anchorCtr="0" anchor="ctr" bIns="91425" lIns="91425" rIns="91425" wrap="square" tIns="91425"/>
          <a:lstStyle>
            <a:lvl1pPr lvl="0">
              <a:lnSpc>
                <a:spcPct val="100000"/>
              </a:lnSpc>
              <a:spcBef>
                <a:spcPts val="0"/>
              </a:spcBef>
              <a:spcAft>
                <a:spcPts val="0"/>
              </a:spcAft>
              <a:buSzPts val="1800"/>
              <a:buNone/>
              <a:defRPr/>
            </a:lvl1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ue-gold">
    <p:bg>
      <p:bgPr>
        <a:solidFill>
          <a:srgbClr val="134F5C"/>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72725"/>
            <a:ext cx="8520600" cy="645000"/>
          </a:xfrm>
          <a:prstGeom prst="rect">
            <a:avLst/>
          </a:prstGeom>
          <a:noFill/>
          <a:ln>
            <a:noFill/>
          </a:ln>
        </p:spPr>
        <p:txBody>
          <a:bodyPr anchorCtr="0" anchor="t" bIns="91425" lIns="91425" rIns="91425" wrap="square" tIns="91425"/>
          <a:lstStyle>
            <a:lvl1pPr lvl="0">
              <a:spcBef>
                <a:spcPts val="0"/>
              </a:spcBef>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Shape 7"/>
          <p:cNvSpPr txBox="1"/>
          <p:nvPr>
            <p:ph idx="1" type="body"/>
          </p:nvPr>
        </p:nvSpPr>
        <p:spPr>
          <a:xfrm>
            <a:off x="311700" y="1417800"/>
            <a:ext cx="8520600" cy="31509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1"/>
              </a:buClr>
              <a:buSzPts val="1800"/>
              <a:buFont typeface="Lato"/>
              <a:buChar char="●"/>
              <a:defRPr sz="1800">
                <a:solidFill>
                  <a:schemeClr val="dk1"/>
                </a:solidFill>
                <a:latin typeface="Lato"/>
                <a:ea typeface="Lato"/>
                <a:cs typeface="Lato"/>
                <a:sym typeface="Lato"/>
              </a:defRPr>
            </a:lvl1pPr>
            <a:lvl2pPr lvl="1">
              <a:lnSpc>
                <a:spcPct val="115000"/>
              </a:lnSpc>
              <a:spcBef>
                <a:spcPts val="0"/>
              </a:spcBef>
              <a:spcAft>
                <a:spcPts val="1600"/>
              </a:spcAft>
              <a:buClr>
                <a:schemeClr val="dk1"/>
              </a:buClr>
              <a:buSzPts val="1400"/>
              <a:buFont typeface="Lato"/>
              <a:buChar char="○"/>
              <a:defRPr>
                <a:solidFill>
                  <a:schemeClr val="dk1"/>
                </a:solidFill>
                <a:latin typeface="Lato"/>
                <a:ea typeface="Lato"/>
                <a:cs typeface="Lato"/>
                <a:sym typeface="Lato"/>
              </a:defRPr>
            </a:lvl2pPr>
            <a:lvl3pPr lvl="2">
              <a:lnSpc>
                <a:spcPct val="115000"/>
              </a:lnSpc>
              <a:spcBef>
                <a:spcPts val="0"/>
              </a:spcBef>
              <a:spcAft>
                <a:spcPts val="1600"/>
              </a:spcAft>
              <a:buClr>
                <a:schemeClr val="dk1"/>
              </a:buClr>
              <a:buSzPts val="1400"/>
              <a:buFont typeface="Lato"/>
              <a:buChar char="■"/>
              <a:defRPr>
                <a:solidFill>
                  <a:schemeClr val="dk1"/>
                </a:solidFill>
                <a:latin typeface="Lato"/>
                <a:ea typeface="Lato"/>
                <a:cs typeface="Lato"/>
                <a:sym typeface="Lato"/>
              </a:defRPr>
            </a:lvl3pPr>
            <a:lvl4pPr lvl="3">
              <a:lnSpc>
                <a:spcPct val="115000"/>
              </a:lnSpc>
              <a:spcBef>
                <a:spcPts val="0"/>
              </a:spcBef>
              <a:spcAft>
                <a:spcPts val="1600"/>
              </a:spcAft>
              <a:buClr>
                <a:schemeClr val="dk1"/>
              </a:buClr>
              <a:buSzPts val="1400"/>
              <a:buFont typeface="Lato"/>
              <a:buChar char="●"/>
              <a:defRPr>
                <a:solidFill>
                  <a:schemeClr val="dk1"/>
                </a:solidFill>
                <a:latin typeface="Lato"/>
                <a:ea typeface="Lato"/>
                <a:cs typeface="Lato"/>
                <a:sym typeface="Lato"/>
              </a:defRPr>
            </a:lvl4pPr>
            <a:lvl5pPr lvl="4">
              <a:lnSpc>
                <a:spcPct val="115000"/>
              </a:lnSpc>
              <a:spcBef>
                <a:spcPts val="0"/>
              </a:spcBef>
              <a:spcAft>
                <a:spcPts val="1600"/>
              </a:spcAft>
              <a:buClr>
                <a:schemeClr val="dk1"/>
              </a:buClr>
              <a:buSzPts val="1400"/>
              <a:buFont typeface="Lato"/>
              <a:buChar char="○"/>
              <a:defRPr>
                <a:solidFill>
                  <a:schemeClr val="dk1"/>
                </a:solidFill>
                <a:latin typeface="Lato"/>
                <a:ea typeface="Lato"/>
                <a:cs typeface="Lato"/>
                <a:sym typeface="Lato"/>
              </a:defRPr>
            </a:lvl5pPr>
            <a:lvl6pPr lvl="5">
              <a:lnSpc>
                <a:spcPct val="115000"/>
              </a:lnSpc>
              <a:spcBef>
                <a:spcPts val="0"/>
              </a:spcBef>
              <a:spcAft>
                <a:spcPts val="1600"/>
              </a:spcAft>
              <a:buClr>
                <a:schemeClr val="dk1"/>
              </a:buClr>
              <a:buSzPts val="1400"/>
              <a:buFont typeface="Lato"/>
              <a:buChar char="■"/>
              <a:defRPr>
                <a:solidFill>
                  <a:schemeClr val="dk1"/>
                </a:solidFill>
                <a:latin typeface="Lato"/>
                <a:ea typeface="Lato"/>
                <a:cs typeface="Lato"/>
                <a:sym typeface="Lato"/>
              </a:defRPr>
            </a:lvl6pPr>
            <a:lvl7pPr lvl="6">
              <a:lnSpc>
                <a:spcPct val="115000"/>
              </a:lnSpc>
              <a:spcBef>
                <a:spcPts val="0"/>
              </a:spcBef>
              <a:spcAft>
                <a:spcPts val="1600"/>
              </a:spcAft>
              <a:buClr>
                <a:schemeClr val="dk1"/>
              </a:buClr>
              <a:buSzPts val="1400"/>
              <a:buFont typeface="Lato"/>
              <a:buChar char="●"/>
              <a:defRPr>
                <a:solidFill>
                  <a:schemeClr val="dk1"/>
                </a:solidFill>
                <a:latin typeface="Lato"/>
                <a:ea typeface="Lato"/>
                <a:cs typeface="Lato"/>
                <a:sym typeface="Lato"/>
              </a:defRPr>
            </a:lvl7pPr>
            <a:lvl8pPr lvl="7">
              <a:lnSpc>
                <a:spcPct val="115000"/>
              </a:lnSpc>
              <a:spcBef>
                <a:spcPts val="0"/>
              </a:spcBef>
              <a:spcAft>
                <a:spcPts val="1600"/>
              </a:spcAft>
              <a:buClr>
                <a:schemeClr val="dk1"/>
              </a:buClr>
              <a:buSzPts val="1400"/>
              <a:buFont typeface="Lato"/>
              <a:buChar char="○"/>
              <a:defRPr>
                <a:solidFill>
                  <a:schemeClr val="dk1"/>
                </a:solidFill>
                <a:latin typeface="Lato"/>
                <a:ea typeface="Lato"/>
                <a:cs typeface="Lato"/>
                <a:sym typeface="Lato"/>
              </a:defRPr>
            </a:lvl8pPr>
            <a:lvl9pPr lvl="8">
              <a:lnSpc>
                <a:spcPct val="115000"/>
              </a:lnSpc>
              <a:spcBef>
                <a:spcPts val="0"/>
              </a:spcBef>
              <a:spcAft>
                <a:spcPts val="1600"/>
              </a:spcAft>
              <a:buClr>
                <a:schemeClr val="dk1"/>
              </a:buClr>
              <a:buSzPts val="1400"/>
              <a:buFont typeface="Lato"/>
              <a:buChar char="■"/>
              <a:defRPr>
                <a:solidFill>
                  <a:schemeClr val="dk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1000">
                <a:solidFill>
                  <a:schemeClr val="dk1"/>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12.png"/><Relationship Id="rId5"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idx="4294967295" type="subTitle"/>
          </p:nvPr>
        </p:nvSpPr>
        <p:spPr>
          <a:xfrm>
            <a:off x="389125" y="3481925"/>
            <a:ext cx="7893000" cy="1274100"/>
          </a:xfrm>
          <a:prstGeom prst="rect">
            <a:avLst/>
          </a:prstGeom>
        </p:spPr>
        <p:txBody>
          <a:bodyPr anchorCtr="0" anchor="t" bIns="91425" lIns="91425" rIns="91425" wrap="square" tIns="91425">
            <a:noAutofit/>
          </a:bodyPr>
          <a:lstStyle/>
          <a:p>
            <a:pPr indent="0" lvl="0" marL="0">
              <a:spcBef>
                <a:spcPts val="0"/>
              </a:spcBef>
              <a:buNone/>
            </a:pPr>
            <a:r>
              <a:rPr b="1" lang="en" sz="2400">
                <a:solidFill>
                  <a:srgbClr val="F1C232"/>
                </a:solidFill>
              </a:rPr>
              <a:t>End-term Report</a:t>
            </a:r>
          </a:p>
        </p:txBody>
      </p:sp>
      <p:pic>
        <p:nvPicPr>
          <p:cNvPr id="69" name="Shape 69"/>
          <p:cNvPicPr preferRelativeResize="0"/>
          <p:nvPr/>
        </p:nvPicPr>
        <p:blipFill>
          <a:blip r:embed="rId3">
            <a:alphaModFix/>
          </a:blip>
          <a:stretch>
            <a:fillRect/>
          </a:stretch>
        </p:blipFill>
        <p:spPr>
          <a:xfrm>
            <a:off x="1100475" y="-904875"/>
            <a:ext cx="6953250" cy="6953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type="title"/>
          </p:nvPr>
        </p:nvSpPr>
        <p:spPr>
          <a:xfrm>
            <a:off x="311700" y="372725"/>
            <a:ext cx="8520600" cy="645000"/>
          </a:xfrm>
          <a:prstGeom prst="rect">
            <a:avLst/>
          </a:prstGeom>
        </p:spPr>
        <p:txBody>
          <a:bodyPr anchorCtr="0" anchor="t" bIns="91425" lIns="91425" rIns="91425" wrap="square" tIns="91425">
            <a:noAutofit/>
          </a:bodyPr>
          <a:lstStyle/>
          <a:p>
            <a:pPr indent="0" lvl="0" marL="0">
              <a:spcBef>
                <a:spcPts val="0"/>
              </a:spcBef>
              <a:buNone/>
            </a:pPr>
            <a:r>
              <a:rPr lang="en"/>
              <a:t>Art</a:t>
            </a:r>
          </a:p>
        </p:txBody>
      </p:sp>
      <p:sp>
        <p:nvSpPr>
          <p:cNvPr id="128" name="Shape 128"/>
          <p:cNvSpPr txBox="1"/>
          <p:nvPr>
            <p:ph idx="1" type="body"/>
          </p:nvPr>
        </p:nvSpPr>
        <p:spPr>
          <a:xfrm>
            <a:off x="311700" y="1417800"/>
            <a:ext cx="8520600" cy="31509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2D Sprites</a:t>
            </a:r>
          </a:p>
          <a:p>
            <a:pPr indent="-342900" lvl="0" marL="457200" rtl="0">
              <a:spcBef>
                <a:spcPts val="0"/>
              </a:spcBef>
              <a:spcAft>
                <a:spcPts val="0"/>
              </a:spcAft>
              <a:buSzPts val="1800"/>
              <a:buChar char="●"/>
            </a:pPr>
            <a:r>
              <a:rPr lang="en"/>
              <a:t>Hand-Drawn</a:t>
            </a:r>
          </a:p>
          <a:p>
            <a:pPr indent="-342900" lvl="0" marL="457200" rtl="0">
              <a:spcBef>
                <a:spcPts val="0"/>
              </a:spcBef>
              <a:spcAft>
                <a:spcPts val="0"/>
              </a:spcAft>
              <a:buSzPts val="1800"/>
              <a:buChar char="●"/>
            </a:pPr>
            <a:r>
              <a:rPr lang="en"/>
              <a:t>Old-school style of animation</a:t>
            </a:r>
          </a:p>
          <a:p>
            <a:pPr indent="-342900" lvl="0" marL="457200" rtl="0">
              <a:spcBef>
                <a:spcPts val="0"/>
              </a:spcBef>
              <a:spcAft>
                <a:spcPts val="0"/>
              </a:spcAft>
              <a:buSzPts val="1800"/>
              <a:buChar char="●"/>
            </a:pPr>
            <a:r>
              <a:rPr lang="en"/>
              <a:t>Possible exploration of Mandalas to represent elements</a:t>
            </a:r>
          </a:p>
          <a:p>
            <a:pPr indent="-342900" lvl="0" marL="457200">
              <a:spcBef>
                <a:spcPts val="0"/>
              </a:spcBef>
              <a:buSzPts val="1800"/>
              <a:buChar char="●"/>
            </a:pPr>
            <a:r>
              <a:rPr lang="en"/>
              <a:t>Vibrant, angular UI</a:t>
            </a:r>
          </a:p>
        </p:txBody>
      </p:sp>
      <p:pic>
        <p:nvPicPr>
          <p:cNvPr id="129" name="Shape 129"/>
          <p:cNvPicPr preferRelativeResize="0"/>
          <p:nvPr/>
        </p:nvPicPr>
        <p:blipFill>
          <a:blip r:embed="rId3">
            <a:alphaModFix/>
          </a:blip>
          <a:stretch>
            <a:fillRect/>
          </a:stretch>
        </p:blipFill>
        <p:spPr>
          <a:xfrm flipH="1">
            <a:off x="5193075" y="71963"/>
            <a:ext cx="4999575" cy="4999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311700" y="372725"/>
            <a:ext cx="8520600" cy="645000"/>
          </a:xfrm>
          <a:prstGeom prst="rect">
            <a:avLst/>
          </a:prstGeom>
        </p:spPr>
        <p:txBody>
          <a:bodyPr anchorCtr="0" anchor="t" bIns="91425" lIns="91425" rIns="91425" wrap="square" tIns="91425">
            <a:noAutofit/>
          </a:bodyPr>
          <a:lstStyle/>
          <a:p>
            <a:pPr indent="0" lvl="0" marL="0">
              <a:spcBef>
                <a:spcPts val="0"/>
              </a:spcBef>
              <a:buNone/>
            </a:pPr>
            <a:r>
              <a:rPr lang="en"/>
              <a:t>Audio</a:t>
            </a:r>
          </a:p>
        </p:txBody>
      </p:sp>
      <p:sp>
        <p:nvSpPr>
          <p:cNvPr id="135" name="Shape 135"/>
          <p:cNvSpPr txBox="1"/>
          <p:nvPr>
            <p:ph idx="1" type="body"/>
          </p:nvPr>
        </p:nvSpPr>
        <p:spPr>
          <a:xfrm>
            <a:off x="311700" y="1417800"/>
            <a:ext cx="8520600" cy="31509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High-Impact Hitsounds</a:t>
            </a:r>
          </a:p>
          <a:p>
            <a:pPr indent="-342900" lvl="0" marL="457200" rtl="0">
              <a:spcBef>
                <a:spcPts val="0"/>
              </a:spcBef>
              <a:spcAft>
                <a:spcPts val="0"/>
              </a:spcAft>
              <a:buSzPts val="1800"/>
              <a:buChar char="●"/>
            </a:pPr>
            <a:r>
              <a:rPr lang="en"/>
              <a:t>One background track per stage</a:t>
            </a:r>
          </a:p>
          <a:p>
            <a:pPr indent="-342900" lvl="0" marL="457200" rtl="0">
              <a:spcBef>
                <a:spcPts val="0"/>
              </a:spcBef>
              <a:spcAft>
                <a:spcPts val="0"/>
              </a:spcAft>
              <a:buSzPts val="1800"/>
              <a:buChar char="●"/>
            </a:pPr>
            <a:r>
              <a:rPr lang="en"/>
              <a:t>Full sound effects</a:t>
            </a:r>
          </a:p>
          <a:p>
            <a:pPr indent="-317500" lvl="1" marL="914400" rtl="0">
              <a:spcBef>
                <a:spcPts val="0"/>
              </a:spcBef>
              <a:spcAft>
                <a:spcPts val="0"/>
              </a:spcAft>
              <a:buSzPts val="1400"/>
              <a:buChar char="○"/>
            </a:pPr>
            <a:r>
              <a:rPr lang="en"/>
              <a:t>Fireball</a:t>
            </a:r>
          </a:p>
          <a:p>
            <a:pPr indent="-317500" lvl="1" marL="914400" rtl="0">
              <a:spcBef>
                <a:spcPts val="0"/>
              </a:spcBef>
              <a:spcAft>
                <a:spcPts val="0"/>
              </a:spcAft>
              <a:buSzPts val="1400"/>
              <a:buChar char="○"/>
            </a:pPr>
            <a:r>
              <a:rPr lang="en"/>
              <a:t>Run</a:t>
            </a:r>
          </a:p>
          <a:p>
            <a:pPr indent="-317500" lvl="1" marL="914400" rtl="0">
              <a:spcBef>
                <a:spcPts val="0"/>
              </a:spcBef>
              <a:spcAft>
                <a:spcPts val="0"/>
              </a:spcAft>
              <a:buSzPts val="1400"/>
              <a:buChar char="○"/>
            </a:pPr>
            <a:r>
              <a:rPr lang="en"/>
              <a:t>Hit/Block</a:t>
            </a:r>
          </a:p>
          <a:p>
            <a:pPr indent="-317500" lvl="1" marL="914400" rtl="0">
              <a:spcBef>
                <a:spcPts val="0"/>
              </a:spcBef>
              <a:spcAft>
                <a:spcPts val="0"/>
              </a:spcAft>
              <a:buSzPts val="1400"/>
              <a:buChar char="○"/>
            </a:pPr>
            <a:r>
              <a:rPr lang="en"/>
              <a:t>Jump</a:t>
            </a:r>
          </a:p>
          <a:p>
            <a:pPr indent="-317500" lvl="1" marL="914400" rtl="0">
              <a:spcBef>
                <a:spcPts val="0"/>
              </a:spcBef>
              <a:spcAft>
                <a:spcPts val="0"/>
              </a:spcAft>
              <a:buSzPts val="1400"/>
              <a:buChar char="○"/>
            </a:pPr>
            <a:r>
              <a:rPr lang="en"/>
              <a:t>Etc.</a:t>
            </a:r>
          </a:p>
          <a:p>
            <a:pPr indent="-342900" lvl="0" marL="457200" rtl="0">
              <a:spcBef>
                <a:spcPts val="0"/>
              </a:spcBef>
              <a:buSzPts val="1800"/>
              <a:buChar char="●"/>
            </a:pPr>
            <a:r>
              <a:rPr lang="en"/>
              <a:t>Menu SFX</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311700" y="372725"/>
            <a:ext cx="8520600" cy="645000"/>
          </a:xfrm>
          <a:prstGeom prst="rect">
            <a:avLst/>
          </a:prstGeom>
        </p:spPr>
        <p:txBody>
          <a:bodyPr anchorCtr="0" anchor="t" bIns="91425" lIns="91425" rIns="91425" wrap="square" tIns="91425">
            <a:noAutofit/>
          </a:bodyPr>
          <a:lstStyle/>
          <a:p>
            <a:pPr indent="0" lvl="0" marL="0">
              <a:spcBef>
                <a:spcPts val="0"/>
              </a:spcBef>
              <a:buNone/>
            </a:pPr>
            <a:r>
              <a:rPr lang="en"/>
              <a:t>Narrative</a:t>
            </a:r>
          </a:p>
        </p:txBody>
      </p:sp>
      <p:sp>
        <p:nvSpPr>
          <p:cNvPr id="141" name="Shape 141"/>
          <p:cNvSpPr txBox="1"/>
          <p:nvPr>
            <p:ph idx="1" type="body"/>
          </p:nvPr>
        </p:nvSpPr>
        <p:spPr>
          <a:xfrm>
            <a:off x="311700" y="1417800"/>
            <a:ext cx="8520600" cy="31509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Conflict between our two characters</a:t>
            </a:r>
          </a:p>
          <a:p>
            <a:pPr indent="-317500" lvl="1" marL="914400" rtl="0">
              <a:spcBef>
                <a:spcPts val="0"/>
              </a:spcBef>
              <a:spcAft>
                <a:spcPts val="0"/>
              </a:spcAft>
              <a:buSzPts val="1400"/>
              <a:buChar char="○"/>
            </a:pPr>
            <a:r>
              <a:rPr lang="en"/>
              <a:t>Randolf and Lynne</a:t>
            </a:r>
          </a:p>
          <a:p>
            <a:pPr indent="-317500" lvl="1" marL="914400" rtl="0">
              <a:spcBef>
                <a:spcPts val="0"/>
              </a:spcBef>
              <a:spcAft>
                <a:spcPts val="0"/>
              </a:spcAft>
              <a:buSzPts val="1400"/>
              <a:buChar char="○"/>
            </a:pPr>
            <a:r>
              <a:rPr lang="en"/>
              <a:t>Old vs New</a:t>
            </a:r>
          </a:p>
          <a:p>
            <a:pPr indent="-317500" lvl="1" marL="914400" rtl="0">
              <a:spcBef>
                <a:spcPts val="0"/>
              </a:spcBef>
              <a:spcAft>
                <a:spcPts val="0"/>
              </a:spcAft>
              <a:buSzPts val="1400"/>
              <a:buChar char="○"/>
            </a:pPr>
            <a:r>
              <a:rPr lang="en"/>
              <a:t>Tradition vs expanding horizons</a:t>
            </a:r>
          </a:p>
          <a:p>
            <a:pPr indent="-342900" lvl="0" marL="457200" rtl="0">
              <a:spcBef>
                <a:spcPts val="0"/>
              </a:spcBef>
              <a:spcAft>
                <a:spcPts val="0"/>
              </a:spcAft>
              <a:buSzPts val="1800"/>
              <a:buChar char="●"/>
            </a:pPr>
            <a:r>
              <a:rPr lang="en"/>
              <a:t>Building narrative</a:t>
            </a:r>
          </a:p>
          <a:p>
            <a:pPr indent="-317500" lvl="1" marL="914400" rtl="0">
              <a:spcBef>
                <a:spcPts val="0"/>
              </a:spcBef>
              <a:spcAft>
                <a:spcPts val="0"/>
              </a:spcAft>
              <a:buSzPts val="1400"/>
              <a:buChar char="○"/>
            </a:pPr>
            <a:r>
              <a:rPr lang="en"/>
              <a:t>Worldbuilding</a:t>
            </a:r>
          </a:p>
          <a:p>
            <a:pPr indent="-317500" lvl="1" marL="914400" rtl="0">
              <a:spcBef>
                <a:spcPts val="0"/>
              </a:spcBef>
              <a:spcAft>
                <a:spcPts val="0"/>
              </a:spcAft>
              <a:buSzPts val="1400"/>
              <a:buChar char="○"/>
            </a:pPr>
            <a:r>
              <a:rPr lang="en"/>
              <a:t>UI</a:t>
            </a:r>
          </a:p>
          <a:p>
            <a:pPr indent="-317500" lvl="1" marL="914400">
              <a:spcBef>
                <a:spcPts val="0"/>
              </a:spcBef>
              <a:buSzPts val="1400"/>
              <a:buChar char="○"/>
            </a:pPr>
            <a:r>
              <a:rPr lang="en"/>
              <a:t>Mix of styles</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311700" y="372725"/>
            <a:ext cx="8520600" cy="645000"/>
          </a:xfrm>
          <a:prstGeom prst="rect">
            <a:avLst/>
          </a:prstGeom>
        </p:spPr>
        <p:txBody>
          <a:bodyPr anchorCtr="0" anchor="t" bIns="91425" lIns="91425" rIns="91425" wrap="square" tIns="91425">
            <a:noAutofit/>
          </a:bodyPr>
          <a:lstStyle/>
          <a:p>
            <a:pPr indent="0" lvl="0" marL="0" rtl="0">
              <a:spcBef>
                <a:spcPts val="0"/>
              </a:spcBef>
              <a:buNone/>
            </a:pPr>
            <a:r>
              <a:rPr lang="en"/>
              <a:t>Progress</a:t>
            </a:r>
          </a:p>
        </p:txBody>
      </p:sp>
      <p:sp>
        <p:nvSpPr>
          <p:cNvPr id="147" name="Shape 147"/>
          <p:cNvSpPr txBox="1"/>
          <p:nvPr>
            <p:ph idx="1" type="body"/>
          </p:nvPr>
        </p:nvSpPr>
        <p:spPr>
          <a:xfrm>
            <a:off x="311700" y="1417800"/>
            <a:ext cx="8520600" cy="31509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Beyond the Minimum Viable Product</a:t>
            </a:r>
          </a:p>
          <a:p>
            <a:pPr indent="-317500" lvl="1" marL="914400" rtl="0">
              <a:spcBef>
                <a:spcPts val="0"/>
              </a:spcBef>
              <a:spcAft>
                <a:spcPts val="0"/>
              </a:spcAft>
              <a:buSzPts val="1400"/>
              <a:buChar char="○"/>
            </a:pPr>
            <a:r>
              <a:rPr lang="en"/>
              <a:t>Playable Game!</a:t>
            </a:r>
          </a:p>
          <a:p>
            <a:pPr indent="-317500" lvl="1" marL="914400" rtl="0">
              <a:spcBef>
                <a:spcPts val="0"/>
              </a:spcBef>
              <a:spcAft>
                <a:spcPts val="0"/>
              </a:spcAft>
              <a:buSzPts val="1400"/>
              <a:buChar char="○"/>
            </a:pPr>
            <a:r>
              <a:rPr lang="en"/>
              <a:t>Both characters playable</a:t>
            </a:r>
          </a:p>
          <a:p>
            <a:pPr indent="-342900" lvl="0" marL="457200" rtl="0">
              <a:spcBef>
                <a:spcPts val="0"/>
              </a:spcBef>
              <a:spcAft>
                <a:spcPts val="0"/>
              </a:spcAft>
              <a:buSzPts val="1800"/>
              <a:buChar char="●"/>
            </a:pPr>
            <a:r>
              <a:rPr lang="en"/>
              <a:t>First iteration of figure drawings done</a:t>
            </a:r>
          </a:p>
          <a:p>
            <a:pPr indent="-342900" lvl="0" marL="457200" rtl="0">
              <a:spcBef>
                <a:spcPts val="0"/>
              </a:spcBef>
              <a:spcAft>
                <a:spcPts val="0"/>
              </a:spcAft>
              <a:buSzPts val="1800"/>
              <a:buChar char="●"/>
            </a:pPr>
            <a:r>
              <a:rPr lang="en"/>
              <a:t>1-2 Animation frames per attack</a:t>
            </a:r>
          </a:p>
          <a:p>
            <a:pPr indent="-342900" lvl="0" marL="457200" rtl="0">
              <a:spcBef>
                <a:spcPts val="0"/>
              </a:spcBef>
              <a:spcAft>
                <a:spcPts val="0"/>
              </a:spcAft>
              <a:buSzPts val="1800"/>
              <a:buChar char="●"/>
            </a:pPr>
            <a:r>
              <a:rPr lang="en"/>
              <a:t>Functional UI and menus</a:t>
            </a:r>
          </a:p>
          <a:p>
            <a:pPr indent="-342900" lvl="0" marL="457200" rtl="0">
              <a:spcBef>
                <a:spcPts val="0"/>
              </a:spcBef>
              <a:spcAft>
                <a:spcPts val="0"/>
              </a:spcAft>
              <a:buSzPts val="1800"/>
              <a:buChar char="●"/>
            </a:pPr>
            <a:r>
              <a:rPr lang="en"/>
              <a:t>Basic sound effects</a:t>
            </a:r>
          </a:p>
          <a:p>
            <a:pPr indent="-342900" lvl="0" marL="457200" rtl="0">
              <a:spcBef>
                <a:spcPts val="0"/>
              </a:spcBef>
              <a:buSzPts val="1800"/>
              <a:buChar char="●"/>
            </a:pPr>
            <a:r>
              <a:rPr lang="en"/>
              <a:t>Early </a:t>
            </a:r>
            <a:r>
              <a:rPr lang="en"/>
              <a:t>background</a:t>
            </a:r>
            <a:r>
              <a:rPr lang="en"/>
              <a:t> music</a:t>
            </a:r>
          </a:p>
        </p:txBody>
      </p:sp>
      <p:pic>
        <p:nvPicPr>
          <p:cNvPr id="148" name="Shape 148"/>
          <p:cNvPicPr preferRelativeResize="0"/>
          <p:nvPr/>
        </p:nvPicPr>
        <p:blipFill>
          <a:blip r:embed="rId3">
            <a:alphaModFix/>
          </a:blip>
          <a:stretch>
            <a:fillRect/>
          </a:stretch>
        </p:blipFill>
        <p:spPr>
          <a:xfrm>
            <a:off x="4591500" y="301850"/>
            <a:ext cx="4443200" cy="2221600"/>
          </a:xfrm>
          <a:prstGeom prst="rect">
            <a:avLst/>
          </a:prstGeom>
          <a:noFill/>
          <a:ln>
            <a:noFill/>
          </a:ln>
        </p:spPr>
      </p:pic>
      <p:pic>
        <p:nvPicPr>
          <p:cNvPr id="149" name="Shape 149"/>
          <p:cNvPicPr preferRelativeResize="0"/>
          <p:nvPr/>
        </p:nvPicPr>
        <p:blipFill>
          <a:blip r:embed="rId4">
            <a:alphaModFix/>
          </a:blip>
          <a:stretch>
            <a:fillRect/>
          </a:stretch>
        </p:blipFill>
        <p:spPr>
          <a:xfrm>
            <a:off x="3440425" y="2677600"/>
            <a:ext cx="5880075" cy="1960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311700" y="372725"/>
            <a:ext cx="8520600" cy="645000"/>
          </a:xfrm>
          <a:prstGeom prst="rect">
            <a:avLst/>
          </a:prstGeom>
        </p:spPr>
        <p:txBody>
          <a:bodyPr anchorCtr="0" anchor="t" bIns="91425" lIns="91425" rIns="91425" wrap="square" tIns="91425">
            <a:noAutofit/>
          </a:bodyPr>
          <a:lstStyle/>
          <a:p>
            <a:pPr indent="0" lvl="0" marL="0" rtl="0">
              <a:spcBef>
                <a:spcPts val="0"/>
              </a:spcBef>
              <a:buNone/>
            </a:pPr>
            <a:r>
              <a:rPr lang="en"/>
              <a:t>Progress (cont’d)</a:t>
            </a:r>
          </a:p>
        </p:txBody>
      </p:sp>
      <p:sp>
        <p:nvSpPr>
          <p:cNvPr id="155" name="Shape 155"/>
          <p:cNvSpPr txBox="1"/>
          <p:nvPr>
            <p:ph idx="1" type="body"/>
          </p:nvPr>
        </p:nvSpPr>
        <p:spPr>
          <a:xfrm>
            <a:off x="311700" y="1417800"/>
            <a:ext cx="8520600" cy="31509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Character concept art fleshed out</a:t>
            </a:r>
          </a:p>
          <a:p>
            <a:pPr indent="-342900" lvl="0" marL="457200" rtl="0">
              <a:spcBef>
                <a:spcPts val="0"/>
              </a:spcBef>
              <a:spcAft>
                <a:spcPts val="0"/>
              </a:spcAft>
              <a:buSzPts val="1800"/>
              <a:buChar char="●"/>
            </a:pPr>
            <a:r>
              <a:rPr lang="en"/>
              <a:t>Narrative Documentation Written</a:t>
            </a:r>
          </a:p>
          <a:p>
            <a:pPr indent="-317500" lvl="1" marL="914400" rtl="0">
              <a:spcBef>
                <a:spcPts val="0"/>
              </a:spcBef>
              <a:spcAft>
                <a:spcPts val="0"/>
              </a:spcAft>
              <a:buSzPts val="1400"/>
              <a:buChar char="○"/>
            </a:pPr>
            <a:r>
              <a:rPr lang="en"/>
              <a:t>World Bible</a:t>
            </a:r>
          </a:p>
          <a:p>
            <a:pPr indent="-317500" lvl="1" marL="914400" rtl="0">
              <a:spcBef>
                <a:spcPts val="0"/>
              </a:spcBef>
              <a:spcAft>
                <a:spcPts val="0"/>
              </a:spcAft>
              <a:buSzPts val="1400"/>
              <a:buChar char="○"/>
            </a:pPr>
            <a:r>
              <a:rPr lang="en"/>
              <a:t>Stage Descriptions</a:t>
            </a:r>
          </a:p>
          <a:p>
            <a:pPr indent="-317500" lvl="1" marL="914400" rtl="0">
              <a:spcBef>
                <a:spcPts val="0"/>
              </a:spcBef>
              <a:spcAft>
                <a:spcPts val="0"/>
              </a:spcAft>
              <a:buSzPts val="1400"/>
              <a:buChar char="○"/>
            </a:pPr>
            <a:r>
              <a:rPr lang="en"/>
              <a:t>Style Guides</a:t>
            </a:r>
          </a:p>
          <a:p>
            <a:pPr indent="-342900" lvl="0" marL="457200" rtl="0">
              <a:spcBef>
                <a:spcPts val="0"/>
              </a:spcBef>
              <a:spcAft>
                <a:spcPts val="0"/>
              </a:spcAft>
              <a:buSzPts val="1800"/>
              <a:buChar char="●"/>
            </a:pPr>
            <a:r>
              <a:rPr lang="en"/>
              <a:t>Attack Outline Documents</a:t>
            </a:r>
          </a:p>
          <a:p>
            <a:pPr indent="-342900" lvl="0" marL="457200" rtl="0">
              <a:spcBef>
                <a:spcPts val="0"/>
              </a:spcBef>
              <a:spcAft>
                <a:spcPts val="0"/>
              </a:spcAft>
              <a:buSzPts val="1800"/>
              <a:buChar char="●"/>
            </a:pPr>
            <a:r>
              <a:rPr lang="en"/>
              <a:t>Most mechanics implemented</a:t>
            </a:r>
          </a:p>
          <a:p>
            <a:pPr indent="-342900" lvl="0" marL="457200" rtl="0">
              <a:spcBef>
                <a:spcPts val="0"/>
              </a:spcBef>
              <a:buSzPts val="1800"/>
              <a:buChar char="●"/>
            </a:pPr>
            <a:r>
              <a:rPr lang="en"/>
              <a:t>Life and Death playable</a:t>
            </a:r>
          </a:p>
        </p:txBody>
      </p:sp>
      <p:pic>
        <p:nvPicPr>
          <p:cNvPr id="156" name="Shape 156"/>
          <p:cNvPicPr preferRelativeResize="0"/>
          <p:nvPr/>
        </p:nvPicPr>
        <p:blipFill>
          <a:blip r:embed="rId3">
            <a:alphaModFix/>
          </a:blip>
          <a:stretch>
            <a:fillRect/>
          </a:stretch>
        </p:blipFill>
        <p:spPr>
          <a:xfrm flipH="1">
            <a:off x="4527725" y="84525"/>
            <a:ext cx="5143500"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pic>
        <p:nvPicPr>
          <p:cNvPr id="161" name="Shape 161"/>
          <p:cNvPicPr preferRelativeResize="0"/>
          <p:nvPr/>
        </p:nvPicPr>
        <p:blipFill>
          <a:blip r:embed="rId3">
            <a:alphaModFix/>
          </a:blip>
          <a:stretch>
            <a:fillRect/>
          </a:stretch>
        </p:blipFill>
        <p:spPr>
          <a:xfrm>
            <a:off x="3897100" y="1840100"/>
            <a:ext cx="4759925" cy="2677450"/>
          </a:xfrm>
          <a:prstGeom prst="rect">
            <a:avLst/>
          </a:prstGeom>
          <a:noFill/>
          <a:ln>
            <a:noFill/>
          </a:ln>
        </p:spPr>
      </p:pic>
      <p:sp>
        <p:nvSpPr>
          <p:cNvPr id="162" name="Shape 162"/>
          <p:cNvSpPr txBox="1"/>
          <p:nvPr>
            <p:ph type="title"/>
          </p:nvPr>
        </p:nvSpPr>
        <p:spPr>
          <a:xfrm>
            <a:off x="311700" y="372725"/>
            <a:ext cx="8520600" cy="645000"/>
          </a:xfrm>
          <a:prstGeom prst="rect">
            <a:avLst/>
          </a:prstGeom>
        </p:spPr>
        <p:txBody>
          <a:bodyPr anchorCtr="0" anchor="t" bIns="91425" lIns="91425" rIns="91425" wrap="square" tIns="91425">
            <a:noAutofit/>
          </a:bodyPr>
          <a:lstStyle/>
          <a:p>
            <a:pPr indent="0" lvl="0" marL="0" rtl="0">
              <a:spcBef>
                <a:spcPts val="0"/>
              </a:spcBef>
              <a:buNone/>
            </a:pPr>
            <a:r>
              <a:rPr lang="en"/>
              <a:t>Accessibility</a:t>
            </a:r>
          </a:p>
        </p:txBody>
      </p:sp>
      <p:sp>
        <p:nvSpPr>
          <p:cNvPr id="163" name="Shape 163"/>
          <p:cNvSpPr txBox="1"/>
          <p:nvPr>
            <p:ph idx="1" type="body"/>
          </p:nvPr>
        </p:nvSpPr>
        <p:spPr>
          <a:xfrm>
            <a:off x="311700" y="1417800"/>
            <a:ext cx="8520600" cy="31509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Simple motions</a:t>
            </a:r>
          </a:p>
          <a:p>
            <a:pPr indent="-342900" lvl="0" marL="457200" rtl="0">
              <a:spcBef>
                <a:spcPts val="0"/>
              </a:spcBef>
              <a:spcAft>
                <a:spcPts val="0"/>
              </a:spcAft>
              <a:buSzPts val="1800"/>
              <a:buChar char="●"/>
            </a:pPr>
            <a:r>
              <a:rPr lang="en"/>
              <a:t>Input Display</a:t>
            </a:r>
          </a:p>
          <a:p>
            <a:pPr indent="-342900" lvl="0" marL="457200" rtl="0">
              <a:spcBef>
                <a:spcPts val="0"/>
              </a:spcBef>
              <a:spcAft>
                <a:spcPts val="0"/>
              </a:spcAft>
              <a:buSzPts val="1800"/>
              <a:buChar char="●"/>
            </a:pPr>
            <a:r>
              <a:rPr lang="en"/>
              <a:t>Reference Sidebars</a:t>
            </a:r>
          </a:p>
          <a:p>
            <a:pPr indent="-342900" lvl="0" marL="457200" rtl="0">
              <a:spcBef>
                <a:spcPts val="0"/>
              </a:spcBef>
              <a:spcAft>
                <a:spcPts val="0"/>
              </a:spcAft>
              <a:buSzPts val="1800"/>
              <a:buChar char="●"/>
            </a:pPr>
            <a:r>
              <a:rPr lang="en"/>
              <a:t>Input Leniency</a:t>
            </a:r>
          </a:p>
          <a:p>
            <a:pPr indent="-342900" lvl="0" marL="457200" rtl="0">
              <a:spcBef>
                <a:spcPts val="0"/>
              </a:spcBef>
              <a:buSzPts val="1800"/>
              <a:buChar char="●"/>
            </a:pPr>
            <a:r>
              <a:rPr lang="en"/>
              <a:t>Input Buffers</a:t>
            </a:r>
          </a:p>
        </p:txBody>
      </p:sp>
      <p:pic>
        <p:nvPicPr>
          <p:cNvPr id="164" name="Shape 164"/>
          <p:cNvPicPr preferRelativeResize="0"/>
          <p:nvPr/>
        </p:nvPicPr>
        <p:blipFill>
          <a:blip r:embed="rId4">
            <a:alphaModFix/>
          </a:blip>
          <a:stretch>
            <a:fillRect/>
          </a:stretch>
        </p:blipFill>
        <p:spPr>
          <a:xfrm>
            <a:off x="3451225" y="1428650"/>
            <a:ext cx="5651676" cy="3500350"/>
          </a:xfrm>
          <a:prstGeom prst="rect">
            <a:avLst/>
          </a:prstGeom>
          <a:noFill/>
          <a:ln>
            <a:noFill/>
          </a:ln>
        </p:spPr>
      </p:pic>
      <p:pic>
        <p:nvPicPr>
          <p:cNvPr id="165" name="Shape 165"/>
          <p:cNvPicPr preferRelativeResize="0"/>
          <p:nvPr/>
        </p:nvPicPr>
        <p:blipFill>
          <a:blip r:embed="rId5">
            <a:alphaModFix/>
          </a:blip>
          <a:stretch>
            <a:fillRect/>
          </a:stretch>
        </p:blipFill>
        <p:spPr>
          <a:xfrm>
            <a:off x="3968650" y="1851200"/>
            <a:ext cx="4688374" cy="2677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311700" y="372725"/>
            <a:ext cx="8520600" cy="645000"/>
          </a:xfrm>
          <a:prstGeom prst="rect">
            <a:avLst/>
          </a:prstGeom>
        </p:spPr>
        <p:txBody>
          <a:bodyPr anchorCtr="0" anchor="t" bIns="91425" lIns="91425" rIns="91425" wrap="square" tIns="91425">
            <a:noAutofit/>
          </a:bodyPr>
          <a:lstStyle/>
          <a:p>
            <a:pPr indent="0" lvl="0" marL="0" rtl="0">
              <a:spcBef>
                <a:spcPts val="0"/>
              </a:spcBef>
              <a:buNone/>
            </a:pPr>
            <a:r>
              <a:rPr lang="en"/>
              <a:t>Moving Forward</a:t>
            </a:r>
          </a:p>
        </p:txBody>
      </p:sp>
      <p:sp>
        <p:nvSpPr>
          <p:cNvPr id="171" name="Shape 171"/>
          <p:cNvSpPr txBox="1"/>
          <p:nvPr>
            <p:ph idx="1" type="body"/>
          </p:nvPr>
        </p:nvSpPr>
        <p:spPr>
          <a:xfrm>
            <a:off x="311700" y="1417800"/>
            <a:ext cx="8520600" cy="31509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Continue iterating on character artwork</a:t>
            </a:r>
          </a:p>
          <a:p>
            <a:pPr indent="-342900" lvl="0" marL="457200" rtl="0">
              <a:spcBef>
                <a:spcPts val="0"/>
              </a:spcBef>
              <a:spcAft>
                <a:spcPts val="0"/>
              </a:spcAft>
              <a:buSzPts val="1800"/>
              <a:buChar char="●"/>
            </a:pPr>
            <a:r>
              <a:rPr lang="en"/>
              <a:t>Implement Space and Time</a:t>
            </a:r>
          </a:p>
          <a:p>
            <a:pPr indent="-342900" lvl="0" marL="457200" rtl="0">
              <a:spcBef>
                <a:spcPts val="0"/>
              </a:spcBef>
              <a:spcAft>
                <a:spcPts val="0"/>
              </a:spcAft>
              <a:buSzPts val="1800"/>
              <a:buChar char="●"/>
            </a:pPr>
            <a:r>
              <a:rPr lang="en"/>
              <a:t>Add special attacks</a:t>
            </a:r>
          </a:p>
          <a:p>
            <a:pPr indent="-342900" lvl="0" marL="457200" rtl="0">
              <a:spcBef>
                <a:spcPts val="0"/>
              </a:spcBef>
              <a:spcAft>
                <a:spcPts val="0"/>
              </a:spcAft>
              <a:buSzPts val="1800"/>
              <a:buChar char="●"/>
            </a:pPr>
            <a:r>
              <a:rPr lang="en"/>
              <a:t>Balancing</a:t>
            </a:r>
          </a:p>
          <a:p>
            <a:pPr indent="-342900" lvl="0" marL="457200" rtl="0">
              <a:spcBef>
                <a:spcPts val="0"/>
              </a:spcBef>
              <a:spcAft>
                <a:spcPts val="0"/>
              </a:spcAft>
              <a:buSzPts val="1800"/>
              <a:buChar char="●"/>
            </a:pPr>
            <a:r>
              <a:rPr lang="en"/>
              <a:t>Continue to flesh out the world</a:t>
            </a:r>
          </a:p>
          <a:p>
            <a:pPr indent="-342900" lvl="0" marL="457200" rtl="0">
              <a:spcBef>
                <a:spcPts val="0"/>
              </a:spcBef>
              <a:spcAft>
                <a:spcPts val="0"/>
              </a:spcAft>
              <a:buSzPts val="1800"/>
              <a:buChar char="●"/>
            </a:pPr>
            <a:r>
              <a:rPr lang="en"/>
              <a:t>Plan additional features</a:t>
            </a:r>
          </a:p>
          <a:p>
            <a:pPr indent="-317500" lvl="1" marL="914400" rtl="0">
              <a:spcBef>
                <a:spcPts val="0"/>
              </a:spcBef>
              <a:spcAft>
                <a:spcPts val="0"/>
              </a:spcAft>
              <a:buSzPts val="1400"/>
              <a:buChar char="○"/>
            </a:pPr>
            <a:r>
              <a:rPr lang="en"/>
              <a:t>Training Mode</a:t>
            </a:r>
          </a:p>
          <a:p>
            <a:pPr indent="-317500" lvl="1" marL="914400" rtl="0">
              <a:spcBef>
                <a:spcPts val="0"/>
              </a:spcBef>
              <a:spcAft>
                <a:spcPts val="0"/>
              </a:spcAft>
              <a:buSzPts val="1400"/>
              <a:buChar char="○"/>
            </a:pPr>
            <a:r>
              <a:rPr lang="en"/>
              <a:t>Story Mode</a:t>
            </a:r>
          </a:p>
          <a:p>
            <a:pPr indent="-317500" lvl="1" marL="914400" rtl="0">
              <a:spcBef>
                <a:spcPts val="0"/>
              </a:spcBef>
              <a:buSzPts val="1400"/>
              <a:buChar char="○"/>
            </a:pPr>
            <a:r>
              <a:rPr lang="en"/>
              <a:t>Arcade Mode</a:t>
            </a:r>
          </a:p>
        </p:txBody>
      </p:sp>
      <p:pic>
        <p:nvPicPr>
          <p:cNvPr id="172" name="Shape 172"/>
          <p:cNvPicPr preferRelativeResize="0"/>
          <p:nvPr/>
        </p:nvPicPr>
        <p:blipFill>
          <a:blip r:embed="rId3">
            <a:alphaModFix/>
          </a:blip>
          <a:stretch>
            <a:fillRect/>
          </a:stretch>
        </p:blipFill>
        <p:spPr>
          <a:xfrm>
            <a:off x="3791226" y="3202250"/>
            <a:ext cx="5352773" cy="1784275"/>
          </a:xfrm>
          <a:prstGeom prst="rect">
            <a:avLst/>
          </a:prstGeom>
          <a:noFill/>
          <a:ln>
            <a:noFill/>
          </a:ln>
        </p:spPr>
      </p:pic>
      <p:pic>
        <p:nvPicPr>
          <p:cNvPr id="173" name="Shape 173"/>
          <p:cNvPicPr preferRelativeResize="0"/>
          <p:nvPr/>
        </p:nvPicPr>
        <p:blipFill>
          <a:blip r:embed="rId4">
            <a:alphaModFix/>
          </a:blip>
          <a:stretch>
            <a:fillRect/>
          </a:stretch>
        </p:blipFill>
        <p:spPr>
          <a:xfrm>
            <a:off x="4040774" y="1658200"/>
            <a:ext cx="5103225" cy="17010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type="title"/>
          </p:nvPr>
        </p:nvSpPr>
        <p:spPr>
          <a:xfrm>
            <a:off x="311700" y="372725"/>
            <a:ext cx="8520600" cy="645000"/>
          </a:xfrm>
          <a:prstGeom prst="rect">
            <a:avLst/>
          </a:prstGeom>
        </p:spPr>
        <p:txBody>
          <a:bodyPr anchorCtr="0" anchor="t" bIns="91425" lIns="91425" rIns="91425" wrap="square" tIns="91425">
            <a:noAutofit/>
          </a:bodyPr>
          <a:lstStyle/>
          <a:p>
            <a:pPr indent="0" lvl="0" marL="0" rtl="0">
              <a:spcBef>
                <a:spcPts val="0"/>
              </a:spcBef>
              <a:buNone/>
            </a:pPr>
            <a:r>
              <a:rPr lang="en"/>
              <a:t>Lessons Learned</a:t>
            </a:r>
          </a:p>
        </p:txBody>
      </p:sp>
      <p:sp>
        <p:nvSpPr>
          <p:cNvPr id="179" name="Shape 179"/>
          <p:cNvSpPr txBox="1"/>
          <p:nvPr>
            <p:ph idx="1" type="body"/>
          </p:nvPr>
        </p:nvSpPr>
        <p:spPr>
          <a:xfrm>
            <a:off x="311700" y="1417800"/>
            <a:ext cx="8520600" cy="31509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b="1" lang="en"/>
              <a:t>Brett </a:t>
            </a:r>
            <a:r>
              <a:rPr lang="en"/>
              <a:t>- Communication is important. Making sure all divisions of a project stay informed of each other’s progress will help achieve a coherent vision.</a:t>
            </a:r>
          </a:p>
          <a:p>
            <a:pPr indent="-342900" lvl="0" marL="457200" rtl="0">
              <a:spcBef>
                <a:spcPts val="0"/>
              </a:spcBef>
              <a:spcAft>
                <a:spcPts val="0"/>
              </a:spcAft>
              <a:buSzPts val="1800"/>
              <a:buChar char="●"/>
            </a:pPr>
            <a:r>
              <a:rPr b="1" lang="en"/>
              <a:t>Michael </a:t>
            </a:r>
            <a:r>
              <a:rPr lang="en"/>
              <a:t>- Stronger team management and sound design experience.</a:t>
            </a:r>
          </a:p>
          <a:p>
            <a:pPr indent="-342900" lvl="0" marL="457200" rtl="0">
              <a:spcBef>
                <a:spcPts val="0"/>
              </a:spcBef>
              <a:spcAft>
                <a:spcPts val="0"/>
              </a:spcAft>
              <a:buSzPts val="1800"/>
              <a:buChar char="●"/>
            </a:pPr>
            <a:r>
              <a:rPr b="1" lang="en"/>
              <a:t>Charlie </a:t>
            </a:r>
            <a:r>
              <a:rPr lang="en"/>
              <a:t>- Missing a class period is distasteful but missing a work-block is a much larger detriment to the team and its progress.</a:t>
            </a:r>
          </a:p>
          <a:p>
            <a:pPr indent="-342900" lvl="0" marL="457200" rtl="0">
              <a:spcBef>
                <a:spcPts val="0"/>
              </a:spcBef>
              <a:spcAft>
                <a:spcPts val="0"/>
              </a:spcAft>
              <a:buSzPts val="1800"/>
              <a:buChar char="●"/>
            </a:pPr>
            <a:r>
              <a:rPr b="1" lang="en"/>
              <a:t>Wade </a:t>
            </a:r>
            <a:r>
              <a:rPr lang="en"/>
              <a:t>- I learned a lot about audio work and the benefits of regular work blocks.</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title"/>
          </p:nvPr>
        </p:nvSpPr>
        <p:spPr>
          <a:xfrm>
            <a:off x="311700" y="372725"/>
            <a:ext cx="8520600" cy="645000"/>
          </a:xfrm>
          <a:prstGeom prst="rect">
            <a:avLst/>
          </a:prstGeom>
        </p:spPr>
        <p:txBody>
          <a:bodyPr anchorCtr="0" anchor="t" bIns="91425" lIns="91425" rIns="91425" wrap="square" tIns="91425">
            <a:noAutofit/>
          </a:bodyPr>
          <a:lstStyle/>
          <a:p>
            <a:pPr indent="0" lvl="0" marL="0" rtl="0">
              <a:spcBef>
                <a:spcPts val="0"/>
              </a:spcBef>
              <a:buNone/>
            </a:pPr>
            <a:r>
              <a:rPr lang="en"/>
              <a:t>Lessons Learned (Cont’d)</a:t>
            </a:r>
          </a:p>
        </p:txBody>
      </p:sp>
      <p:sp>
        <p:nvSpPr>
          <p:cNvPr id="185" name="Shape 185"/>
          <p:cNvSpPr txBox="1"/>
          <p:nvPr>
            <p:ph idx="1" type="body"/>
          </p:nvPr>
        </p:nvSpPr>
        <p:spPr>
          <a:xfrm>
            <a:off x="311700" y="1417800"/>
            <a:ext cx="8520600" cy="31509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b="1" lang="en"/>
              <a:t>Rachel </a:t>
            </a:r>
            <a:r>
              <a:rPr lang="en"/>
              <a:t>- Most problems can be solved by intensive googling and asking random other teams. People are great resources!</a:t>
            </a:r>
          </a:p>
          <a:p>
            <a:pPr indent="-342900" lvl="0" marL="457200" rtl="0">
              <a:spcBef>
                <a:spcPts val="0"/>
              </a:spcBef>
              <a:spcAft>
                <a:spcPts val="0"/>
              </a:spcAft>
              <a:buSzPts val="1800"/>
              <a:buChar char="●"/>
            </a:pPr>
            <a:r>
              <a:rPr b="1" lang="en"/>
              <a:t>David </a:t>
            </a:r>
            <a:r>
              <a:rPr lang="en"/>
              <a:t>- There’s a lot of factors to consider when animating a fighting game, as it takes time, patience, and concentration to produce results.</a:t>
            </a:r>
          </a:p>
          <a:p>
            <a:pPr indent="-342900" lvl="0" marL="457200" rtl="0">
              <a:spcBef>
                <a:spcPts val="0"/>
              </a:spcBef>
              <a:spcAft>
                <a:spcPts val="0"/>
              </a:spcAft>
              <a:buSzPts val="1800"/>
              <a:buChar char="●"/>
            </a:pPr>
            <a:r>
              <a:rPr b="1" lang="en"/>
              <a:t>Quincton</a:t>
            </a:r>
            <a:r>
              <a:rPr lang="en"/>
              <a:t> - Drawing and animating sprites takes much more time than regular drawing and animation.</a:t>
            </a:r>
          </a:p>
          <a:p>
            <a:pPr indent="-342900" lvl="0" marL="457200" rtl="0">
              <a:spcBef>
                <a:spcPts val="0"/>
              </a:spcBef>
              <a:spcAft>
                <a:spcPts val="0"/>
              </a:spcAft>
              <a:buSzPts val="1800"/>
              <a:buChar char="●"/>
            </a:pPr>
            <a:r>
              <a:rPr b="1" lang="en"/>
              <a:t>Skyler </a:t>
            </a:r>
            <a:r>
              <a:rPr lang="en"/>
              <a:t>- It’s easy to draw things in Aesprite. Editing them, however, is the real challenge.</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Shape 190"/>
          <p:cNvSpPr txBox="1"/>
          <p:nvPr>
            <p:ph type="title"/>
          </p:nvPr>
        </p:nvSpPr>
        <p:spPr>
          <a:xfrm>
            <a:off x="311700" y="372725"/>
            <a:ext cx="8520600" cy="645000"/>
          </a:xfrm>
          <a:prstGeom prst="rect">
            <a:avLst/>
          </a:prstGeom>
        </p:spPr>
        <p:txBody>
          <a:bodyPr anchorCtr="0" anchor="t" bIns="91425" lIns="91425" rIns="91425" wrap="square" tIns="91425">
            <a:noAutofit/>
          </a:bodyPr>
          <a:lstStyle/>
          <a:p>
            <a:pPr indent="0" lvl="0" marL="0" rtl="0">
              <a:spcBef>
                <a:spcPts val="0"/>
              </a:spcBef>
              <a:buNone/>
            </a:pPr>
            <a:r>
              <a:rPr lang="en"/>
              <a:t>Gameplay Video</a:t>
            </a:r>
          </a:p>
        </p:txBody>
      </p:sp>
      <p:sp>
        <p:nvSpPr>
          <p:cNvPr id="191" name="Shape 191"/>
          <p:cNvSpPr txBox="1"/>
          <p:nvPr>
            <p:ph idx="1" type="body"/>
          </p:nvPr>
        </p:nvSpPr>
        <p:spPr>
          <a:xfrm>
            <a:off x="311700" y="1417800"/>
            <a:ext cx="8520600" cy="31509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ph type="title"/>
          </p:nvPr>
        </p:nvSpPr>
        <p:spPr>
          <a:xfrm>
            <a:off x="311700" y="372725"/>
            <a:ext cx="8520600" cy="645000"/>
          </a:xfrm>
          <a:prstGeom prst="rect">
            <a:avLst/>
          </a:prstGeom>
        </p:spPr>
        <p:txBody>
          <a:bodyPr anchorCtr="0" anchor="t" bIns="91425" lIns="91425" rIns="91425" wrap="square" tIns="91425">
            <a:noAutofit/>
          </a:bodyPr>
          <a:lstStyle/>
          <a:p>
            <a:pPr indent="0" lvl="0" marL="0">
              <a:spcBef>
                <a:spcPts val="0"/>
              </a:spcBef>
              <a:buNone/>
            </a:pPr>
            <a:r>
              <a:rPr lang="en"/>
              <a:t>Team Storm</a:t>
            </a:r>
          </a:p>
        </p:txBody>
      </p:sp>
      <p:sp>
        <p:nvSpPr>
          <p:cNvPr id="75" name="Shape 75"/>
          <p:cNvSpPr txBox="1"/>
          <p:nvPr>
            <p:ph idx="1" type="body"/>
          </p:nvPr>
        </p:nvSpPr>
        <p:spPr>
          <a:xfrm>
            <a:off x="311700" y="1417800"/>
            <a:ext cx="8520600" cy="3150900"/>
          </a:xfrm>
          <a:prstGeom prst="rect">
            <a:avLst/>
          </a:prstGeom>
        </p:spPr>
        <p:txBody>
          <a:bodyPr anchorCtr="0" anchor="t" bIns="91425" lIns="91425" rIns="91425" wrap="square" tIns="91425">
            <a:noAutofit/>
          </a:bodyPr>
          <a:lstStyle/>
          <a:p>
            <a:pPr indent="0" lvl="0" marL="0" rtl="0">
              <a:spcBef>
                <a:spcPts val="0"/>
              </a:spcBef>
              <a:spcAft>
                <a:spcPts val="0"/>
              </a:spcAft>
              <a:buNone/>
            </a:pPr>
            <a:r>
              <a:rPr b="1" lang="en"/>
              <a:t>Brett Blackstock</a:t>
            </a:r>
            <a:r>
              <a:rPr lang="en"/>
              <a:t> - Project Leader, Lead Programmer</a:t>
            </a:r>
          </a:p>
          <a:p>
            <a:pPr indent="0" lvl="0" marL="0" rtl="0">
              <a:spcBef>
                <a:spcPts val="0"/>
              </a:spcBef>
              <a:spcAft>
                <a:spcPts val="0"/>
              </a:spcAft>
              <a:buNone/>
            </a:pPr>
            <a:r>
              <a:rPr b="1" lang="en"/>
              <a:t>Michael Krause </a:t>
            </a:r>
            <a:r>
              <a:rPr lang="en"/>
              <a:t>- Project Manager, Lead Narrative</a:t>
            </a:r>
          </a:p>
          <a:p>
            <a:pPr indent="0" lvl="0" marL="0" rtl="0">
              <a:spcBef>
                <a:spcPts val="0"/>
              </a:spcBef>
              <a:spcAft>
                <a:spcPts val="0"/>
              </a:spcAft>
              <a:buNone/>
            </a:pPr>
            <a:r>
              <a:rPr b="1" lang="en"/>
              <a:t>Charlie Brown </a:t>
            </a:r>
            <a:r>
              <a:rPr lang="en"/>
              <a:t>- Narrative / Utility</a:t>
            </a:r>
          </a:p>
          <a:p>
            <a:pPr indent="0" lvl="0" marL="0" rtl="0">
              <a:spcBef>
                <a:spcPts val="0"/>
              </a:spcBef>
              <a:spcAft>
                <a:spcPts val="0"/>
              </a:spcAft>
              <a:buNone/>
            </a:pPr>
            <a:r>
              <a:rPr b="1" lang="en"/>
              <a:t>Wade Hetland </a:t>
            </a:r>
            <a:r>
              <a:rPr lang="en"/>
              <a:t>- Narrative / Utility</a:t>
            </a:r>
          </a:p>
          <a:p>
            <a:pPr indent="0" lvl="0" marL="0" rtl="0">
              <a:spcBef>
                <a:spcPts val="0"/>
              </a:spcBef>
              <a:spcAft>
                <a:spcPts val="0"/>
              </a:spcAft>
              <a:buNone/>
            </a:pPr>
            <a:r>
              <a:rPr b="1" lang="en"/>
              <a:t>Rachel Groth </a:t>
            </a:r>
            <a:r>
              <a:rPr lang="en"/>
              <a:t>- Programmer</a:t>
            </a:r>
          </a:p>
          <a:p>
            <a:pPr indent="0" lvl="0" marL="0" rtl="0">
              <a:spcBef>
                <a:spcPts val="0"/>
              </a:spcBef>
              <a:spcAft>
                <a:spcPts val="0"/>
              </a:spcAft>
              <a:buNone/>
            </a:pPr>
            <a:r>
              <a:rPr b="1" lang="en"/>
              <a:t>David Enersen </a:t>
            </a:r>
            <a:r>
              <a:rPr lang="en"/>
              <a:t>- Lead Artist</a:t>
            </a:r>
          </a:p>
          <a:p>
            <a:pPr indent="0" lvl="0" marL="0" rtl="0">
              <a:spcBef>
                <a:spcPts val="0"/>
              </a:spcBef>
              <a:spcAft>
                <a:spcPts val="0"/>
              </a:spcAft>
              <a:buNone/>
            </a:pPr>
            <a:r>
              <a:rPr b="1" lang="en"/>
              <a:t>Quincton Rush</a:t>
            </a:r>
            <a:r>
              <a:rPr lang="en"/>
              <a:t> - 2D Artist</a:t>
            </a:r>
          </a:p>
          <a:p>
            <a:pPr indent="0" lvl="0" marL="0" rtl="0">
              <a:spcBef>
                <a:spcPts val="0"/>
              </a:spcBef>
              <a:spcAft>
                <a:spcPts val="0"/>
              </a:spcAft>
              <a:buNone/>
            </a:pPr>
            <a:r>
              <a:rPr b="1" lang="en"/>
              <a:t>Skyler Wittmer</a:t>
            </a:r>
            <a:r>
              <a:rPr lang="en"/>
              <a:t> - 2D Artist</a:t>
            </a:r>
          </a:p>
          <a:p>
            <a:pPr indent="0" lvl="0" marL="0" rtl="0">
              <a:spcBef>
                <a:spcPts val="0"/>
              </a:spcBef>
              <a:spcAft>
                <a:spcPts val="0"/>
              </a:spcAft>
              <a:buNone/>
            </a:pPr>
            <a:r>
              <a:rPr b="1" lang="en"/>
              <a:t>Garrett Verhoeven</a:t>
            </a:r>
            <a:r>
              <a:rPr lang="en"/>
              <a:t> - Contract Sound Designer</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pic>
        <p:nvPicPr>
          <p:cNvPr id="196" name="Shape 196"/>
          <p:cNvPicPr preferRelativeResize="0"/>
          <p:nvPr/>
        </p:nvPicPr>
        <p:blipFill>
          <a:blip r:embed="rId3">
            <a:alphaModFix amt="1000"/>
          </a:blip>
          <a:stretch>
            <a:fillRect/>
          </a:stretch>
        </p:blipFill>
        <p:spPr>
          <a:xfrm>
            <a:off x="0" y="0"/>
            <a:ext cx="9144000" cy="5143500"/>
          </a:xfrm>
          <a:prstGeom prst="rect">
            <a:avLst/>
          </a:prstGeom>
          <a:noFill/>
          <a:ln>
            <a:noFill/>
          </a:ln>
        </p:spPr>
      </p:pic>
      <p:sp>
        <p:nvSpPr>
          <p:cNvPr id="197" name="Shape 197"/>
          <p:cNvSpPr txBox="1"/>
          <p:nvPr>
            <p:ph type="title"/>
          </p:nvPr>
        </p:nvSpPr>
        <p:spPr>
          <a:xfrm>
            <a:off x="311700" y="372725"/>
            <a:ext cx="8520600" cy="645000"/>
          </a:xfrm>
          <a:prstGeom prst="rect">
            <a:avLst/>
          </a:prstGeom>
        </p:spPr>
        <p:txBody>
          <a:bodyPr anchorCtr="0" anchor="t" bIns="91425" lIns="91425" rIns="91425" wrap="square" tIns="91425">
            <a:noAutofit/>
          </a:bodyPr>
          <a:lstStyle/>
          <a:p>
            <a:pPr indent="0" lvl="0" marL="0">
              <a:spcBef>
                <a:spcPts val="0"/>
              </a:spcBef>
              <a:buNone/>
            </a:pPr>
            <a:r>
              <a:rPr lang="en"/>
              <a:t>Inquiries? Statements? Uncertainties?</a:t>
            </a:r>
          </a:p>
        </p:txBody>
      </p:sp>
      <p:sp>
        <p:nvSpPr>
          <p:cNvPr id="198" name="Shape 198"/>
          <p:cNvSpPr txBox="1"/>
          <p:nvPr>
            <p:ph idx="1" type="body"/>
          </p:nvPr>
        </p:nvSpPr>
        <p:spPr>
          <a:xfrm>
            <a:off x="311700" y="1417800"/>
            <a:ext cx="8520600" cy="3150900"/>
          </a:xfrm>
          <a:prstGeom prst="rect">
            <a:avLst/>
          </a:prstGeom>
        </p:spPr>
        <p:txBody>
          <a:bodyPr anchorCtr="0" anchor="t" bIns="91425" lIns="91425" rIns="91425" wrap="square" tIns="91425">
            <a:noAutofit/>
          </a:bodyPr>
          <a:lstStyle/>
          <a:p>
            <a:pPr indent="0" lvl="0" marL="0">
              <a:spcBef>
                <a:spcPts val="0"/>
              </a:spcBef>
              <a:buNone/>
            </a:pPr>
            <a:r>
              <a:t/>
            </a:r>
            <a:endParaRPr/>
          </a:p>
        </p:txBody>
      </p:sp>
      <p:pic>
        <p:nvPicPr>
          <p:cNvPr id="199" name="Shape 199"/>
          <p:cNvPicPr preferRelativeResize="0"/>
          <p:nvPr/>
        </p:nvPicPr>
        <p:blipFill>
          <a:blip r:embed="rId4">
            <a:alphaModFix/>
          </a:blip>
          <a:stretch>
            <a:fillRect/>
          </a:stretch>
        </p:blipFill>
        <p:spPr>
          <a:xfrm>
            <a:off x="3524250" y="1393050"/>
            <a:ext cx="2095500" cy="3200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ph type="title"/>
          </p:nvPr>
        </p:nvSpPr>
        <p:spPr>
          <a:xfrm>
            <a:off x="311700" y="372725"/>
            <a:ext cx="8520600" cy="645000"/>
          </a:xfrm>
          <a:prstGeom prst="rect">
            <a:avLst/>
          </a:prstGeom>
        </p:spPr>
        <p:txBody>
          <a:bodyPr anchorCtr="0" anchor="t" bIns="91425" lIns="91425" rIns="91425" wrap="square" tIns="91425">
            <a:noAutofit/>
          </a:bodyPr>
          <a:lstStyle/>
          <a:p>
            <a:pPr indent="0" lvl="0" marL="0">
              <a:spcBef>
                <a:spcPts val="0"/>
              </a:spcBef>
              <a:buNone/>
            </a:pPr>
            <a:r>
              <a:rPr lang="en"/>
              <a:t>Pitch</a:t>
            </a:r>
          </a:p>
        </p:txBody>
      </p:sp>
      <p:sp>
        <p:nvSpPr>
          <p:cNvPr id="81" name="Shape 81"/>
          <p:cNvSpPr txBox="1"/>
          <p:nvPr>
            <p:ph idx="1" type="body"/>
          </p:nvPr>
        </p:nvSpPr>
        <p:spPr>
          <a:xfrm>
            <a:off x="311700" y="1417800"/>
            <a:ext cx="8520600" cy="31509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en" sz="2400"/>
              <a:t>The four elements, Life, Death, Space, and Time, once kept in precarious balance are out of control. Amidst the chaos, two champions face off in this accessible 2D fighter. Choose your element and unleash its powers in Stormbreakers.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title"/>
          </p:nvPr>
        </p:nvSpPr>
        <p:spPr>
          <a:xfrm>
            <a:off x="311700" y="372725"/>
            <a:ext cx="8520600" cy="645000"/>
          </a:xfrm>
          <a:prstGeom prst="rect">
            <a:avLst/>
          </a:prstGeom>
        </p:spPr>
        <p:txBody>
          <a:bodyPr anchorCtr="0" anchor="t" bIns="91425" lIns="91425" rIns="91425" wrap="square" tIns="91425">
            <a:noAutofit/>
          </a:bodyPr>
          <a:lstStyle/>
          <a:p>
            <a:pPr indent="0" lvl="0" marL="0">
              <a:spcBef>
                <a:spcPts val="0"/>
              </a:spcBef>
              <a:buNone/>
            </a:pPr>
            <a:r>
              <a:rPr lang="en"/>
              <a:t>What We Are Creating</a:t>
            </a:r>
          </a:p>
        </p:txBody>
      </p:sp>
      <p:sp>
        <p:nvSpPr>
          <p:cNvPr id="87" name="Shape 87"/>
          <p:cNvSpPr txBox="1"/>
          <p:nvPr>
            <p:ph idx="1" type="body"/>
          </p:nvPr>
        </p:nvSpPr>
        <p:spPr>
          <a:xfrm>
            <a:off x="311700" y="1417800"/>
            <a:ext cx="8520600" cy="3150900"/>
          </a:xfrm>
          <a:prstGeom prst="rect">
            <a:avLst/>
          </a:prstGeom>
        </p:spPr>
        <p:txBody>
          <a:bodyPr anchorCtr="0" anchor="t" bIns="91425" lIns="91425" rIns="91425" wrap="square" tIns="91425">
            <a:noAutofit/>
          </a:bodyPr>
          <a:lstStyle/>
          <a:p>
            <a:pPr indent="-342900" lvl="0" marL="457200" rtl="0">
              <a:lnSpc>
                <a:spcPct val="150000"/>
              </a:lnSpc>
              <a:spcBef>
                <a:spcPts val="0"/>
              </a:spcBef>
              <a:spcAft>
                <a:spcPts val="0"/>
              </a:spcAft>
              <a:buClr>
                <a:schemeClr val="dk1"/>
              </a:buClr>
              <a:buSzPts val="1800"/>
              <a:buChar char="●"/>
            </a:pPr>
            <a:r>
              <a:rPr lang="en"/>
              <a:t>Fighting Game!</a:t>
            </a:r>
          </a:p>
          <a:p>
            <a:pPr indent="-342900" lvl="0" marL="457200" rtl="0">
              <a:lnSpc>
                <a:spcPct val="150000"/>
              </a:lnSpc>
              <a:spcBef>
                <a:spcPts val="0"/>
              </a:spcBef>
              <a:spcAft>
                <a:spcPts val="0"/>
              </a:spcAft>
              <a:buClr>
                <a:schemeClr val="dk1"/>
              </a:buClr>
              <a:buSzPts val="1800"/>
              <a:buChar char="●"/>
            </a:pPr>
            <a:r>
              <a:rPr lang="en"/>
              <a:t>Two characters (Randolf and Lynne) with four different enhancements, each with unique styles of play.</a:t>
            </a:r>
          </a:p>
          <a:p>
            <a:pPr indent="-330200" lvl="1" marL="914400" rtl="0">
              <a:lnSpc>
                <a:spcPct val="150000"/>
              </a:lnSpc>
              <a:spcBef>
                <a:spcPts val="0"/>
              </a:spcBef>
              <a:spcAft>
                <a:spcPts val="0"/>
              </a:spcAft>
              <a:buClr>
                <a:schemeClr val="dk1"/>
              </a:buClr>
              <a:buSzPts val="1600"/>
              <a:buChar char="○"/>
            </a:pPr>
            <a:r>
              <a:rPr lang="en" sz="1600"/>
              <a:t>Enhancements include Death, Space, Life, and Time.</a:t>
            </a:r>
          </a:p>
          <a:p>
            <a:pPr indent="-330200" lvl="1" marL="914400" rtl="0">
              <a:lnSpc>
                <a:spcPct val="150000"/>
              </a:lnSpc>
              <a:spcBef>
                <a:spcPts val="0"/>
              </a:spcBef>
              <a:spcAft>
                <a:spcPts val="0"/>
              </a:spcAft>
              <a:buClr>
                <a:schemeClr val="dk1"/>
              </a:buClr>
              <a:buSzPts val="1600"/>
              <a:buChar char="○"/>
            </a:pPr>
            <a:r>
              <a:rPr lang="en" sz="1600"/>
              <a:t>Players choose a character to determine moveset and an elemental enhancement to determine playstyle</a:t>
            </a:r>
          </a:p>
          <a:p>
            <a:pPr indent="-342900" lvl="0" marL="457200" rtl="0">
              <a:lnSpc>
                <a:spcPct val="150000"/>
              </a:lnSpc>
              <a:spcBef>
                <a:spcPts val="0"/>
              </a:spcBef>
              <a:spcAft>
                <a:spcPts val="0"/>
              </a:spcAft>
              <a:buClr>
                <a:schemeClr val="dk1"/>
              </a:buClr>
              <a:buSzPts val="1800"/>
              <a:buChar char="●"/>
            </a:pPr>
            <a:r>
              <a:rPr lang="en"/>
              <a:t>Simple control scheme allows even beginners to compete.</a:t>
            </a:r>
          </a:p>
          <a:p>
            <a:pPr indent="-311150" lvl="0" marL="457200" rtl="0">
              <a:lnSpc>
                <a:spcPct val="150000"/>
              </a:lnSpc>
              <a:spcBef>
                <a:spcPts val="0"/>
              </a:spcBef>
              <a:buClr>
                <a:schemeClr val="dk1"/>
              </a:buClr>
              <a:buSzPts val="1300"/>
              <a:buChar char="●"/>
            </a:pPr>
            <a:r>
              <a:rPr lang="en"/>
              <a:t>Core Experience: A fighting game accessible to newcomers that introduces variety through elemental enhancements.</a:t>
            </a:r>
          </a:p>
          <a:p>
            <a:pPr indent="0" lvl="0" mar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311700" y="372725"/>
            <a:ext cx="8520600" cy="645000"/>
          </a:xfrm>
          <a:prstGeom prst="rect">
            <a:avLst/>
          </a:prstGeom>
        </p:spPr>
        <p:txBody>
          <a:bodyPr anchorCtr="0" anchor="t" bIns="91425" lIns="91425" rIns="91425" wrap="square" tIns="91425">
            <a:noAutofit/>
          </a:bodyPr>
          <a:lstStyle/>
          <a:p>
            <a:pPr indent="0" lvl="0" marL="0">
              <a:spcBef>
                <a:spcPts val="0"/>
              </a:spcBef>
              <a:buNone/>
            </a:pPr>
            <a:r>
              <a:rPr lang="en"/>
              <a:t>Technical Details</a:t>
            </a:r>
          </a:p>
        </p:txBody>
      </p:sp>
      <p:sp>
        <p:nvSpPr>
          <p:cNvPr id="93" name="Shape 93"/>
          <p:cNvSpPr txBox="1"/>
          <p:nvPr>
            <p:ph idx="1" type="body"/>
          </p:nvPr>
        </p:nvSpPr>
        <p:spPr>
          <a:xfrm>
            <a:off x="311700" y="1417800"/>
            <a:ext cx="8520600" cy="3150900"/>
          </a:xfrm>
          <a:prstGeom prst="rect">
            <a:avLst/>
          </a:prstGeom>
        </p:spPr>
        <p:txBody>
          <a:bodyPr anchorCtr="0" anchor="t" bIns="91425" lIns="91425" rIns="91425" wrap="square" tIns="91425">
            <a:noAutofit/>
          </a:bodyPr>
          <a:lstStyle/>
          <a:p>
            <a:pPr indent="-381000" lvl="0" marL="457200" rtl="0">
              <a:spcBef>
                <a:spcPts val="0"/>
              </a:spcBef>
              <a:spcAft>
                <a:spcPts val="0"/>
              </a:spcAft>
              <a:buSzPts val="2400"/>
              <a:buFont typeface="Lato"/>
              <a:buChar char="●"/>
            </a:pPr>
            <a:r>
              <a:rPr lang="en" sz="2400"/>
              <a:t>Target Audience - People interested in the competitive nature of fighting games, but intimidated by their normal barrier to entry.</a:t>
            </a:r>
          </a:p>
          <a:p>
            <a:pPr indent="-381000" lvl="0" marL="457200" rtl="0">
              <a:spcBef>
                <a:spcPts val="0"/>
              </a:spcBef>
              <a:buSzPts val="2400"/>
              <a:buFont typeface="Lato"/>
              <a:buChar char="●"/>
            </a:pPr>
            <a:r>
              <a:rPr lang="en" sz="2400"/>
              <a:t>Target Hardware - Primary focus of Windows PC, with possible ports to Xbox One and PS4.</a:t>
            </a:r>
          </a:p>
          <a:p>
            <a:pPr indent="0" lvl="0" mar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311700" y="372725"/>
            <a:ext cx="8520600" cy="645000"/>
          </a:xfrm>
          <a:prstGeom prst="rect">
            <a:avLst/>
          </a:prstGeom>
        </p:spPr>
        <p:txBody>
          <a:bodyPr anchorCtr="0" anchor="t" bIns="91425" lIns="91425" rIns="91425" wrap="square" tIns="91425">
            <a:noAutofit/>
          </a:bodyPr>
          <a:lstStyle/>
          <a:p>
            <a:pPr indent="0" lvl="0" marL="0">
              <a:spcBef>
                <a:spcPts val="0"/>
              </a:spcBef>
              <a:buNone/>
            </a:pPr>
            <a:r>
              <a:rPr lang="en"/>
              <a:t>Characters</a:t>
            </a:r>
          </a:p>
        </p:txBody>
      </p:sp>
      <p:sp>
        <p:nvSpPr>
          <p:cNvPr id="99" name="Shape 99"/>
          <p:cNvSpPr txBox="1"/>
          <p:nvPr>
            <p:ph idx="1" type="body"/>
          </p:nvPr>
        </p:nvSpPr>
        <p:spPr>
          <a:xfrm>
            <a:off x="311700" y="1417800"/>
            <a:ext cx="8520600" cy="31509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Font typeface="Lato"/>
              <a:buChar char="●"/>
            </a:pPr>
            <a:r>
              <a:rPr lang="en"/>
              <a:t>Randolf</a:t>
            </a:r>
          </a:p>
          <a:p>
            <a:pPr indent="-342900" lvl="1" marL="914400" rtl="0">
              <a:spcBef>
                <a:spcPts val="0"/>
              </a:spcBef>
              <a:spcAft>
                <a:spcPts val="0"/>
              </a:spcAft>
              <a:buSzPts val="1800"/>
              <a:buFont typeface="Lato"/>
              <a:buChar char="○"/>
            </a:pPr>
            <a:r>
              <a:rPr lang="en" sz="1800"/>
              <a:t>Fights primarily with his fists</a:t>
            </a:r>
          </a:p>
          <a:p>
            <a:pPr indent="-342900" lvl="1" marL="914400" rtl="0">
              <a:spcBef>
                <a:spcPts val="0"/>
              </a:spcBef>
              <a:spcAft>
                <a:spcPts val="0"/>
              </a:spcAft>
              <a:buSzPts val="1800"/>
              <a:buFont typeface="Lato"/>
              <a:buChar char="○"/>
            </a:pPr>
            <a:r>
              <a:rPr lang="en" sz="1800"/>
              <a:t>Acts similar to “Shoto” characters (Ryu / Ken from StreetFighter)</a:t>
            </a:r>
          </a:p>
          <a:p>
            <a:pPr indent="-342900" lvl="0" marL="457200" rtl="0">
              <a:spcBef>
                <a:spcPts val="0"/>
              </a:spcBef>
              <a:spcAft>
                <a:spcPts val="0"/>
              </a:spcAft>
              <a:buSzPts val="1800"/>
              <a:buFont typeface="Lato"/>
              <a:buChar char="●"/>
            </a:pPr>
            <a:r>
              <a:rPr lang="en"/>
              <a:t>Lynne</a:t>
            </a:r>
          </a:p>
          <a:p>
            <a:pPr indent="-342900" lvl="1" marL="914400" rtl="0">
              <a:spcBef>
                <a:spcPts val="0"/>
              </a:spcBef>
              <a:spcAft>
                <a:spcPts val="0"/>
              </a:spcAft>
              <a:buSzPts val="1800"/>
              <a:buFont typeface="Lato"/>
              <a:buChar char="○"/>
            </a:pPr>
            <a:r>
              <a:rPr lang="en" sz="1800"/>
              <a:t>Focused more on kicks</a:t>
            </a:r>
          </a:p>
          <a:p>
            <a:pPr indent="-342900" lvl="1" marL="914400" rtl="0">
              <a:spcBef>
                <a:spcPts val="0"/>
              </a:spcBef>
              <a:spcAft>
                <a:spcPts val="0"/>
              </a:spcAft>
              <a:buSzPts val="1800"/>
              <a:buFont typeface="Lato"/>
              <a:buChar char="○"/>
            </a:pPr>
            <a:r>
              <a:rPr lang="en" sz="1800"/>
              <a:t>Much more rushdown oriented</a:t>
            </a:r>
          </a:p>
          <a:p>
            <a:pPr indent="-342900" lvl="1" marL="914400" rtl="0">
              <a:spcBef>
                <a:spcPts val="0"/>
              </a:spcBef>
              <a:buSzPts val="1800"/>
              <a:buFont typeface="Lato"/>
              <a:buChar char="○"/>
            </a:pPr>
            <a:r>
              <a:rPr lang="en" sz="1800"/>
              <a:t>Sacrifices defensive abilities for offense</a:t>
            </a:r>
          </a:p>
          <a:p>
            <a:pPr indent="0" lvl="0" mar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311700" y="372725"/>
            <a:ext cx="8520600" cy="645000"/>
          </a:xfrm>
          <a:prstGeom prst="rect">
            <a:avLst/>
          </a:prstGeom>
        </p:spPr>
        <p:txBody>
          <a:bodyPr anchorCtr="0" anchor="t" bIns="91425" lIns="91425" rIns="91425" wrap="square" tIns="91425">
            <a:noAutofit/>
          </a:bodyPr>
          <a:lstStyle/>
          <a:p>
            <a:pPr indent="0" lvl="0" marL="0">
              <a:spcBef>
                <a:spcPts val="0"/>
              </a:spcBef>
              <a:buNone/>
            </a:pPr>
            <a:r>
              <a:rPr lang="en"/>
              <a:t>Elements</a:t>
            </a:r>
          </a:p>
        </p:txBody>
      </p:sp>
      <p:sp>
        <p:nvSpPr>
          <p:cNvPr id="105" name="Shape 105"/>
          <p:cNvSpPr txBox="1"/>
          <p:nvPr>
            <p:ph idx="1" type="body"/>
          </p:nvPr>
        </p:nvSpPr>
        <p:spPr>
          <a:xfrm>
            <a:off x="311700" y="1417800"/>
            <a:ext cx="8520600" cy="31509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Font typeface="Lato"/>
              <a:buChar char="●"/>
            </a:pPr>
            <a:r>
              <a:rPr lang="en"/>
              <a:t>Space</a:t>
            </a:r>
          </a:p>
          <a:p>
            <a:pPr indent="-342900" lvl="1" marL="914400" rtl="0">
              <a:spcBef>
                <a:spcPts val="0"/>
              </a:spcBef>
              <a:spcAft>
                <a:spcPts val="0"/>
              </a:spcAft>
              <a:buSzPts val="1800"/>
              <a:buFont typeface="Lato"/>
              <a:buChar char="○"/>
            </a:pPr>
            <a:r>
              <a:rPr lang="en" sz="1800"/>
              <a:t>Supplements a defensive playstyle</a:t>
            </a:r>
          </a:p>
          <a:p>
            <a:pPr indent="-342900" lvl="1" marL="914400" rtl="0">
              <a:spcBef>
                <a:spcPts val="0"/>
              </a:spcBef>
              <a:spcAft>
                <a:spcPts val="0"/>
              </a:spcAft>
              <a:buSzPts val="1800"/>
              <a:buFont typeface="Lato"/>
              <a:buChar char="○"/>
            </a:pPr>
            <a:r>
              <a:rPr lang="en" sz="1800"/>
              <a:t>Has lots of defensive options and reversals.</a:t>
            </a:r>
          </a:p>
          <a:p>
            <a:pPr indent="-342900" lvl="1" marL="914400" rtl="0">
              <a:spcBef>
                <a:spcPts val="0"/>
              </a:spcBef>
              <a:spcAft>
                <a:spcPts val="0"/>
              </a:spcAft>
              <a:buSzPts val="1800"/>
              <a:buFont typeface="Lato"/>
              <a:buChar char="○"/>
            </a:pPr>
            <a:r>
              <a:rPr lang="en" sz="1800"/>
              <a:t>Adds armor to moves, reflects projectiles, etc.</a:t>
            </a:r>
          </a:p>
          <a:p>
            <a:pPr indent="-342900" lvl="0" marL="457200" rtl="0">
              <a:spcBef>
                <a:spcPts val="0"/>
              </a:spcBef>
              <a:spcAft>
                <a:spcPts val="0"/>
              </a:spcAft>
              <a:buSzPts val="1800"/>
              <a:buFont typeface="Lato"/>
              <a:buChar char="●"/>
            </a:pPr>
            <a:r>
              <a:rPr lang="en"/>
              <a:t>Death</a:t>
            </a:r>
          </a:p>
          <a:p>
            <a:pPr indent="-342900" lvl="1" marL="914400" rtl="0">
              <a:spcBef>
                <a:spcPts val="0"/>
              </a:spcBef>
              <a:spcAft>
                <a:spcPts val="0"/>
              </a:spcAft>
              <a:buSzPts val="1800"/>
              <a:buFont typeface="Lato"/>
              <a:buChar char="○"/>
            </a:pPr>
            <a:r>
              <a:rPr lang="en" sz="1800"/>
              <a:t>Acts as a zoning/keepaway element</a:t>
            </a:r>
          </a:p>
          <a:p>
            <a:pPr indent="-342900" lvl="1" marL="914400" rtl="0">
              <a:spcBef>
                <a:spcPts val="0"/>
              </a:spcBef>
              <a:buSzPts val="1800"/>
              <a:buFont typeface="Lato"/>
              <a:buChar char="○"/>
            </a:pPr>
            <a:r>
              <a:rPr lang="en" sz="1800"/>
              <a:t>Create acid rain and poison clouds to push opponents away</a:t>
            </a:r>
          </a:p>
          <a:p>
            <a:pPr indent="0" lvl="0" marL="0">
              <a:spcBef>
                <a:spcPts val="0"/>
              </a:spcBef>
              <a:buNone/>
            </a:pPr>
            <a:r>
              <a:t/>
            </a:r>
            <a:endParaRPr/>
          </a:p>
        </p:txBody>
      </p:sp>
      <p:pic>
        <p:nvPicPr>
          <p:cNvPr id="106" name="Shape 106"/>
          <p:cNvPicPr preferRelativeResize="0"/>
          <p:nvPr/>
        </p:nvPicPr>
        <p:blipFill>
          <a:blip r:embed="rId3">
            <a:alphaModFix/>
          </a:blip>
          <a:stretch>
            <a:fillRect/>
          </a:stretch>
        </p:blipFill>
        <p:spPr>
          <a:xfrm>
            <a:off x="7403550" y="1970075"/>
            <a:ext cx="1428750" cy="1428750"/>
          </a:xfrm>
          <a:prstGeom prst="rect">
            <a:avLst/>
          </a:prstGeom>
          <a:noFill/>
          <a:ln>
            <a:noFill/>
          </a:ln>
        </p:spPr>
      </p:pic>
      <p:pic>
        <p:nvPicPr>
          <p:cNvPr id="107" name="Shape 107"/>
          <p:cNvPicPr preferRelativeResize="0"/>
          <p:nvPr/>
        </p:nvPicPr>
        <p:blipFill>
          <a:blip r:embed="rId4">
            <a:alphaModFix/>
          </a:blip>
          <a:stretch>
            <a:fillRect/>
          </a:stretch>
        </p:blipFill>
        <p:spPr>
          <a:xfrm>
            <a:off x="5274300" y="541325"/>
            <a:ext cx="1428750" cy="1428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372725"/>
            <a:ext cx="8520600" cy="645000"/>
          </a:xfrm>
          <a:prstGeom prst="rect">
            <a:avLst/>
          </a:prstGeom>
        </p:spPr>
        <p:txBody>
          <a:bodyPr anchorCtr="0" anchor="t" bIns="91425" lIns="91425" rIns="91425" wrap="square" tIns="91425">
            <a:noAutofit/>
          </a:bodyPr>
          <a:lstStyle/>
          <a:p>
            <a:pPr indent="0" lvl="0" marL="0">
              <a:spcBef>
                <a:spcPts val="0"/>
              </a:spcBef>
              <a:buNone/>
            </a:pPr>
            <a:r>
              <a:rPr lang="en"/>
              <a:t>Elements (cont’d)</a:t>
            </a:r>
          </a:p>
        </p:txBody>
      </p:sp>
      <p:sp>
        <p:nvSpPr>
          <p:cNvPr id="113" name="Shape 113"/>
          <p:cNvSpPr txBox="1"/>
          <p:nvPr>
            <p:ph idx="1" type="body"/>
          </p:nvPr>
        </p:nvSpPr>
        <p:spPr>
          <a:xfrm>
            <a:off x="311700" y="1417800"/>
            <a:ext cx="8520600" cy="31509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Font typeface="Lato"/>
              <a:buChar char="●"/>
            </a:pPr>
            <a:r>
              <a:rPr lang="en"/>
              <a:t>Life</a:t>
            </a:r>
          </a:p>
          <a:p>
            <a:pPr indent="-342900" lvl="1" marL="914400" rtl="0">
              <a:spcBef>
                <a:spcPts val="0"/>
              </a:spcBef>
              <a:spcAft>
                <a:spcPts val="0"/>
              </a:spcAft>
              <a:buSzPts val="1800"/>
              <a:buFont typeface="Lato"/>
              <a:buChar char="○"/>
            </a:pPr>
            <a:r>
              <a:rPr lang="en" sz="1800"/>
              <a:t>Well-rounded style of play</a:t>
            </a:r>
          </a:p>
          <a:p>
            <a:pPr indent="-342900" lvl="1" marL="914400" rtl="0">
              <a:spcBef>
                <a:spcPts val="0"/>
              </a:spcBef>
              <a:spcAft>
                <a:spcPts val="0"/>
              </a:spcAft>
              <a:buSzPts val="1800"/>
              <a:buFont typeface="Lato"/>
              <a:buChar char="○"/>
            </a:pPr>
            <a:r>
              <a:rPr lang="en" sz="1800"/>
              <a:t>Unique special moves add an extra layer of space control</a:t>
            </a:r>
          </a:p>
          <a:p>
            <a:pPr indent="-342900" lvl="1" marL="914400" rtl="0">
              <a:spcBef>
                <a:spcPts val="0"/>
              </a:spcBef>
              <a:spcAft>
                <a:spcPts val="0"/>
              </a:spcAft>
              <a:buSzPts val="1800"/>
              <a:buFont typeface="Lato"/>
              <a:buChar char="○"/>
            </a:pPr>
            <a:r>
              <a:rPr lang="en" sz="1800"/>
              <a:t>All special attacks restore some life to the player when hitting the opponent</a:t>
            </a:r>
          </a:p>
          <a:p>
            <a:pPr indent="-342900" lvl="0" marL="457200" rtl="0">
              <a:spcBef>
                <a:spcPts val="0"/>
              </a:spcBef>
              <a:spcAft>
                <a:spcPts val="0"/>
              </a:spcAft>
              <a:buSzPts val="1800"/>
              <a:buFont typeface="Lato"/>
              <a:buChar char="●"/>
            </a:pPr>
            <a:r>
              <a:rPr lang="en"/>
              <a:t>Time</a:t>
            </a:r>
          </a:p>
          <a:p>
            <a:pPr indent="-342900" lvl="1" marL="914400" rtl="0">
              <a:spcBef>
                <a:spcPts val="0"/>
              </a:spcBef>
              <a:spcAft>
                <a:spcPts val="0"/>
              </a:spcAft>
              <a:buSzPts val="1800"/>
              <a:buFont typeface="Lato"/>
              <a:buChar char="○"/>
            </a:pPr>
            <a:r>
              <a:rPr lang="en" sz="1800"/>
              <a:t>Technical Rushdown sort of element</a:t>
            </a:r>
          </a:p>
          <a:p>
            <a:pPr indent="-342900" lvl="1" marL="914400" rtl="0">
              <a:spcBef>
                <a:spcPts val="0"/>
              </a:spcBef>
              <a:buSzPts val="1800"/>
              <a:buFont typeface="Lato"/>
              <a:buChar char="○"/>
            </a:pPr>
            <a:r>
              <a:rPr lang="en" sz="1800"/>
              <a:t>Can speed up player’s movement or slow down the opponent</a:t>
            </a:r>
          </a:p>
        </p:txBody>
      </p:sp>
      <p:pic>
        <p:nvPicPr>
          <p:cNvPr id="114" name="Shape 114"/>
          <p:cNvPicPr preferRelativeResize="0"/>
          <p:nvPr/>
        </p:nvPicPr>
        <p:blipFill>
          <a:blip r:embed="rId3">
            <a:alphaModFix/>
          </a:blip>
          <a:stretch>
            <a:fillRect/>
          </a:stretch>
        </p:blipFill>
        <p:spPr>
          <a:xfrm>
            <a:off x="4658525" y="372725"/>
            <a:ext cx="1428750" cy="1428750"/>
          </a:xfrm>
          <a:prstGeom prst="rect">
            <a:avLst/>
          </a:prstGeom>
          <a:noFill/>
          <a:ln>
            <a:noFill/>
          </a:ln>
        </p:spPr>
      </p:pic>
      <p:pic>
        <p:nvPicPr>
          <p:cNvPr id="115" name="Shape 115"/>
          <p:cNvPicPr preferRelativeResize="0"/>
          <p:nvPr/>
        </p:nvPicPr>
        <p:blipFill>
          <a:blip r:embed="rId4">
            <a:alphaModFix/>
          </a:blip>
          <a:stretch>
            <a:fillRect/>
          </a:stretch>
        </p:blipFill>
        <p:spPr>
          <a:xfrm>
            <a:off x="7604575" y="891450"/>
            <a:ext cx="1428750" cy="1428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311700" y="372725"/>
            <a:ext cx="8520600" cy="645000"/>
          </a:xfrm>
          <a:prstGeom prst="rect">
            <a:avLst/>
          </a:prstGeom>
        </p:spPr>
        <p:txBody>
          <a:bodyPr anchorCtr="0" anchor="t" bIns="91425" lIns="91425" rIns="91425" wrap="square" tIns="91425">
            <a:noAutofit/>
          </a:bodyPr>
          <a:lstStyle/>
          <a:p>
            <a:pPr indent="0" lvl="0" marL="0">
              <a:spcBef>
                <a:spcPts val="0"/>
              </a:spcBef>
              <a:buNone/>
            </a:pPr>
            <a:r>
              <a:rPr lang="en"/>
              <a:t>Programming</a:t>
            </a:r>
          </a:p>
        </p:txBody>
      </p:sp>
      <p:sp>
        <p:nvSpPr>
          <p:cNvPr id="121" name="Shape 121"/>
          <p:cNvSpPr txBox="1"/>
          <p:nvPr>
            <p:ph idx="1" type="body"/>
          </p:nvPr>
        </p:nvSpPr>
        <p:spPr>
          <a:xfrm>
            <a:off x="311700" y="1417800"/>
            <a:ext cx="8520600" cy="31509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Made using Unity</a:t>
            </a:r>
          </a:p>
          <a:p>
            <a:pPr indent="-317500" lvl="1" marL="914400" rtl="0">
              <a:spcBef>
                <a:spcPts val="0"/>
              </a:spcBef>
              <a:spcAft>
                <a:spcPts val="0"/>
              </a:spcAft>
              <a:buSzPts val="1400"/>
              <a:buChar char="○"/>
            </a:pPr>
            <a:r>
              <a:rPr lang="en"/>
              <a:t>Coded in C#</a:t>
            </a:r>
          </a:p>
          <a:p>
            <a:pPr indent="-342900" lvl="0" marL="457200" rtl="0">
              <a:spcBef>
                <a:spcPts val="0"/>
              </a:spcBef>
              <a:spcAft>
                <a:spcPts val="0"/>
              </a:spcAft>
              <a:buSzPts val="1800"/>
              <a:buChar char="●"/>
            </a:pPr>
            <a:r>
              <a:rPr lang="en"/>
              <a:t>Runs at 60FPS</a:t>
            </a:r>
          </a:p>
          <a:p>
            <a:pPr indent="-342900" lvl="0" marL="457200" rtl="0">
              <a:spcBef>
                <a:spcPts val="0"/>
              </a:spcBef>
              <a:spcAft>
                <a:spcPts val="0"/>
              </a:spcAft>
              <a:buSzPts val="1800"/>
              <a:buChar char="●"/>
            </a:pPr>
            <a:r>
              <a:rPr lang="en"/>
              <a:t>Utilizes built-in Unity features</a:t>
            </a:r>
          </a:p>
          <a:p>
            <a:pPr indent="-317500" lvl="1" marL="914400" rtl="0">
              <a:spcBef>
                <a:spcPts val="0"/>
              </a:spcBef>
              <a:spcAft>
                <a:spcPts val="0"/>
              </a:spcAft>
              <a:buSzPts val="1400"/>
              <a:buChar char="○"/>
            </a:pPr>
            <a:r>
              <a:rPr lang="en"/>
              <a:t>Physics</a:t>
            </a:r>
          </a:p>
          <a:p>
            <a:pPr indent="-317500" lvl="1" marL="914400" rtl="0">
              <a:spcBef>
                <a:spcPts val="0"/>
              </a:spcBef>
              <a:spcAft>
                <a:spcPts val="0"/>
              </a:spcAft>
              <a:buSzPts val="1400"/>
              <a:buChar char="○"/>
            </a:pPr>
            <a:r>
              <a:rPr lang="en"/>
              <a:t>UI</a:t>
            </a:r>
          </a:p>
          <a:p>
            <a:pPr indent="-317500" lvl="1" marL="914400" rtl="0">
              <a:spcBef>
                <a:spcPts val="0"/>
              </a:spcBef>
              <a:spcAft>
                <a:spcPts val="0"/>
              </a:spcAft>
              <a:buSzPts val="1400"/>
              <a:buChar char="○"/>
            </a:pPr>
            <a:r>
              <a:rPr lang="en"/>
              <a:t>Hiboxes</a:t>
            </a:r>
          </a:p>
          <a:p>
            <a:pPr indent="-317500" lvl="1" marL="914400" rtl="0">
              <a:spcBef>
                <a:spcPts val="0"/>
              </a:spcBef>
              <a:spcAft>
                <a:spcPts val="0"/>
              </a:spcAft>
              <a:buSzPts val="1400"/>
              <a:buChar char="○"/>
            </a:pPr>
            <a:r>
              <a:rPr lang="en"/>
              <a:t>Animations</a:t>
            </a:r>
          </a:p>
          <a:p>
            <a:pPr indent="-342900" lvl="0" marL="457200" rtl="0">
              <a:spcBef>
                <a:spcPts val="0"/>
              </a:spcBef>
              <a:buSzPts val="1800"/>
              <a:buChar char="●"/>
            </a:pPr>
            <a:r>
              <a:rPr lang="en"/>
              <a:t>Full controller support</a:t>
            </a:r>
          </a:p>
        </p:txBody>
      </p:sp>
      <p:pic>
        <p:nvPicPr>
          <p:cNvPr id="122" name="Shape 122"/>
          <p:cNvPicPr preferRelativeResize="0"/>
          <p:nvPr/>
        </p:nvPicPr>
        <p:blipFill>
          <a:blip r:embed="rId3">
            <a:alphaModFix/>
          </a:blip>
          <a:stretch>
            <a:fillRect/>
          </a:stretch>
        </p:blipFill>
        <p:spPr>
          <a:xfrm>
            <a:off x="4243950" y="365900"/>
            <a:ext cx="4286250" cy="4286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