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Playfair Displ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7.xml"/><Relationship Id="rId22" Type="http://schemas.openxmlformats.org/officeDocument/2006/relationships/font" Target="fonts/Lato-italic.fntdata"/><Relationship Id="rId10" Type="http://schemas.openxmlformats.org/officeDocument/2006/relationships/slide" Target="slides/slide6.xml"/><Relationship Id="rId21" Type="http://schemas.openxmlformats.org/officeDocument/2006/relationships/font" Target="fonts/Lat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layfairDisplay-bold.fntdata"/><Relationship Id="rId16" Type="http://schemas.openxmlformats.org/officeDocument/2006/relationships/font" Target="fonts/PlayfairDisplay-regular.fntdata"/><Relationship Id="rId5" Type="http://schemas.openxmlformats.org/officeDocument/2006/relationships/slide" Target="slides/slide1.xml"/><Relationship Id="rId19" Type="http://schemas.openxmlformats.org/officeDocument/2006/relationships/font" Target="fonts/PlayfairDisplay-boldItalic.fntdata"/><Relationship Id="rId6" Type="http://schemas.openxmlformats.org/officeDocument/2006/relationships/slide" Target="slides/slide2.xml"/><Relationship Id="rId18" Type="http://schemas.openxmlformats.org/officeDocument/2006/relationships/font" Target="fonts/PlayfairDisplay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2" name="Shape 1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1000"/>
              </a:spcBef>
              <a:buSzPct val="100000"/>
              <a:defRPr sz="4800"/>
            </a:lvl1pPr>
            <a:lvl2pPr lvl="1">
              <a:spcBef>
                <a:spcPts val="1000"/>
              </a:spcBef>
              <a:buSzPct val="100000"/>
              <a:defRPr sz="4800"/>
            </a:lvl2pPr>
            <a:lvl3pPr lvl="2">
              <a:spcBef>
                <a:spcPts val="1000"/>
              </a:spcBef>
              <a:buSzPct val="100000"/>
              <a:defRPr sz="4800"/>
            </a:lvl3pPr>
            <a:lvl4pPr lvl="3">
              <a:spcBef>
                <a:spcPts val="1000"/>
              </a:spcBef>
              <a:buSzPct val="100000"/>
              <a:defRPr sz="4800"/>
            </a:lvl4pPr>
            <a:lvl5pPr lvl="4">
              <a:spcBef>
                <a:spcPts val="1000"/>
              </a:spcBef>
              <a:buSzPct val="100000"/>
              <a:defRPr sz="4800"/>
            </a:lvl5pPr>
            <a:lvl6pPr lvl="5">
              <a:spcBef>
                <a:spcPts val="1000"/>
              </a:spcBef>
              <a:buSzPct val="100000"/>
              <a:defRPr sz="4800"/>
            </a:lvl6pPr>
            <a:lvl7pPr lvl="6">
              <a:spcBef>
                <a:spcPts val="1000"/>
              </a:spcBef>
              <a:buSzPct val="100000"/>
              <a:defRPr sz="4800"/>
            </a:lvl7pPr>
            <a:lvl8pPr lvl="7">
              <a:spcBef>
                <a:spcPts val="1000"/>
              </a:spcBef>
              <a:buSzPct val="100000"/>
              <a:defRPr sz="4800"/>
            </a:lvl8pPr>
            <a:lvl9pPr lvl="8">
              <a:spcBef>
                <a:spcPts val="1000"/>
              </a:spcBef>
              <a:buSzPct val="100000"/>
              <a:defRPr sz="48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 txBox="1"/>
          <p:nvPr>
            <p:ph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3" name="Shape 23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" name="Shape 2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hape 28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" name="Shape 29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hape 3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" name="Shape 3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" name="Shape 4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8" name="Shape 4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" name="Shape 49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50" name="Shape 50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ue-gold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rive.google.com/file/d/0BztaOhU5DftfWk1yM1dubk9idzg/view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jpg"/><Relationship Id="rId4" Type="http://schemas.openxmlformats.org/officeDocument/2006/relationships/image" Target="../media/image11.png"/><Relationship Id="rId5" Type="http://schemas.openxmlformats.org/officeDocument/2006/relationships/image" Target="../media/image5.png"/><Relationship Id="rId6" Type="http://schemas.openxmlformats.org/officeDocument/2006/relationships/image" Target="../media/image8.png"/><Relationship Id="rId7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91AE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idx="1" type="subTitle"/>
          </p:nvPr>
        </p:nvSpPr>
        <p:spPr>
          <a:xfrm>
            <a:off x="625488" y="3220950"/>
            <a:ext cx="7893000" cy="1274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Iteration Report #3</a:t>
            </a:r>
          </a:p>
        </p:txBody>
      </p:sp>
      <p:pic>
        <p:nvPicPr>
          <p:cNvPr id="69" name="Shape 69"/>
          <p:cNvPicPr preferRelativeResize="0"/>
          <p:nvPr/>
        </p:nvPicPr>
        <p:blipFill rotWithShape="1">
          <a:blip r:embed="rId3">
            <a:alphaModFix/>
          </a:blip>
          <a:srcRect b="8263" l="3995" r="4370" t="8096"/>
          <a:stretch/>
        </p:blipFill>
        <p:spPr>
          <a:xfrm>
            <a:off x="1829475" y="1115675"/>
            <a:ext cx="5485025" cy="258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91AE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Game Demo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137" name="Shape 137" title="2017-10-13 15-52-58.flv">
            <a:hlinkClick r:id="rId3"/>
          </p:cNvPr>
          <p:cNvSpPr/>
          <p:nvPr/>
        </p:nvSpPr>
        <p:spPr>
          <a:xfrm>
            <a:off x="2088625" y="941500"/>
            <a:ext cx="5163325" cy="387247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91AE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 for our good boy?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image.jpg"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2625" y="1130400"/>
            <a:ext cx="4967604" cy="3725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91AE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Team Storm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Brett Blackstock</a:t>
            </a:r>
            <a:r>
              <a:rPr lang="en">
                <a:solidFill>
                  <a:srgbClr val="FFFFFF"/>
                </a:solidFill>
              </a:rPr>
              <a:t> - Project Leader, Lead Programmer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Michael Krause </a:t>
            </a:r>
            <a:r>
              <a:rPr lang="en">
                <a:solidFill>
                  <a:srgbClr val="FFFFFF"/>
                </a:solidFill>
              </a:rPr>
              <a:t>- Project Manager, Lead Narrative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Charlie Brown </a:t>
            </a:r>
            <a:r>
              <a:rPr lang="en">
                <a:solidFill>
                  <a:srgbClr val="FFFFFF"/>
                </a:solidFill>
              </a:rPr>
              <a:t>- Narrative / Utility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Wade Hetland </a:t>
            </a:r>
            <a:r>
              <a:rPr lang="en">
                <a:solidFill>
                  <a:srgbClr val="FFFFFF"/>
                </a:solidFill>
              </a:rPr>
              <a:t>- Narrative / Utility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Rachel Groth </a:t>
            </a:r>
            <a:r>
              <a:rPr lang="en">
                <a:solidFill>
                  <a:srgbClr val="FFFFFF"/>
                </a:solidFill>
              </a:rPr>
              <a:t>- Programmer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David Enersen </a:t>
            </a:r>
            <a:r>
              <a:rPr lang="en">
                <a:solidFill>
                  <a:srgbClr val="FFFFFF"/>
                </a:solidFill>
              </a:rPr>
              <a:t>- Lead Artist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Quincton Rush</a:t>
            </a:r>
            <a:r>
              <a:rPr lang="en">
                <a:solidFill>
                  <a:srgbClr val="FFFFFF"/>
                </a:solidFill>
              </a:rPr>
              <a:t> - 2D Artist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Skyler Wittmer</a:t>
            </a:r>
            <a:r>
              <a:rPr lang="en">
                <a:solidFill>
                  <a:srgbClr val="FFFFFF"/>
                </a:solidFill>
              </a:rPr>
              <a:t> - 2D Artist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Garrett Verhoeven</a:t>
            </a:r>
            <a:r>
              <a:rPr lang="en">
                <a:solidFill>
                  <a:srgbClr val="FFFFFF"/>
                </a:solidFill>
              </a:rPr>
              <a:t> - Contract Sound Designer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91AE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Audio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Sound effect drafts for: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Normal attack hits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Special attack hits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Blocking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Movement</a:t>
            </a:r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Basic Fight Song Draft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91AE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Programming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Dummy animations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Movement bug fixes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Basic special gauges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Implementing controller input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Flip hitboxes after side changes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Blocking zones and variable damage</a:t>
            </a:r>
          </a:p>
          <a:p>
            <a:pPr indent="-342900" lvl="0" marL="457200">
              <a:spcBef>
                <a:spcPts val="0"/>
              </a:spcBef>
            </a:pPr>
            <a:r>
              <a:rPr lang="en"/>
              <a:t>Most attacks are implemented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91AE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Narrative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395500"/>
            <a:ext cx="8520600" cy="315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Created names for every special move</a:t>
            </a:r>
          </a:p>
          <a:p>
            <a:pPr indent="-342900" lvl="0" marL="457200">
              <a:spcBef>
                <a:spcPts val="0"/>
              </a:spcBef>
            </a:pPr>
            <a:r>
              <a:rPr lang="en"/>
              <a:t>UI Stuff (Themes our world)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91AE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UI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UI theme decided upon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</a:pPr>
            <a:r>
              <a:rPr lang="en"/>
              <a:t>Angular</a:t>
            </a:r>
          </a:p>
          <a:p>
            <a:pPr indent="-342900" lvl="0" marL="457200">
              <a:spcBef>
                <a:spcPts val="0"/>
              </a:spcBef>
            </a:pPr>
            <a:r>
              <a:rPr lang="en"/>
              <a:t>Battle UI drafted</a:t>
            </a:r>
          </a:p>
        </p:txBody>
      </p:sp>
      <p:pic>
        <p:nvPicPr>
          <p:cNvPr id="100" name="Shape 100"/>
          <p:cNvPicPr preferRelativeResize="0"/>
          <p:nvPr/>
        </p:nvPicPr>
        <p:blipFill rotWithShape="1">
          <a:blip r:embed="rId3">
            <a:alphaModFix/>
          </a:blip>
          <a:srcRect b="16848" l="0" r="0" t="20376"/>
          <a:stretch/>
        </p:blipFill>
        <p:spPr>
          <a:xfrm>
            <a:off x="4475600" y="498100"/>
            <a:ext cx="4317748" cy="2032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897" y="4012675"/>
            <a:ext cx="3645725" cy="104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5900" y="2802275"/>
            <a:ext cx="4125975" cy="137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64875" y="3218400"/>
            <a:ext cx="1355925" cy="70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5032000" y="2802275"/>
            <a:ext cx="4061625" cy="137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50225" y="3551025"/>
            <a:ext cx="461650" cy="46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91AE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Art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Prototype sprites for Lynne</a:t>
            </a:r>
          </a:p>
          <a:p>
            <a:pPr indent="-342900" lvl="0" marL="457200">
              <a:spcBef>
                <a:spcPts val="0"/>
              </a:spcBef>
            </a:pPr>
            <a:r>
              <a:rPr lang="en"/>
              <a:t>More detailed idle animations</a:t>
            </a: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1325" y="0"/>
            <a:ext cx="3654850" cy="182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1250" y="1639075"/>
            <a:ext cx="3314500" cy="16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6350" y="2668375"/>
            <a:ext cx="2378500" cy="237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80500" y="2519725"/>
            <a:ext cx="2527150" cy="252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91AE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Menus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417800"/>
            <a:ext cx="4491300" cy="315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Prototype Main Menu and Character Select screens</a:t>
            </a:r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Character choices carry over</a:t>
            </a:r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5400" y="904900"/>
            <a:ext cx="3174574" cy="187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5399" y="2779052"/>
            <a:ext cx="3174575" cy="17896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91AE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Trello Cards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417800"/>
            <a:ext cx="4254900" cy="315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300"/>
              <a:t>Implement Dummy Animations</a:t>
            </a:r>
          </a:p>
          <a:p>
            <a: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300"/>
              <a:t>Create names for special moves</a:t>
            </a:r>
          </a:p>
          <a:p>
            <a: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300"/>
              <a:t>Implement basic special gauges</a:t>
            </a:r>
          </a:p>
          <a:p>
            <a: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300"/>
              <a:t>Research sound programs to be used for making sound effects</a:t>
            </a:r>
          </a:p>
          <a:p>
            <a: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300"/>
              <a:t>Prototype sprites for all moves (Lynne)</a:t>
            </a:r>
          </a:p>
          <a:p>
            <a: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300"/>
              <a:t>Make Lynne base model sprite</a:t>
            </a:r>
          </a:p>
          <a:p>
            <a: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300"/>
              <a:t>Implement basic Main Menu in Unity</a:t>
            </a:r>
          </a:p>
          <a:p>
            <a: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300"/>
              <a:t>Draft Normal Hit SFX</a:t>
            </a:r>
          </a:p>
          <a:p>
            <a: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300"/>
              <a:t>Draft Block/Armor SFX</a:t>
            </a:r>
          </a:p>
          <a:p>
            <a: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300"/>
              <a:t>Draft Special Attack SFX</a:t>
            </a:r>
          </a:p>
          <a:p>
            <a: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300"/>
              <a:t>Research and implement controller input</a:t>
            </a:r>
          </a:p>
          <a:p>
            <a: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300"/>
              <a:t>2nd Draft of Battle UI</a:t>
            </a:r>
          </a:p>
          <a:p>
            <a: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300"/>
              <a:t>Update background art in the build</a:t>
            </a:r>
          </a:p>
          <a:p>
            <a:pPr indent="-311150" lvl="0" marL="4572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" sz="1300"/>
              <a:t>Implement basic blocking mechanic in Unity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4566600" y="1417800"/>
            <a:ext cx="4254900" cy="315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300"/>
              <a:t>Flip hitboxes when you change sides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300"/>
              <a:t>Convert Audacity SFX to .wav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300"/>
              <a:t>Create Character Select screen prototype in Unity</a:t>
            </a:r>
          </a:p>
          <a:p>
            <a:pPr indent="-311150" lvl="0" marL="457200" rtl="0">
              <a:spcBef>
                <a:spcPts val="0"/>
              </a:spcBef>
              <a:buSzPct val="100000"/>
            </a:pPr>
            <a:r>
              <a:rPr lang="en" sz="1300"/>
              <a:t>Unity script chaining scenes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