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Playfair Displ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layfairDisplay-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layfairDisplay-italic.fntdata"/><Relationship Id="rId14" Type="http://schemas.openxmlformats.org/officeDocument/2006/relationships/font" Target="fonts/PlayfairDisplay-bold.fntdata"/><Relationship Id="rId17" Type="http://schemas.openxmlformats.org/officeDocument/2006/relationships/font" Target="fonts/Lato-regular.fntdata"/><Relationship Id="rId16" Type="http://schemas.openxmlformats.org/officeDocument/2006/relationships/font" Target="fonts/PlayfairDisplay-boldItalic.fntdata"/><Relationship Id="rId5" Type="http://schemas.openxmlformats.org/officeDocument/2006/relationships/slide" Target="slides/slide1.xml"/><Relationship Id="rId19" Type="http://schemas.openxmlformats.org/officeDocument/2006/relationships/font" Target="fonts/Lato-italic.fntdata"/><Relationship Id="rId6" Type="http://schemas.openxmlformats.org/officeDocument/2006/relationships/slide" Target="slides/slide2.xml"/><Relationship Id="rId18" Type="http://schemas.openxmlformats.org/officeDocument/2006/relationships/font" Target="fonts/La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Pics for characters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586721" y="0"/>
            <a:ext cx="7970700" cy="666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11" name="Shape 11"/>
          <p:cNvSpPr/>
          <p:nvPr/>
        </p:nvSpPr>
        <p:spPr>
          <a:xfrm>
            <a:off x="586721" y="5076900"/>
            <a:ext cx="7970700" cy="66600"/>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cxnSp>
        <p:nvCxnSpPr>
          <p:cNvPr id="12" name="Shape 12"/>
          <p:cNvCxnSpPr/>
          <p:nvPr/>
        </p:nvCxnSpPr>
        <p:spPr>
          <a:xfrm>
            <a:off x="733219" y="2235351"/>
            <a:ext cx="385200" cy="0"/>
          </a:xfrm>
          <a:prstGeom prst="straightConnector1">
            <a:avLst/>
          </a:prstGeom>
          <a:noFill/>
          <a:ln cap="flat" cmpd="sng" w="28575">
            <a:solidFill>
              <a:schemeClr val="dk1"/>
            </a:solidFill>
            <a:prstDash val="solid"/>
            <a:round/>
            <a:headEnd len="med" w="med" type="none"/>
            <a:tailEnd len="med" w="med" type="none"/>
          </a:ln>
        </p:spPr>
      </p:cxnSp>
      <p:sp>
        <p:nvSpPr>
          <p:cNvPr id="13" name="Shape 13"/>
          <p:cNvSpPr txBox="1"/>
          <p:nvPr>
            <p:ph type="ctrTitle"/>
          </p:nvPr>
        </p:nvSpPr>
        <p:spPr>
          <a:xfrm>
            <a:off x="630600" y="136800"/>
            <a:ext cx="7893000" cy="1853700"/>
          </a:xfrm>
          <a:prstGeom prst="rect">
            <a:avLst/>
          </a:prstGeom>
        </p:spPr>
        <p:txBody>
          <a:bodyPr anchorCtr="0" anchor="b" bIns="91425" lIns="91425" rIns="91425" wrap="square" tIns="91425"/>
          <a:lstStyle>
            <a:lvl1pPr lvl="0">
              <a:spcBef>
                <a:spcPts val="1000"/>
              </a:spcBef>
              <a:buSzPct val="100000"/>
              <a:defRPr sz="4800"/>
            </a:lvl1pPr>
            <a:lvl2pPr lvl="1">
              <a:spcBef>
                <a:spcPts val="1000"/>
              </a:spcBef>
              <a:buSzPct val="100000"/>
              <a:defRPr sz="4800"/>
            </a:lvl2pPr>
            <a:lvl3pPr lvl="2">
              <a:spcBef>
                <a:spcPts val="1000"/>
              </a:spcBef>
              <a:buSzPct val="100000"/>
              <a:defRPr sz="4800"/>
            </a:lvl3pPr>
            <a:lvl4pPr lvl="3">
              <a:spcBef>
                <a:spcPts val="1000"/>
              </a:spcBef>
              <a:buSzPct val="100000"/>
              <a:defRPr sz="4800"/>
            </a:lvl4pPr>
            <a:lvl5pPr lvl="4">
              <a:spcBef>
                <a:spcPts val="1000"/>
              </a:spcBef>
              <a:buSzPct val="100000"/>
              <a:defRPr sz="4800"/>
            </a:lvl5pPr>
            <a:lvl6pPr lvl="5">
              <a:spcBef>
                <a:spcPts val="1000"/>
              </a:spcBef>
              <a:buSzPct val="100000"/>
              <a:defRPr sz="4800"/>
            </a:lvl6pPr>
            <a:lvl7pPr lvl="6">
              <a:spcBef>
                <a:spcPts val="1000"/>
              </a:spcBef>
              <a:buSzPct val="100000"/>
              <a:defRPr sz="4800"/>
            </a:lvl7pPr>
            <a:lvl8pPr lvl="7">
              <a:spcBef>
                <a:spcPts val="1000"/>
              </a:spcBef>
              <a:buSzPct val="100000"/>
              <a:defRPr sz="4800"/>
            </a:lvl8pPr>
            <a:lvl9pPr lvl="8">
              <a:spcBef>
                <a:spcPts val="1000"/>
              </a:spcBef>
              <a:buSzPct val="100000"/>
              <a:defRPr sz="4800"/>
            </a:lvl9pPr>
          </a:lstStyle>
          <a:p/>
        </p:txBody>
      </p:sp>
      <p:sp>
        <p:nvSpPr>
          <p:cNvPr id="14" name="Shape 14"/>
          <p:cNvSpPr txBox="1"/>
          <p:nvPr>
            <p:ph idx="1" type="subTitle"/>
          </p:nvPr>
        </p:nvSpPr>
        <p:spPr>
          <a:xfrm>
            <a:off x="630600" y="3228375"/>
            <a:ext cx="7893000" cy="1274100"/>
          </a:xfrm>
          <a:prstGeom prst="rect">
            <a:avLst/>
          </a:prstGeom>
        </p:spPr>
        <p:txBody>
          <a:bodyPr anchorCtr="0" anchor="b" bIns="91425" lIns="91425" rIns="91425" wrap="square" tIns="91425"/>
          <a:lstStyle>
            <a:lvl1pPr lvl="0">
              <a:lnSpc>
                <a:spcPct val="100000"/>
              </a:lnSpc>
              <a:spcBef>
                <a:spcPts val="1000"/>
              </a:spcBef>
              <a:spcAft>
                <a:spcPts val="0"/>
              </a:spcAft>
              <a:buClr>
                <a:schemeClr val="accent6"/>
              </a:buClr>
              <a:buSzPct val="100000"/>
              <a:buNone/>
              <a:defRPr sz="2400">
                <a:solidFill>
                  <a:schemeClr val="accent6"/>
                </a:solidFill>
              </a:defRPr>
            </a:lvl1pPr>
            <a:lvl2pPr lvl="1">
              <a:lnSpc>
                <a:spcPct val="100000"/>
              </a:lnSpc>
              <a:spcBef>
                <a:spcPts val="1000"/>
              </a:spcBef>
              <a:spcAft>
                <a:spcPts val="0"/>
              </a:spcAft>
              <a:buClr>
                <a:schemeClr val="accent6"/>
              </a:buClr>
              <a:buSzPct val="100000"/>
              <a:buNone/>
              <a:defRPr sz="2400">
                <a:solidFill>
                  <a:schemeClr val="accent6"/>
                </a:solidFill>
              </a:defRPr>
            </a:lvl2pPr>
            <a:lvl3pPr lvl="2">
              <a:lnSpc>
                <a:spcPct val="100000"/>
              </a:lnSpc>
              <a:spcBef>
                <a:spcPts val="1000"/>
              </a:spcBef>
              <a:spcAft>
                <a:spcPts val="0"/>
              </a:spcAft>
              <a:buClr>
                <a:schemeClr val="accent6"/>
              </a:buClr>
              <a:buSzPct val="100000"/>
              <a:buNone/>
              <a:defRPr sz="2400">
                <a:solidFill>
                  <a:schemeClr val="accent6"/>
                </a:solidFill>
              </a:defRPr>
            </a:lvl3pPr>
            <a:lvl4pPr lvl="3">
              <a:lnSpc>
                <a:spcPct val="100000"/>
              </a:lnSpc>
              <a:spcBef>
                <a:spcPts val="1000"/>
              </a:spcBef>
              <a:spcAft>
                <a:spcPts val="0"/>
              </a:spcAft>
              <a:buClr>
                <a:schemeClr val="accent6"/>
              </a:buClr>
              <a:buSzPct val="100000"/>
              <a:buNone/>
              <a:defRPr sz="2400">
                <a:solidFill>
                  <a:schemeClr val="accent6"/>
                </a:solidFill>
              </a:defRPr>
            </a:lvl4pPr>
            <a:lvl5pPr lvl="4">
              <a:lnSpc>
                <a:spcPct val="100000"/>
              </a:lnSpc>
              <a:spcBef>
                <a:spcPts val="1000"/>
              </a:spcBef>
              <a:spcAft>
                <a:spcPts val="0"/>
              </a:spcAft>
              <a:buClr>
                <a:schemeClr val="accent6"/>
              </a:buClr>
              <a:buSzPct val="100000"/>
              <a:buNone/>
              <a:defRPr sz="2400">
                <a:solidFill>
                  <a:schemeClr val="accent6"/>
                </a:solidFill>
              </a:defRPr>
            </a:lvl5pPr>
            <a:lvl6pPr lvl="5">
              <a:lnSpc>
                <a:spcPct val="100000"/>
              </a:lnSpc>
              <a:spcBef>
                <a:spcPts val="1000"/>
              </a:spcBef>
              <a:spcAft>
                <a:spcPts val="0"/>
              </a:spcAft>
              <a:buClr>
                <a:schemeClr val="accent6"/>
              </a:buClr>
              <a:buSzPct val="100000"/>
              <a:buNone/>
              <a:defRPr sz="2400">
                <a:solidFill>
                  <a:schemeClr val="accent6"/>
                </a:solidFill>
              </a:defRPr>
            </a:lvl6pPr>
            <a:lvl7pPr lvl="6">
              <a:lnSpc>
                <a:spcPct val="100000"/>
              </a:lnSpc>
              <a:spcBef>
                <a:spcPts val="1000"/>
              </a:spcBef>
              <a:spcAft>
                <a:spcPts val="0"/>
              </a:spcAft>
              <a:buClr>
                <a:schemeClr val="accent6"/>
              </a:buClr>
              <a:buSzPct val="100000"/>
              <a:buNone/>
              <a:defRPr sz="2400">
                <a:solidFill>
                  <a:schemeClr val="accent6"/>
                </a:solidFill>
              </a:defRPr>
            </a:lvl7pPr>
            <a:lvl8pPr lvl="7">
              <a:lnSpc>
                <a:spcPct val="100000"/>
              </a:lnSpc>
              <a:spcBef>
                <a:spcPts val="1000"/>
              </a:spcBef>
              <a:spcAft>
                <a:spcPts val="0"/>
              </a:spcAft>
              <a:buClr>
                <a:schemeClr val="accent6"/>
              </a:buClr>
              <a:buSzPct val="100000"/>
              <a:buNone/>
              <a:defRPr sz="2400">
                <a:solidFill>
                  <a:schemeClr val="accent6"/>
                </a:solidFill>
              </a:defRPr>
            </a:lvl8pPr>
            <a:lvl9pPr lvl="8">
              <a:lnSpc>
                <a:spcPct val="100000"/>
              </a:lnSpc>
              <a:spcBef>
                <a:spcPts val="1000"/>
              </a:spcBef>
              <a:spcAft>
                <a:spcPts val="0"/>
              </a:spcAft>
              <a:buClr>
                <a:schemeClr val="accent6"/>
              </a:buClr>
              <a:buSzPct val="100000"/>
              <a:buNone/>
              <a:defRPr sz="2400">
                <a:solidFill>
                  <a:schemeClr val="accent6"/>
                </a:solidFill>
              </a:defRPr>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6" name="Shape 56"/>
        <p:cNvGrpSpPr/>
        <p:nvPr/>
      </p:nvGrpSpPr>
      <p:grpSpPr>
        <a:xfrm>
          <a:off x="0" y="0"/>
          <a:ext cx="0" cy="0"/>
          <a:chOff x="0" y="0"/>
          <a:chExt cx="0" cy="0"/>
        </a:xfrm>
      </p:grpSpPr>
      <p:sp>
        <p:nvSpPr>
          <p:cNvPr id="57" name="Shape 57"/>
          <p:cNvSpPr/>
          <p:nvPr/>
        </p:nvSpPr>
        <p:spPr>
          <a:xfrm>
            <a:off x="586721" y="0"/>
            <a:ext cx="7970700" cy="666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58" name="Shape 58"/>
          <p:cNvSpPr/>
          <p:nvPr/>
        </p:nvSpPr>
        <p:spPr>
          <a:xfrm>
            <a:off x="586721" y="5076900"/>
            <a:ext cx="7970700" cy="66600"/>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9" name="Shape 59"/>
          <p:cNvSpPr txBox="1"/>
          <p:nvPr>
            <p:ph type="title"/>
          </p:nvPr>
        </p:nvSpPr>
        <p:spPr>
          <a:xfrm>
            <a:off x="586725" y="1353788"/>
            <a:ext cx="7970700" cy="1538400"/>
          </a:xfrm>
          <a:prstGeom prst="rect">
            <a:avLst/>
          </a:prstGeom>
        </p:spPr>
        <p:txBody>
          <a:bodyPr anchorCtr="0" anchor="ctr" bIns="91425" lIns="91425" rIns="91425" wrap="square" tIns="91425"/>
          <a:lstStyle>
            <a:lvl1pPr lvl="0" algn="ctr">
              <a:spcBef>
                <a:spcPts val="0"/>
              </a:spcBef>
              <a:buClr>
                <a:schemeClr val="accent6"/>
              </a:buClr>
              <a:buSzPct val="100000"/>
              <a:defRPr sz="10800">
                <a:solidFill>
                  <a:schemeClr val="accent6"/>
                </a:solidFill>
              </a:defRPr>
            </a:lvl1pPr>
            <a:lvl2pPr lvl="1" algn="ctr">
              <a:spcBef>
                <a:spcPts val="0"/>
              </a:spcBef>
              <a:buClr>
                <a:schemeClr val="accent6"/>
              </a:buClr>
              <a:buSzPct val="100000"/>
              <a:defRPr sz="10800">
                <a:solidFill>
                  <a:schemeClr val="accent6"/>
                </a:solidFill>
              </a:defRPr>
            </a:lvl2pPr>
            <a:lvl3pPr lvl="2" algn="ctr">
              <a:spcBef>
                <a:spcPts val="0"/>
              </a:spcBef>
              <a:buClr>
                <a:schemeClr val="accent6"/>
              </a:buClr>
              <a:buSzPct val="100000"/>
              <a:defRPr sz="10800">
                <a:solidFill>
                  <a:schemeClr val="accent6"/>
                </a:solidFill>
              </a:defRPr>
            </a:lvl3pPr>
            <a:lvl4pPr lvl="3" algn="ctr">
              <a:spcBef>
                <a:spcPts val="0"/>
              </a:spcBef>
              <a:buClr>
                <a:schemeClr val="accent6"/>
              </a:buClr>
              <a:buSzPct val="100000"/>
              <a:defRPr sz="10800">
                <a:solidFill>
                  <a:schemeClr val="accent6"/>
                </a:solidFill>
              </a:defRPr>
            </a:lvl4pPr>
            <a:lvl5pPr lvl="4" algn="ctr">
              <a:spcBef>
                <a:spcPts val="0"/>
              </a:spcBef>
              <a:buClr>
                <a:schemeClr val="accent6"/>
              </a:buClr>
              <a:buSzPct val="100000"/>
              <a:defRPr sz="10800">
                <a:solidFill>
                  <a:schemeClr val="accent6"/>
                </a:solidFill>
              </a:defRPr>
            </a:lvl5pPr>
            <a:lvl6pPr lvl="5" algn="ctr">
              <a:spcBef>
                <a:spcPts val="0"/>
              </a:spcBef>
              <a:buClr>
                <a:schemeClr val="accent6"/>
              </a:buClr>
              <a:buSzPct val="100000"/>
              <a:defRPr sz="10800">
                <a:solidFill>
                  <a:schemeClr val="accent6"/>
                </a:solidFill>
              </a:defRPr>
            </a:lvl6pPr>
            <a:lvl7pPr lvl="6" algn="ctr">
              <a:spcBef>
                <a:spcPts val="0"/>
              </a:spcBef>
              <a:buClr>
                <a:schemeClr val="accent6"/>
              </a:buClr>
              <a:buSzPct val="100000"/>
              <a:defRPr sz="10800">
                <a:solidFill>
                  <a:schemeClr val="accent6"/>
                </a:solidFill>
              </a:defRPr>
            </a:lvl7pPr>
            <a:lvl8pPr lvl="7" algn="ctr">
              <a:spcBef>
                <a:spcPts val="0"/>
              </a:spcBef>
              <a:buClr>
                <a:schemeClr val="accent6"/>
              </a:buClr>
              <a:buSzPct val="100000"/>
              <a:defRPr sz="10800">
                <a:solidFill>
                  <a:schemeClr val="accent6"/>
                </a:solidFill>
              </a:defRPr>
            </a:lvl8pPr>
            <a:lvl9pPr lvl="8" algn="ctr">
              <a:spcBef>
                <a:spcPts val="0"/>
              </a:spcBef>
              <a:buClr>
                <a:schemeClr val="accent6"/>
              </a:buClr>
              <a:buSzPct val="100000"/>
              <a:defRPr sz="10800">
                <a:solidFill>
                  <a:schemeClr val="accent6"/>
                </a:solidFill>
              </a:defRPr>
            </a:lvl9pPr>
          </a:lstStyle>
          <a:p/>
        </p:txBody>
      </p:sp>
      <p:sp>
        <p:nvSpPr>
          <p:cNvPr id="60" name="Shape 60"/>
          <p:cNvSpPr txBox="1"/>
          <p:nvPr>
            <p:ph idx="1" type="body"/>
          </p:nvPr>
        </p:nvSpPr>
        <p:spPr>
          <a:xfrm>
            <a:off x="586725" y="2968388"/>
            <a:ext cx="7970700" cy="10716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2" name="Shape 62"/>
        <p:cNvGrpSpPr/>
        <p:nvPr/>
      </p:nvGrpSpPr>
      <p:grpSpPr>
        <a:xfrm>
          <a:off x="0" y="0"/>
          <a:ext cx="0" cy="0"/>
          <a:chOff x="0" y="0"/>
          <a:chExt cx="0" cy="0"/>
        </a:xfrm>
      </p:grpSpPr>
      <p:sp>
        <p:nvSpPr>
          <p:cNvPr id="63" name="Shape 6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6" name="Shape 16"/>
        <p:cNvGrpSpPr/>
        <p:nvPr/>
      </p:nvGrpSpPr>
      <p:grpSpPr>
        <a:xfrm>
          <a:off x="0" y="0"/>
          <a:ext cx="0" cy="0"/>
          <a:chOff x="0" y="0"/>
          <a:chExt cx="0" cy="0"/>
        </a:xfrm>
      </p:grpSpPr>
      <p:sp>
        <p:nvSpPr>
          <p:cNvPr id="17" name="Shape 17"/>
          <p:cNvSpPr/>
          <p:nvPr/>
        </p:nvSpPr>
        <p:spPr>
          <a:xfrm>
            <a:off x="586721" y="5076900"/>
            <a:ext cx="7970700" cy="66600"/>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8" name="Shape 18"/>
          <p:cNvSpPr/>
          <p:nvPr/>
        </p:nvSpPr>
        <p:spPr>
          <a:xfrm>
            <a:off x="586721" y="0"/>
            <a:ext cx="7970700" cy="666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19" name="Shape 19"/>
          <p:cNvSpPr txBox="1"/>
          <p:nvPr>
            <p:ph type="title"/>
          </p:nvPr>
        </p:nvSpPr>
        <p:spPr>
          <a:xfrm>
            <a:off x="509550" y="1921350"/>
            <a:ext cx="8124900" cy="1300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1" name="Shape 21"/>
        <p:cNvGrpSpPr/>
        <p:nvPr/>
      </p:nvGrpSpPr>
      <p:grpSpPr>
        <a:xfrm>
          <a:off x="0" y="0"/>
          <a:ext cx="0" cy="0"/>
          <a:chOff x="0" y="0"/>
          <a:chExt cx="0" cy="0"/>
        </a:xfrm>
      </p:grpSpPr>
      <p:sp>
        <p:nvSpPr>
          <p:cNvPr id="22" name="Shape 22"/>
          <p:cNvSpPr/>
          <p:nvPr/>
        </p:nvSpPr>
        <p:spPr>
          <a:xfrm>
            <a:off x="-125" y="5045700"/>
            <a:ext cx="9144000" cy="97800"/>
          </a:xfrm>
          <a:prstGeom prst="rect">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cxnSp>
        <p:nvCxnSpPr>
          <p:cNvPr id="23" name="Shape 23"/>
          <p:cNvCxnSpPr/>
          <p:nvPr/>
        </p:nvCxnSpPr>
        <p:spPr>
          <a:xfrm>
            <a:off x="419425" y="1154195"/>
            <a:ext cx="385200" cy="0"/>
          </a:xfrm>
          <a:prstGeom prst="straightConnector1">
            <a:avLst/>
          </a:prstGeom>
          <a:noFill/>
          <a:ln cap="flat" cmpd="sng" w="28575">
            <a:solidFill>
              <a:schemeClr val="dk1"/>
            </a:solidFill>
            <a:prstDash val="solid"/>
            <a:round/>
            <a:headEnd len="med" w="med" type="none"/>
            <a:tailEnd len="med" w="med" type="none"/>
          </a:ln>
        </p:spPr>
      </p:cxnSp>
      <p:sp>
        <p:nvSpPr>
          <p:cNvPr id="24" name="Shape 24"/>
          <p:cNvSpPr txBox="1"/>
          <p:nvPr>
            <p:ph type="title"/>
          </p:nvPr>
        </p:nvSpPr>
        <p:spPr>
          <a:xfrm>
            <a:off x="311700" y="372725"/>
            <a:ext cx="8520600" cy="645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417800"/>
            <a:ext cx="8520600" cy="3150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7" name="Shape 27"/>
        <p:cNvGrpSpPr/>
        <p:nvPr/>
      </p:nvGrpSpPr>
      <p:grpSpPr>
        <a:xfrm>
          <a:off x="0" y="0"/>
          <a:ext cx="0" cy="0"/>
          <a:chOff x="0" y="0"/>
          <a:chExt cx="0" cy="0"/>
        </a:xfrm>
      </p:grpSpPr>
      <p:cxnSp>
        <p:nvCxnSpPr>
          <p:cNvPr id="28" name="Shape 28"/>
          <p:cNvCxnSpPr/>
          <p:nvPr/>
        </p:nvCxnSpPr>
        <p:spPr>
          <a:xfrm>
            <a:off x="419425" y="1154195"/>
            <a:ext cx="385200" cy="0"/>
          </a:xfrm>
          <a:prstGeom prst="straightConnector1">
            <a:avLst/>
          </a:prstGeom>
          <a:noFill/>
          <a:ln cap="flat" cmpd="sng" w="28575">
            <a:solidFill>
              <a:schemeClr val="dk1"/>
            </a:solidFill>
            <a:prstDash val="solid"/>
            <a:round/>
            <a:headEnd len="med" w="med" type="none"/>
            <a:tailEnd len="med" w="med" type="none"/>
          </a:ln>
        </p:spPr>
      </p:cxnSp>
      <p:sp>
        <p:nvSpPr>
          <p:cNvPr id="29" name="Shape 29"/>
          <p:cNvSpPr txBox="1"/>
          <p:nvPr>
            <p:ph type="title"/>
          </p:nvPr>
        </p:nvSpPr>
        <p:spPr>
          <a:xfrm>
            <a:off x="311700" y="372725"/>
            <a:ext cx="8520600" cy="645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 type="body"/>
          </p:nvPr>
        </p:nvSpPr>
        <p:spPr>
          <a:xfrm>
            <a:off x="311700" y="1417950"/>
            <a:ext cx="3999900" cy="31509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2" type="body"/>
          </p:nvPr>
        </p:nvSpPr>
        <p:spPr>
          <a:xfrm>
            <a:off x="4832400" y="1417950"/>
            <a:ext cx="3999900" cy="31509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3" name="Shape 33"/>
        <p:cNvGrpSpPr/>
        <p:nvPr/>
      </p:nvGrpSpPr>
      <p:grpSpPr>
        <a:xfrm>
          <a:off x="0" y="0"/>
          <a:ext cx="0" cy="0"/>
          <a:chOff x="0" y="0"/>
          <a:chExt cx="0" cy="0"/>
        </a:xfrm>
      </p:grpSpPr>
      <p:sp>
        <p:nvSpPr>
          <p:cNvPr id="34" name="Shape 34"/>
          <p:cNvSpPr txBox="1"/>
          <p:nvPr>
            <p:ph type="title"/>
          </p:nvPr>
        </p:nvSpPr>
        <p:spPr>
          <a:xfrm>
            <a:off x="311700" y="372725"/>
            <a:ext cx="8520600" cy="645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6" name="Shape 36"/>
        <p:cNvGrpSpPr/>
        <p:nvPr/>
      </p:nvGrpSpPr>
      <p:grpSpPr>
        <a:xfrm>
          <a:off x="0" y="0"/>
          <a:ext cx="0" cy="0"/>
          <a:chOff x="0" y="0"/>
          <a:chExt cx="0" cy="0"/>
        </a:xfrm>
      </p:grpSpPr>
      <p:cxnSp>
        <p:nvCxnSpPr>
          <p:cNvPr id="37" name="Shape 37"/>
          <p:cNvCxnSpPr/>
          <p:nvPr/>
        </p:nvCxnSpPr>
        <p:spPr>
          <a:xfrm>
            <a:off x="411044" y="1417772"/>
            <a:ext cx="385200" cy="0"/>
          </a:xfrm>
          <a:prstGeom prst="straightConnector1">
            <a:avLst/>
          </a:prstGeom>
          <a:noFill/>
          <a:ln cap="flat" cmpd="sng" w="28575">
            <a:solidFill>
              <a:schemeClr val="dk1"/>
            </a:solidFill>
            <a:prstDash val="solid"/>
            <a:round/>
            <a:headEnd len="med" w="med" type="none"/>
            <a:tailEnd len="med" w="med" type="none"/>
          </a:ln>
        </p:spPr>
      </p:cxnSp>
      <p:sp>
        <p:nvSpPr>
          <p:cNvPr id="38" name="Shape 38"/>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9" name="Shape 39"/>
          <p:cNvSpPr txBox="1"/>
          <p:nvPr>
            <p:ph idx="1" type="body"/>
          </p:nvPr>
        </p:nvSpPr>
        <p:spPr>
          <a:xfrm>
            <a:off x="311700" y="1640350"/>
            <a:ext cx="2808000" cy="29289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41" name="Shape 41"/>
        <p:cNvGrpSpPr/>
        <p:nvPr/>
      </p:nvGrpSpPr>
      <p:grpSpPr>
        <a:xfrm>
          <a:off x="0" y="0"/>
          <a:ext cx="0" cy="0"/>
          <a:chOff x="0" y="0"/>
          <a:chExt cx="0" cy="0"/>
        </a:xfrm>
      </p:grpSpPr>
      <p:sp>
        <p:nvSpPr>
          <p:cNvPr id="42" name="Shape 42"/>
          <p:cNvSpPr/>
          <p:nvPr/>
        </p:nvSpPr>
        <p:spPr>
          <a:xfrm>
            <a:off x="586721" y="0"/>
            <a:ext cx="7970700" cy="666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43" name="Shape 43"/>
          <p:cNvSpPr/>
          <p:nvPr/>
        </p:nvSpPr>
        <p:spPr>
          <a:xfrm>
            <a:off x="586721" y="5076900"/>
            <a:ext cx="7970700" cy="66600"/>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6" name="Shape 46"/>
        <p:cNvGrpSpPr/>
        <p:nvPr/>
      </p:nvGrpSpPr>
      <p:grpSpPr>
        <a:xfrm>
          <a:off x="0" y="0"/>
          <a:ext cx="0" cy="0"/>
          <a:chOff x="0" y="0"/>
          <a:chExt cx="0" cy="0"/>
        </a:xfrm>
      </p:grpSpPr>
      <p:sp>
        <p:nvSpPr>
          <p:cNvPr id="47" name="Shape 47"/>
          <p:cNvSpPr/>
          <p:nvPr/>
        </p:nvSpPr>
        <p:spPr>
          <a:xfrm>
            <a:off x="4572000" y="-100"/>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48" name="Shape 48"/>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9" name="Shape 49"/>
          <p:cNvSpPr txBox="1"/>
          <p:nvPr>
            <p:ph type="title"/>
          </p:nvPr>
        </p:nvSpPr>
        <p:spPr>
          <a:xfrm>
            <a:off x="265500" y="1084625"/>
            <a:ext cx="4045200" cy="17070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50" name="Shape 50"/>
          <p:cNvSpPr txBox="1"/>
          <p:nvPr>
            <p:ph idx="1" type="subTitle"/>
          </p:nvPr>
        </p:nvSpPr>
        <p:spPr>
          <a:xfrm>
            <a:off x="265500" y="2845200"/>
            <a:ext cx="4045200" cy="1421700"/>
          </a:xfrm>
          <a:prstGeom prst="rect">
            <a:avLst/>
          </a:prstGeom>
        </p:spPr>
        <p:txBody>
          <a:bodyPr anchorCtr="0" anchor="t" bIns="91425" lIns="91425" rIns="91425" wrap="square" tIns="91425"/>
          <a:lstStyle>
            <a:lvl1pPr lvl="0" algn="ctr">
              <a:lnSpc>
                <a:spcPct val="100000"/>
              </a:lnSpc>
              <a:spcBef>
                <a:spcPts val="0"/>
              </a:spcBef>
              <a:spcAft>
                <a:spcPts val="0"/>
              </a:spcAft>
              <a:buClr>
                <a:schemeClr val="accent6"/>
              </a:buClr>
              <a:buSzPct val="100000"/>
              <a:buNone/>
              <a:defRPr sz="2100">
                <a:solidFill>
                  <a:schemeClr val="accent6"/>
                </a:solidFill>
              </a:defRPr>
            </a:lvl1pPr>
            <a:lvl2pPr lvl="1" algn="ctr">
              <a:lnSpc>
                <a:spcPct val="100000"/>
              </a:lnSpc>
              <a:spcBef>
                <a:spcPts val="0"/>
              </a:spcBef>
              <a:spcAft>
                <a:spcPts val="0"/>
              </a:spcAft>
              <a:buClr>
                <a:schemeClr val="accent6"/>
              </a:buClr>
              <a:buSzPct val="100000"/>
              <a:buNone/>
              <a:defRPr sz="2100">
                <a:solidFill>
                  <a:schemeClr val="accent6"/>
                </a:solidFill>
              </a:defRPr>
            </a:lvl2pPr>
            <a:lvl3pPr lvl="2" algn="ctr">
              <a:lnSpc>
                <a:spcPct val="100000"/>
              </a:lnSpc>
              <a:spcBef>
                <a:spcPts val="0"/>
              </a:spcBef>
              <a:spcAft>
                <a:spcPts val="0"/>
              </a:spcAft>
              <a:buClr>
                <a:schemeClr val="accent6"/>
              </a:buClr>
              <a:buSzPct val="100000"/>
              <a:buNone/>
              <a:defRPr sz="2100">
                <a:solidFill>
                  <a:schemeClr val="accent6"/>
                </a:solidFill>
              </a:defRPr>
            </a:lvl3pPr>
            <a:lvl4pPr lvl="3" algn="ctr">
              <a:lnSpc>
                <a:spcPct val="100000"/>
              </a:lnSpc>
              <a:spcBef>
                <a:spcPts val="0"/>
              </a:spcBef>
              <a:spcAft>
                <a:spcPts val="0"/>
              </a:spcAft>
              <a:buClr>
                <a:schemeClr val="accent6"/>
              </a:buClr>
              <a:buSzPct val="100000"/>
              <a:buNone/>
              <a:defRPr sz="2100">
                <a:solidFill>
                  <a:schemeClr val="accent6"/>
                </a:solidFill>
              </a:defRPr>
            </a:lvl4pPr>
            <a:lvl5pPr lvl="4" algn="ctr">
              <a:lnSpc>
                <a:spcPct val="100000"/>
              </a:lnSpc>
              <a:spcBef>
                <a:spcPts val="0"/>
              </a:spcBef>
              <a:spcAft>
                <a:spcPts val="0"/>
              </a:spcAft>
              <a:buClr>
                <a:schemeClr val="accent6"/>
              </a:buClr>
              <a:buSzPct val="100000"/>
              <a:buNone/>
              <a:defRPr sz="2100">
                <a:solidFill>
                  <a:schemeClr val="accent6"/>
                </a:solidFill>
              </a:defRPr>
            </a:lvl5pPr>
            <a:lvl6pPr lvl="5" algn="ctr">
              <a:lnSpc>
                <a:spcPct val="100000"/>
              </a:lnSpc>
              <a:spcBef>
                <a:spcPts val="0"/>
              </a:spcBef>
              <a:spcAft>
                <a:spcPts val="0"/>
              </a:spcAft>
              <a:buClr>
                <a:schemeClr val="accent6"/>
              </a:buClr>
              <a:buSzPct val="100000"/>
              <a:buNone/>
              <a:defRPr sz="2100">
                <a:solidFill>
                  <a:schemeClr val="accent6"/>
                </a:solidFill>
              </a:defRPr>
            </a:lvl6pPr>
            <a:lvl7pPr lvl="6" algn="ctr">
              <a:lnSpc>
                <a:spcPct val="100000"/>
              </a:lnSpc>
              <a:spcBef>
                <a:spcPts val="0"/>
              </a:spcBef>
              <a:spcAft>
                <a:spcPts val="0"/>
              </a:spcAft>
              <a:buClr>
                <a:schemeClr val="accent6"/>
              </a:buClr>
              <a:buSzPct val="100000"/>
              <a:buNone/>
              <a:defRPr sz="2100">
                <a:solidFill>
                  <a:schemeClr val="accent6"/>
                </a:solidFill>
              </a:defRPr>
            </a:lvl7pPr>
            <a:lvl8pPr lvl="7" algn="ctr">
              <a:lnSpc>
                <a:spcPct val="100000"/>
              </a:lnSpc>
              <a:spcBef>
                <a:spcPts val="0"/>
              </a:spcBef>
              <a:spcAft>
                <a:spcPts val="0"/>
              </a:spcAft>
              <a:buClr>
                <a:schemeClr val="accent6"/>
              </a:buClr>
              <a:buSzPct val="100000"/>
              <a:buNone/>
              <a:defRPr sz="2100">
                <a:solidFill>
                  <a:schemeClr val="accent6"/>
                </a:solidFill>
              </a:defRPr>
            </a:lvl8pPr>
            <a:lvl9pPr lvl="8" algn="ctr">
              <a:lnSpc>
                <a:spcPct val="100000"/>
              </a:lnSpc>
              <a:spcBef>
                <a:spcPts val="0"/>
              </a:spcBef>
              <a:spcAft>
                <a:spcPts val="0"/>
              </a:spcAft>
              <a:buClr>
                <a:schemeClr val="accent6"/>
              </a:buClr>
              <a:buSzPct val="100000"/>
              <a:buNone/>
              <a:defRPr sz="2100">
                <a:solidFill>
                  <a:schemeClr val="accent6"/>
                </a:solidFill>
              </a:defRPr>
            </a:lvl9pPr>
          </a:lstStyle>
          <a:p/>
        </p:txBody>
      </p:sp>
      <p:sp>
        <p:nvSpPr>
          <p:cNvPr id="51" name="Shape 51"/>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3" name="Shape 53"/>
        <p:cNvGrpSpPr/>
        <p:nvPr/>
      </p:nvGrpSpPr>
      <p:grpSpPr>
        <a:xfrm>
          <a:off x="0" y="0"/>
          <a:ext cx="0" cy="0"/>
          <a:chOff x="0" y="0"/>
          <a:chExt cx="0" cy="0"/>
        </a:xfrm>
      </p:grpSpPr>
      <p:sp>
        <p:nvSpPr>
          <p:cNvPr id="54" name="Shape 54"/>
          <p:cNvSpPr txBox="1"/>
          <p:nvPr>
            <p:ph idx="1" type="body"/>
          </p:nvPr>
        </p:nvSpPr>
        <p:spPr>
          <a:xfrm>
            <a:off x="319500" y="4230575"/>
            <a:ext cx="5998800" cy="5988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ue-go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72725"/>
            <a:ext cx="8520600" cy="645000"/>
          </a:xfrm>
          <a:prstGeom prst="rect">
            <a:avLst/>
          </a:prstGeom>
          <a:noFill/>
          <a:ln>
            <a:noFill/>
          </a:ln>
        </p:spPr>
        <p:txBody>
          <a:bodyPr anchorCtr="0" anchor="t" bIns="91425" lIns="91425" rIns="91425" wrap="square" tIns="91425"/>
          <a:lstStyle>
            <a:lvl1pPr lvl="0">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Shape 7"/>
          <p:cNvSpPr txBox="1"/>
          <p:nvPr>
            <p:ph idx="1" type="body"/>
          </p:nvPr>
        </p:nvSpPr>
        <p:spPr>
          <a:xfrm>
            <a:off x="311700" y="1417800"/>
            <a:ext cx="8520600" cy="31509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1"/>
              </a:buClr>
              <a:buSzPct val="100000"/>
              <a:buFont typeface="Lato"/>
              <a:buChar char="●"/>
              <a:defRPr sz="1800">
                <a:solidFill>
                  <a:schemeClr val="dk1"/>
                </a:solidFill>
                <a:latin typeface="Lato"/>
                <a:ea typeface="Lato"/>
                <a:cs typeface="Lato"/>
                <a:sym typeface="Lato"/>
              </a:defRPr>
            </a:lvl1pPr>
            <a:lvl2pPr lvl="1">
              <a:lnSpc>
                <a:spcPct val="115000"/>
              </a:lnSpc>
              <a:spcBef>
                <a:spcPts val="0"/>
              </a:spcBef>
              <a:spcAft>
                <a:spcPts val="1600"/>
              </a:spcAft>
              <a:buClr>
                <a:schemeClr val="dk1"/>
              </a:buClr>
              <a:buFont typeface="Lato"/>
              <a:buChar char="○"/>
              <a:defRPr>
                <a:solidFill>
                  <a:schemeClr val="dk1"/>
                </a:solidFill>
                <a:latin typeface="Lato"/>
                <a:ea typeface="Lato"/>
                <a:cs typeface="Lato"/>
                <a:sym typeface="Lato"/>
              </a:defRPr>
            </a:lvl2pPr>
            <a:lvl3pPr lvl="2">
              <a:lnSpc>
                <a:spcPct val="115000"/>
              </a:lnSpc>
              <a:spcBef>
                <a:spcPts val="0"/>
              </a:spcBef>
              <a:spcAft>
                <a:spcPts val="1600"/>
              </a:spcAft>
              <a:buClr>
                <a:schemeClr val="dk1"/>
              </a:buClr>
              <a:buFont typeface="Lato"/>
              <a:buChar char="■"/>
              <a:defRPr>
                <a:solidFill>
                  <a:schemeClr val="dk1"/>
                </a:solidFill>
                <a:latin typeface="Lato"/>
                <a:ea typeface="Lato"/>
                <a:cs typeface="Lato"/>
                <a:sym typeface="Lato"/>
              </a:defRPr>
            </a:lvl3pPr>
            <a:lvl4pPr lvl="3">
              <a:lnSpc>
                <a:spcPct val="115000"/>
              </a:lnSpc>
              <a:spcBef>
                <a:spcPts val="0"/>
              </a:spcBef>
              <a:spcAft>
                <a:spcPts val="1600"/>
              </a:spcAft>
              <a:buClr>
                <a:schemeClr val="dk1"/>
              </a:buClr>
              <a:buFont typeface="Lato"/>
              <a:buChar char="●"/>
              <a:defRPr>
                <a:solidFill>
                  <a:schemeClr val="dk1"/>
                </a:solidFill>
                <a:latin typeface="Lato"/>
                <a:ea typeface="Lato"/>
                <a:cs typeface="Lato"/>
                <a:sym typeface="Lato"/>
              </a:defRPr>
            </a:lvl4pPr>
            <a:lvl5pPr lvl="4">
              <a:lnSpc>
                <a:spcPct val="115000"/>
              </a:lnSpc>
              <a:spcBef>
                <a:spcPts val="0"/>
              </a:spcBef>
              <a:spcAft>
                <a:spcPts val="1600"/>
              </a:spcAft>
              <a:buClr>
                <a:schemeClr val="dk1"/>
              </a:buClr>
              <a:buFont typeface="Lato"/>
              <a:buChar char="○"/>
              <a:defRPr>
                <a:solidFill>
                  <a:schemeClr val="dk1"/>
                </a:solidFill>
                <a:latin typeface="Lato"/>
                <a:ea typeface="Lato"/>
                <a:cs typeface="Lato"/>
                <a:sym typeface="Lato"/>
              </a:defRPr>
            </a:lvl5pPr>
            <a:lvl6pPr lvl="5">
              <a:lnSpc>
                <a:spcPct val="115000"/>
              </a:lnSpc>
              <a:spcBef>
                <a:spcPts val="0"/>
              </a:spcBef>
              <a:spcAft>
                <a:spcPts val="1600"/>
              </a:spcAft>
              <a:buClr>
                <a:schemeClr val="dk1"/>
              </a:buClr>
              <a:buFont typeface="Lato"/>
              <a:buChar char="■"/>
              <a:defRPr>
                <a:solidFill>
                  <a:schemeClr val="dk1"/>
                </a:solidFill>
                <a:latin typeface="Lato"/>
                <a:ea typeface="Lato"/>
                <a:cs typeface="Lato"/>
                <a:sym typeface="Lato"/>
              </a:defRPr>
            </a:lvl6pPr>
            <a:lvl7pPr lvl="6">
              <a:lnSpc>
                <a:spcPct val="115000"/>
              </a:lnSpc>
              <a:spcBef>
                <a:spcPts val="0"/>
              </a:spcBef>
              <a:spcAft>
                <a:spcPts val="1600"/>
              </a:spcAft>
              <a:buClr>
                <a:schemeClr val="dk1"/>
              </a:buClr>
              <a:buFont typeface="Lato"/>
              <a:buChar char="●"/>
              <a:defRPr>
                <a:solidFill>
                  <a:schemeClr val="dk1"/>
                </a:solidFill>
                <a:latin typeface="Lato"/>
                <a:ea typeface="Lato"/>
                <a:cs typeface="Lato"/>
                <a:sym typeface="Lato"/>
              </a:defRPr>
            </a:lvl7pPr>
            <a:lvl8pPr lvl="7">
              <a:lnSpc>
                <a:spcPct val="115000"/>
              </a:lnSpc>
              <a:spcBef>
                <a:spcPts val="0"/>
              </a:spcBef>
              <a:spcAft>
                <a:spcPts val="1600"/>
              </a:spcAft>
              <a:buClr>
                <a:schemeClr val="dk1"/>
              </a:buClr>
              <a:buFont typeface="Lato"/>
              <a:buChar char="○"/>
              <a:defRPr>
                <a:solidFill>
                  <a:schemeClr val="dk1"/>
                </a:solidFill>
                <a:latin typeface="Lato"/>
                <a:ea typeface="Lato"/>
                <a:cs typeface="Lato"/>
                <a:sym typeface="Lato"/>
              </a:defRPr>
            </a:lvl8pPr>
            <a:lvl9pPr lvl="8">
              <a:lnSpc>
                <a:spcPct val="115000"/>
              </a:lnSpc>
              <a:spcBef>
                <a:spcPts val="0"/>
              </a:spcBef>
              <a:spcAft>
                <a:spcPts val="1600"/>
              </a:spcAft>
              <a:buClr>
                <a:schemeClr val="dk1"/>
              </a:buClr>
              <a:buFont typeface="Lato"/>
              <a:buChar char="■"/>
              <a:defRPr>
                <a:solidFill>
                  <a:schemeClr val="dk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ctrTitle"/>
          </p:nvPr>
        </p:nvSpPr>
        <p:spPr>
          <a:xfrm>
            <a:off x="630600" y="136800"/>
            <a:ext cx="7893000" cy="1853700"/>
          </a:xfrm>
          <a:prstGeom prst="rect">
            <a:avLst/>
          </a:prstGeom>
        </p:spPr>
        <p:txBody>
          <a:bodyPr anchorCtr="0" anchor="b" bIns="91425" lIns="91425" rIns="91425" wrap="square" tIns="91425">
            <a:noAutofit/>
          </a:bodyPr>
          <a:lstStyle/>
          <a:p>
            <a:pPr lvl="0">
              <a:spcBef>
                <a:spcPts val="0"/>
              </a:spcBef>
              <a:buNone/>
            </a:pPr>
            <a:r>
              <a:t/>
            </a:r>
            <a:endParaRPr/>
          </a:p>
        </p:txBody>
      </p:sp>
      <p:sp>
        <p:nvSpPr>
          <p:cNvPr id="69" name="Shape 69"/>
          <p:cNvSpPr txBox="1"/>
          <p:nvPr>
            <p:ph idx="1" type="subTitle"/>
          </p:nvPr>
        </p:nvSpPr>
        <p:spPr>
          <a:xfrm>
            <a:off x="311700" y="3564700"/>
            <a:ext cx="8520600" cy="792600"/>
          </a:xfrm>
          <a:prstGeom prst="rect">
            <a:avLst/>
          </a:prstGeom>
        </p:spPr>
        <p:txBody>
          <a:bodyPr anchorCtr="0" anchor="b" bIns="91425" lIns="91425" rIns="91425" wrap="square" tIns="91425">
            <a:noAutofit/>
          </a:bodyPr>
          <a:lstStyle/>
          <a:p>
            <a:pPr lvl="0">
              <a:spcBef>
                <a:spcPts val="0"/>
              </a:spcBef>
              <a:buNone/>
            </a:pPr>
            <a:r>
              <a:rPr lang="en"/>
              <a:t>The Nanocon Build</a:t>
            </a:r>
          </a:p>
        </p:txBody>
      </p:sp>
      <p:pic>
        <p:nvPicPr>
          <p:cNvPr id="70" name="Shape 70"/>
          <p:cNvPicPr preferRelativeResize="0"/>
          <p:nvPr/>
        </p:nvPicPr>
        <p:blipFill>
          <a:blip r:embed="rId3">
            <a:alphaModFix/>
          </a:blip>
          <a:stretch>
            <a:fillRect/>
          </a:stretch>
        </p:blipFill>
        <p:spPr>
          <a:xfrm>
            <a:off x="2190750" y="-405200"/>
            <a:ext cx="4762500" cy="4762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372725"/>
            <a:ext cx="8520600" cy="645000"/>
          </a:xfrm>
          <a:prstGeom prst="rect">
            <a:avLst/>
          </a:prstGeom>
        </p:spPr>
        <p:txBody>
          <a:bodyPr anchorCtr="0" anchor="t" bIns="91425" lIns="91425" rIns="91425" wrap="square" tIns="91425">
            <a:noAutofit/>
          </a:bodyPr>
          <a:lstStyle/>
          <a:p>
            <a:pPr lvl="0">
              <a:spcBef>
                <a:spcPts val="0"/>
              </a:spcBef>
              <a:buNone/>
            </a:pPr>
            <a:r>
              <a:rPr lang="en"/>
              <a:t>What is Stormbreakers?</a:t>
            </a:r>
          </a:p>
        </p:txBody>
      </p:sp>
      <p:sp>
        <p:nvSpPr>
          <p:cNvPr id="76" name="Shape 76"/>
          <p:cNvSpPr txBox="1"/>
          <p:nvPr>
            <p:ph idx="1" type="body"/>
          </p:nvPr>
        </p:nvSpPr>
        <p:spPr>
          <a:xfrm>
            <a:off x="311700" y="1417800"/>
            <a:ext cx="8520600" cy="3150900"/>
          </a:xfrm>
          <a:prstGeom prst="rect">
            <a:avLst/>
          </a:prstGeom>
        </p:spPr>
        <p:txBody>
          <a:bodyPr anchorCtr="0" anchor="t" bIns="91425" lIns="91425" rIns="91425" wrap="square" tIns="91425">
            <a:noAutofit/>
          </a:bodyPr>
          <a:lstStyle/>
          <a:p>
            <a:pPr lvl="0">
              <a:spcBef>
                <a:spcPts val="0"/>
              </a:spcBef>
              <a:buNone/>
            </a:pPr>
            <a:r>
              <a:rPr lang="en"/>
              <a:t>Stormbreakers is a traditional 2D fighting game that aims to be accessible to newcomers while retaining complexity with its unique elemental enhancements.</a:t>
            </a:r>
          </a:p>
          <a:p>
            <a:pPr lvl="0">
              <a:spcBef>
                <a:spcPts val="0"/>
              </a:spcBef>
              <a:buNone/>
            </a:pPr>
            <a:r>
              <a:t/>
            </a:r>
            <a:endParaRPr/>
          </a:p>
          <a:p>
            <a:pPr lvl="0">
              <a:spcBef>
                <a:spcPts val="0"/>
              </a:spcBef>
              <a:buNone/>
            </a:pPr>
            <a:r>
              <a:t/>
            </a:r>
            <a:endParaRPr/>
          </a:p>
        </p:txBody>
      </p:sp>
      <p:pic>
        <p:nvPicPr>
          <p:cNvPr id="77" name="Shape 77"/>
          <p:cNvPicPr preferRelativeResize="0"/>
          <p:nvPr/>
        </p:nvPicPr>
        <p:blipFill>
          <a:blip r:embed="rId3">
            <a:alphaModFix/>
          </a:blip>
          <a:stretch>
            <a:fillRect/>
          </a:stretch>
        </p:blipFill>
        <p:spPr>
          <a:xfrm>
            <a:off x="316225" y="2736675"/>
            <a:ext cx="1428750" cy="1428750"/>
          </a:xfrm>
          <a:prstGeom prst="rect">
            <a:avLst/>
          </a:prstGeom>
          <a:noFill/>
          <a:ln>
            <a:noFill/>
          </a:ln>
        </p:spPr>
      </p:pic>
      <p:pic>
        <p:nvPicPr>
          <p:cNvPr id="78" name="Shape 78"/>
          <p:cNvPicPr preferRelativeResize="0"/>
          <p:nvPr/>
        </p:nvPicPr>
        <p:blipFill>
          <a:blip r:embed="rId4">
            <a:alphaModFix/>
          </a:blip>
          <a:stretch>
            <a:fillRect/>
          </a:stretch>
        </p:blipFill>
        <p:spPr>
          <a:xfrm>
            <a:off x="2557025" y="2812300"/>
            <a:ext cx="1428750" cy="1428750"/>
          </a:xfrm>
          <a:prstGeom prst="rect">
            <a:avLst/>
          </a:prstGeom>
          <a:noFill/>
          <a:ln>
            <a:noFill/>
          </a:ln>
        </p:spPr>
      </p:pic>
      <p:pic>
        <p:nvPicPr>
          <p:cNvPr id="79" name="Shape 79"/>
          <p:cNvPicPr preferRelativeResize="0"/>
          <p:nvPr/>
        </p:nvPicPr>
        <p:blipFill>
          <a:blip r:embed="rId5">
            <a:alphaModFix/>
          </a:blip>
          <a:stretch>
            <a:fillRect/>
          </a:stretch>
        </p:blipFill>
        <p:spPr>
          <a:xfrm>
            <a:off x="4897138" y="2812300"/>
            <a:ext cx="1428750" cy="1428750"/>
          </a:xfrm>
          <a:prstGeom prst="rect">
            <a:avLst/>
          </a:prstGeom>
          <a:noFill/>
          <a:ln>
            <a:noFill/>
          </a:ln>
        </p:spPr>
      </p:pic>
      <p:pic>
        <p:nvPicPr>
          <p:cNvPr id="80" name="Shape 80"/>
          <p:cNvPicPr preferRelativeResize="0"/>
          <p:nvPr/>
        </p:nvPicPr>
        <p:blipFill>
          <a:blip r:embed="rId6">
            <a:alphaModFix/>
          </a:blip>
          <a:stretch>
            <a:fillRect/>
          </a:stretch>
        </p:blipFill>
        <p:spPr>
          <a:xfrm>
            <a:off x="7237250" y="2812300"/>
            <a:ext cx="1428750" cy="1428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372725"/>
            <a:ext cx="8520600" cy="645000"/>
          </a:xfrm>
          <a:prstGeom prst="rect">
            <a:avLst/>
          </a:prstGeom>
        </p:spPr>
        <p:txBody>
          <a:bodyPr anchorCtr="0" anchor="t" bIns="91425" lIns="91425" rIns="91425" wrap="square" tIns="91425">
            <a:noAutofit/>
          </a:bodyPr>
          <a:lstStyle/>
          <a:p>
            <a:pPr lvl="0">
              <a:spcBef>
                <a:spcPts val="0"/>
              </a:spcBef>
              <a:buNone/>
            </a:pPr>
            <a:r>
              <a:rPr lang="en"/>
              <a:t>Ease of Access</a:t>
            </a:r>
          </a:p>
        </p:txBody>
      </p:sp>
      <p:sp>
        <p:nvSpPr>
          <p:cNvPr id="86" name="Shape 86"/>
          <p:cNvSpPr txBox="1"/>
          <p:nvPr>
            <p:ph idx="1" type="body"/>
          </p:nvPr>
        </p:nvSpPr>
        <p:spPr>
          <a:xfrm>
            <a:off x="311700" y="1417800"/>
            <a:ext cx="8520600" cy="31509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pPr>
            <a:r>
              <a:rPr lang="en"/>
              <a:t>The control scheme is limited to the control stick or D-pad and the four face buttons.</a:t>
            </a:r>
          </a:p>
          <a:p>
            <a:pPr indent="-342900" lvl="0" marL="457200" rtl="0">
              <a:spcBef>
                <a:spcPts val="0"/>
              </a:spcBef>
              <a:spcAft>
                <a:spcPts val="0"/>
              </a:spcAft>
              <a:buSzPct val="100000"/>
            </a:pPr>
            <a:r>
              <a:rPr lang="en"/>
              <a:t>Light, medium and heavy attacks are X, Y and B respectively on an Xbox 360 controller.</a:t>
            </a:r>
          </a:p>
          <a:p>
            <a:pPr indent="-342900" lvl="0" marL="457200" rtl="0">
              <a:spcBef>
                <a:spcPts val="0"/>
              </a:spcBef>
              <a:spcAft>
                <a:spcPts val="0"/>
              </a:spcAft>
              <a:buSzPct val="100000"/>
            </a:pPr>
            <a:r>
              <a:rPr lang="en"/>
              <a:t>The A button is used to access the chosen element’s special effects and to charge up power.</a:t>
            </a:r>
          </a:p>
          <a:p>
            <a:pPr indent="-342900" lvl="0" marL="457200" rtl="0">
              <a:spcBef>
                <a:spcPts val="0"/>
              </a:spcBef>
              <a:spcAft>
                <a:spcPts val="0"/>
              </a:spcAft>
              <a:buSzPct val="100000"/>
            </a:pPr>
            <a:r>
              <a:rPr lang="en"/>
              <a:t>Cast of two playable characters that can be specialized with the element of the player’s choice.</a:t>
            </a:r>
          </a:p>
          <a:p>
            <a:pPr indent="-342900" lvl="0" marL="457200" rtl="0">
              <a:spcBef>
                <a:spcPts val="0"/>
              </a:spcBef>
              <a:buSzPct val="100000"/>
            </a:pPr>
            <a:r>
              <a:rPr lang="en"/>
              <a:t>Very simple and straightforward control stick movements to perform special moves.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372725"/>
            <a:ext cx="8520600" cy="645000"/>
          </a:xfrm>
          <a:prstGeom prst="rect">
            <a:avLst/>
          </a:prstGeom>
        </p:spPr>
        <p:txBody>
          <a:bodyPr anchorCtr="0" anchor="t" bIns="91425" lIns="91425" rIns="91425" wrap="square" tIns="91425">
            <a:noAutofit/>
          </a:bodyPr>
          <a:lstStyle/>
          <a:p>
            <a:pPr lvl="0">
              <a:spcBef>
                <a:spcPts val="0"/>
              </a:spcBef>
              <a:buNone/>
            </a:pPr>
            <a:r>
              <a:rPr lang="en"/>
              <a:t>Rules of 2D fighting games</a:t>
            </a:r>
          </a:p>
        </p:txBody>
      </p:sp>
      <p:sp>
        <p:nvSpPr>
          <p:cNvPr id="92" name="Shape 92"/>
          <p:cNvSpPr txBox="1"/>
          <p:nvPr>
            <p:ph idx="1" type="body"/>
          </p:nvPr>
        </p:nvSpPr>
        <p:spPr>
          <a:xfrm>
            <a:off x="311700" y="1417800"/>
            <a:ext cx="8520600" cy="3150900"/>
          </a:xfrm>
          <a:prstGeom prst="rect">
            <a:avLst/>
          </a:prstGeom>
        </p:spPr>
        <p:txBody>
          <a:bodyPr anchorCtr="0" anchor="t" bIns="91425" lIns="91425" rIns="91425" wrap="square" tIns="91425">
            <a:noAutofit/>
          </a:bodyPr>
          <a:lstStyle/>
          <a:p>
            <a:pPr indent="-342900" lvl="0" marL="457200" rtl="0">
              <a:spcBef>
                <a:spcPts val="1000"/>
              </a:spcBef>
              <a:buSzPct val="100000"/>
            </a:pPr>
            <a:r>
              <a:rPr lang="en"/>
              <a:t>Two characters face each other in a best of 3 match to reduce the opponent’s health to zero.</a:t>
            </a:r>
          </a:p>
          <a:p>
            <a:pPr indent="-342900" lvl="0" marL="457200" rtl="0">
              <a:spcBef>
                <a:spcPts val="1000"/>
              </a:spcBef>
              <a:buSzPct val="100000"/>
            </a:pPr>
            <a:r>
              <a:rPr lang="en"/>
              <a:t>Players use normal and special attacks to accomplish that.</a:t>
            </a:r>
          </a:p>
          <a:p>
            <a:pPr indent="-342900" lvl="0" marL="457200" rtl="0">
              <a:lnSpc>
                <a:spcPct val="100000"/>
              </a:lnSpc>
              <a:spcBef>
                <a:spcPts val="1000"/>
              </a:spcBef>
              <a:buSzPct val="100000"/>
            </a:pPr>
            <a:r>
              <a:rPr lang="en"/>
              <a:t>Players build super meter over time by attacking, being attacked, blocking other attacks or in some cases charging, allowing the player to perform a super move.</a:t>
            </a:r>
          </a:p>
          <a:p>
            <a:pPr indent="-342900" lvl="0" marL="457200">
              <a:spcBef>
                <a:spcPts val="1000"/>
              </a:spcBef>
              <a:buSzPct val="100000"/>
            </a:pPr>
            <a:r>
              <a:rPr lang="en"/>
              <a:t>Each round is timed at 99 seconds. If the timer reaches zero before someone is defeated, the player with the most health wins the round.</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372725"/>
            <a:ext cx="8520600" cy="645000"/>
          </a:xfrm>
          <a:prstGeom prst="rect">
            <a:avLst/>
          </a:prstGeom>
        </p:spPr>
        <p:txBody>
          <a:bodyPr anchorCtr="0" anchor="t" bIns="91425" lIns="91425" rIns="91425" wrap="square" tIns="91425">
            <a:noAutofit/>
          </a:bodyPr>
          <a:lstStyle/>
          <a:p>
            <a:pPr lvl="0">
              <a:spcBef>
                <a:spcPts val="0"/>
              </a:spcBef>
              <a:buNone/>
            </a:pPr>
            <a:r>
              <a:rPr lang="en"/>
              <a:t>What do the elements do?</a:t>
            </a:r>
          </a:p>
        </p:txBody>
      </p:sp>
      <p:sp>
        <p:nvSpPr>
          <p:cNvPr id="98" name="Shape 98"/>
          <p:cNvSpPr txBox="1"/>
          <p:nvPr>
            <p:ph idx="1" type="body"/>
          </p:nvPr>
        </p:nvSpPr>
        <p:spPr>
          <a:xfrm>
            <a:off x="1408800" y="1369150"/>
            <a:ext cx="3240600" cy="2885700"/>
          </a:xfrm>
          <a:prstGeom prst="rect">
            <a:avLst/>
          </a:prstGeom>
        </p:spPr>
        <p:txBody>
          <a:bodyPr anchorCtr="0" anchor="t" bIns="91425" lIns="91425" rIns="91425" wrap="square" tIns="91425">
            <a:noAutofit/>
          </a:bodyPr>
          <a:lstStyle/>
          <a:p>
            <a:pPr indent="-317500" lvl="0" marL="457200" rtl="0">
              <a:spcBef>
                <a:spcPts val="0"/>
              </a:spcBef>
              <a:spcAft>
                <a:spcPts val="0"/>
              </a:spcAft>
              <a:buSzPct val="100000"/>
            </a:pPr>
            <a:r>
              <a:rPr lang="en" sz="1400"/>
              <a:t>This element enhances general abilities with a focus on restoring lost health</a:t>
            </a:r>
          </a:p>
          <a:p>
            <a:pPr indent="-317500" lvl="0" marL="457200" rtl="0">
              <a:spcBef>
                <a:spcPts val="0"/>
              </a:spcBef>
              <a:spcAft>
                <a:spcPts val="0"/>
              </a:spcAft>
              <a:buSzPct val="100000"/>
            </a:pPr>
            <a:r>
              <a:rPr lang="en" sz="1400"/>
              <a:t>Allows the player more mobility with Vine Transit</a:t>
            </a:r>
          </a:p>
          <a:p>
            <a:pPr indent="-317500" lvl="0" marL="457200" rtl="0">
              <a:spcBef>
                <a:spcPts val="0"/>
              </a:spcBef>
              <a:spcAft>
                <a:spcPts val="0"/>
              </a:spcAft>
              <a:buSzPct val="100000"/>
            </a:pPr>
            <a:r>
              <a:rPr lang="en" sz="1400"/>
              <a:t>Can stop an opponent’s movement with Vine Garden</a:t>
            </a:r>
          </a:p>
          <a:p>
            <a:pPr indent="-317500" lvl="0" marL="457200" rtl="0">
              <a:spcBef>
                <a:spcPts val="0"/>
              </a:spcBef>
              <a:spcAft>
                <a:spcPts val="0"/>
              </a:spcAft>
              <a:buSzPct val="100000"/>
            </a:pPr>
            <a:r>
              <a:rPr lang="en" sz="1400"/>
              <a:t>Gain lost HP by damaging an opponent with special moves</a:t>
            </a:r>
          </a:p>
          <a:p>
            <a:pPr indent="-317500" lvl="0" marL="457200">
              <a:spcBef>
                <a:spcPts val="0"/>
              </a:spcBef>
              <a:buSzPct val="100000"/>
            </a:pPr>
            <a:r>
              <a:rPr lang="en" sz="1400"/>
              <a:t>Steal an opponent’s HP using the Soul Transfusion super</a:t>
            </a:r>
          </a:p>
        </p:txBody>
      </p:sp>
      <p:pic>
        <p:nvPicPr>
          <p:cNvPr id="99" name="Shape 99"/>
          <p:cNvPicPr preferRelativeResize="0"/>
          <p:nvPr/>
        </p:nvPicPr>
        <p:blipFill>
          <a:blip r:embed="rId3">
            <a:alphaModFix/>
          </a:blip>
          <a:stretch>
            <a:fillRect/>
          </a:stretch>
        </p:blipFill>
        <p:spPr>
          <a:xfrm>
            <a:off x="286025" y="1428415"/>
            <a:ext cx="1245675" cy="1170305"/>
          </a:xfrm>
          <a:prstGeom prst="rect">
            <a:avLst/>
          </a:prstGeom>
          <a:noFill/>
          <a:ln>
            <a:noFill/>
          </a:ln>
        </p:spPr>
      </p:pic>
      <p:pic>
        <p:nvPicPr>
          <p:cNvPr id="100" name="Shape 100"/>
          <p:cNvPicPr preferRelativeResize="0"/>
          <p:nvPr/>
        </p:nvPicPr>
        <p:blipFill>
          <a:blip r:embed="rId4">
            <a:alphaModFix/>
          </a:blip>
          <a:stretch>
            <a:fillRect/>
          </a:stretch>
        </p:blipFill>
        <p:spPr>
          <a:xfrm>
            <a:off x="4604750" y="1395237"/>
            <a:ext cx="1316300" cy="1236657"/>
          </a:xfrm>
          <a:prstGeom prst="rect">
            <a:avLst/>
          </a:prstGeom>
          <a:noFill/>
          <a:ln>
            <a:noFill/>
          </a:ln>
        </p:spPr>
      </p:pic>
      <p:sp>
        <p:nvSpPr>
          <p:cNvPr id="101" name="Shape 101"/>
          <p:cNvSpPr txBox="1"/>
          <p:nvPr>
            <p:ph idx="1" type="body"/>
          </p:nvPr>
        </p:nvSpPr>
        <p:spPr>
          <a:xfrm>
            <a:off x="5814800" y="1304775"/>
            <a:ext cx="3290400" cy="3394200"/>
          </a:xfrm>
          <a:prstGeom prst="rect">
            <a:avLst/>
          </a:prstGeom>
        </p:spPr>
        <p:txBody>
          <a:bodyPr anchorCtr="0" anchor="t" bIns="91425" lIns="91425" rIns="91425" wrap="square" tIns="91425">
            <a:noAutofit/>
          </a:bodyPr>
          <a:lstStyle/>
          <a:p>
            <a:pPr indent="-317500" lvl="0" marL="457200" rtl="0">
              <a:spcBef>
                <a:spcPts val="0"/>
              </a:spcBef>
              <a:spcAft>
                <a:spcPts val="0"/>
              </a:spcAft>
              <a:buSzPct val="100000"/>
            </a:pPr>
            <a:r>
              <a:rPr lang="en" sz="1400"/>
              <a:t>This element enhances the player’s ability to fight from a distance</a:t>
            </a:r>
          </a:p>
          <a:p>
            <a:pPr indent="-317500" lvl="0" marL="457200" rtl="0">
              <a:spcBef>
                <a:spcPts val="0"/>
              </a:spcBef>
              <a:spcAft>
                <a:spcPts val="0"/>
              </a:spcAft>
              <a:buSzPct val="100000"/>
            </a:pPr>
            <a:r>
              <a:rPr lang="en" sz="1400"/>
              <a:t>Attack from a distance and destroy projectiles with Death Laser</a:t>
            </a:r>
          </a:p>
          <a:p>
            <a:pPr indent="-317500" lvl="0" marL="457200" rtl="0">
              <a:spcBef>
                <a:spcPts val="0"/>
              </a:spcBef>
              <a:spcAft>
                <a:spcPts val="0"/>
              </a:spcAft>
              <a:buSzPct val="100000"/>
            </a:pPr>
            <a:r>
              <a:rPr lang="en" sz="1400"/>
              <a:t>Call a deadly storm with Acid Rain </a:t>
            </a:r>
          </a:p>
          <a:p>
            <a:pPr indent="-317500" lvl="0" marL="457200" rtl="0">
              <a:spcBef>
                <a:spcPts val="0"/>
              </a:spcBef>
              <a:spcAft>
                <a:spcPts val="0"/>
              </a:spcAft>
              <a:buSzPct val="100000"/>
            </a:pPr>
            <a:r>
              <a:rPr lang="en" sz="1400"/>
              <a:t>All special moves deal more damage on block</a:t>
            </a:r>
          </a:p>
          <a:p>
            <a:pPr indent="-317500" lvl="0" marL="457200" rtl="0">
              <a:spcBef>
                <a:spcPts val="0"/>
              </a:spcBef>
              <a:buSzPct val="100000"/>
            </a:pPr>
            <a:r>
              <a:rPr lang="en" sz="1400"/>
              <a:t>Call upon an orb of pure darkness that follows your opponent with the Impending Death super</a:t>
            </a:r>
          </a:p>
        </p:txBody>
      </p:sp>
      <p:sp>
        <p:nvSpPr>
          <p:cNvPr id="102" name="Shape 102"/>
          <p:cNvSpPr txBox="1"/>
          <p:nvPr/>
        </p:nvSpPr>
        <p:spPr>
          <a:xfrm>
            <a:off x="600313" y="2631882"/>
            <a:ext cx="617100" cy="381900"/>
          </a:xfrm>
          <a:prstGeom prst="rect">
            <a:avLst/>
          </a:prstGeom>
          <a:noFill/>
          <a:ln>
            <a:noFill/>
          </a:ln>
        </p:spPr>
        <p:txBody>
          <a:bodyPr anchorCtr="0" anchor="t" bIns="91425" lIns="91425" rIns="91425" wrap="square" tIns="91425">
            <a:noAutofit/>
          </a:bodyPr>
          <a:lstStyle/>
          <a:p>
            <a:pPr lvl="0" algn="ctr">
              <a:spcBef>
                <a:spcPts val="0"/>
              </a:spcBef>
              <a:buNone/>
            </a:pPr>
            <a:r>
              <a:rPr b="1" lang="en">
                <a:solidFill>
                  <a:srgbClr val="FFFFFF"/>
                </a:solidFill>
                <a:latin typeface="Playfair Display"/>
                <a:ea typeface="Playfair Display"/>
                <a:cs typeface="Playfair Display"/>
                <a:sym typeface="Playfair Display"/>
              </a:rPr>
              <a:t>Life</a:t>
            </a:r>
          </a:p>
        </p:txBody>
      </p:sp>
      <p:sp>
        <p:nvSpPr>
          <p:cNvPr id="103" name="Shape 103"/>
          <p:cNvSpPr txBox="1"/>
          <p:nvPr/>
        </p:nvSpPr>
        <p:spPr>
          <a:xfrm>
            <a:off x="4895552" y="2631882"/>
            <a:ext cx="734700" cy="381900"/>
          </a:xfrm>
          <a:prstGeom prst="rect">
            <a:avLst/>
          </a:prstGeom>
          <a:noFill/>
          <a:ln>
            <a:noFill/>
          </a:ln>
        </p:spPr>
        <p:txBody>
          <a:bodyPr anchorCtr="0" anchor="t" bIns="91425" lIns="91425" rIns="91425" wrap="square" tIns="91425">
            <a:noAutofit/>
          </a:bodyPr>
          <a:lstStyle/>
          <a:p>
            <a:pPr lvl="0" rtl="0" algn="ctr">
              <a:spcBef>
                <a:spcPts val="0"/>
              </a:spcBef>
              <a:buNone/>
            </a:pPr>
            <a:r>
              <a:rPr b="1" lang="en">
                <a:solidFill>
                  <a:srgbClr val="FFFFFF"/>
                </a:solidFill>
                <a:latin typeface="Playfair Display"/>
                <a:ea typeface="Playfair Display"/>
                <a:cs typeface="Playfair Display"/>
                <a:sym typeface="Playfair Display"/>
              </a:rPr>
              <a:t>Death</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372725"/>
            <a:ext cx="8520600" cy="645000"/>
          </a:xfrm>
          <a:prstGeom prst="rect">
            <a:avLst/>
          </a:prstGeom>
        </p:spPr>
        <p:txBody>
          <a:bodyPr anchorCtr="0" anchor="t" bIns="91425" lIns="91425" rIns="91425" wrap="square" tIns="91425">
            <a:noAutofit/>
          </a:bodyPr>
          <a:lstStyle/>
          <a:p>
            <a:pPr lvl="0">
              <a:spcBef>
                <a:spcPts val="0"/>
              </a:spcBef>
              <a:buNone/>
            </a:pPr>
            <a:r>
              <a:rPr lang="en"/>
              <a:t>What do the elements do?</a:t>
            </a:r>
          </a:p>
        </p:txBody>
      </p:sp>
      <p:pic>
        <p:nvPicPr>
          <p:cNvPr id="109" name="Shape 109"/>
          <p:cNvPicPr preferRelativeResize="0"/>
          <p:nvPr/>
        </p:nvPicPr>
        <p:blipFill>
          <a:blip r:embed="rId3">
            <a:alphaModFix/>
          </a:blip>
          <a:stretch>
            <a:fillRect/>
          </a:stretch>
        </p:blipFill>
        <p:spPr>
          <a:xfrm>
            <a:off x="311700" y="1363003"/>
            <a:ext cx="1300425" cy="1341557"/>
          </a:xfrm>
          <a:prstGeom prst="rect">
            <a:avLst/>
          </a:prstGeom>
          <a:noFill/>
          <a:ln>
            <a:noFill/>
          </a:ln>
        </p:spPr>
      </p:pic>
      <p:sp>
        <p:nvSpPr>
          <p:cNvPr id="110" name="Shape 110"/>
          <p:cNvSpPr txBox="1"/>
          <p:nvPr>
            <p:ph idx="1" type="body"/>
          </p:nvPr>
        </p:nvSpPr>
        <p:spPr>
          <a:xfrm>
            <a:off x="1408800" y="1333150"/>
            <a:ext cx="3143100" cy="3356400"/>
          </a:xfrm>
          <a:prstGeom prst="rect">
            <a:avLst/>
          </a:prstGeom>
        </p:spPr>
        <p:txBody>
          <a:bodyPr anchorCtr="0" anchor="t" bIns="91425" lIns="91425" rIns="91425" wrap="square" tIns="91425">
            <a:noAutofit/>
          </a:bodyPr>
          <a:lstStyle/>
          <a:p>
            <a:pPr indent="-317500" lvl="0" marL="457200" rtl="0">
              <a:spcBef>
                <a:spcPts val="0"/>
              </a:spcBef>
              <a:spcAft>
                <a:spcPts val="0"/>
              </a:spcAft>
              <a:buSzPct val="100000"/>
            </a:pPr>
            <a:r>
              <a:rPr lang="en" sz="1400"/>
              <a:t>This element enhances the player’s offensive capabilities and keeping the opponent guessing</a:t>
            </a:r>
          </a:p>
          <a:p>
            <a:pPr indent="-317500" lvl="0" marL="457200" rtl="0">
              <a:spcBef>
                <a:spcPts val="0"/>
              </a:spcBef>
              <a:spcAft>
                <a:spcPts val="0"/>
              </a:spcAft>
              <a:buSzPct val="100000"/>
            </a:pPr>
            <a:r>
              <a:rPr lang="en" sz="1400"/>
              <a:t>Slow an opponent’s movements with Agent of Decceleration</a:t>
            </a:r>
          </a:p>
          <a:p>
            <a:pPr indent="-317500" lvl="0" marL="457200" rtl="0">
              <a:spcBef>
                <a:spcPts val="0"/>
              </a:spcBef>
              <a:spcAft>
                <a:spcPts val="0"/>
              </a:spcAft>
              <a:buSzPct val="100000"/>
            </a:pPr>
            <a:r>
              <a:rPr lang="en" sz="1400"/>
              <a:t>Recovery from attacking faster with Reverse Acceleration</a:t>
            </a:r>
          </a:p>
          <a:p>
            <a:pPr indent="-317500" lvl="0" marL="457200" rtl="0">
              <a:spcBef>
                <a:spcPts val="0"/>
              </a:spcBef>
              <a:spcAft>
                <a:spcPts val="0"/>
              </a:spcAft>
              <a:buSzPct val="100000"/>
              <a:buFont typeface="Comic Sans MS"/>
            </a:pPr>
            <a:r>
              <a:rPr lang="en" sz="1400"/>
              <a:t>Can jump or dash in the air one more time than other elements</a:t>
            </a:r>
          </a:p>
          <a:p>
            <a:pPr indent="-317500" lvl="0" marL="457200" rtl="0">
              <a:spcBef>
                <a:spcPts val="0"/>
              </a:spcBef>
              <a:buSzPct val="100000"/>
            </a:pPr>
            <a:r>
              <a:rPr lang="en" sz="1400"/>
              <a:t>Instantly cross the field and attack your enemies with the Time Skip super</a:t>
            </a:r>
          </a:p>
        </p:txBody>
      </p:sp>
      <p:sp>
        <p:nvSpPr>
          <p:cNvPr id="111" name="Shape 111"/>
          <p:cNvSpPr txBox="1"/>
          <p:nvPr/>
        </p:nvSpPr>
        <p:spPr>
          <a:xfrm>
            <a:off x="653363" y="2734438"/>
            <a:ext cx="617100" cy="419400"/>
          </a:xfrm>
          <a:prstGeom prst="rect">
            <a:avLst/>
          </a:prstGeom>
          <a:noFill/>
          <a:ln>
            <a:noFill/>
          </a:ln>
        </p:spPr>
        <p:txBody>
          <a:bodyPr anchorCtr="0" anchor="t" bIns="91425" lIns="91425" rIns="91425" wrap="square" tIns="91425">
            <a:noAutofit/>
          </a:bodyPr>
          <a:lstStyle/>
          <a:p>
            <a:pPr lvl="0" rtl="0" algn="ctr">
              <a:spcBef>
                <a:spcPts val="0"/>
              </a:spcBef>
              <a:buNone/>
            </a:pPr>
            <a:r>
              <a:rPr b="1" lang="en">
                <a:solidFill>
                  <a:srgbClr val="FFFFFF"/>
                </a:solidFill>
                <a:latin typeface="Playfair Display"/>
                <a:ea typeface="Playfair Display"/>
                <a:cs typeface="Playfair Display"/>
                <a:sym typeface="Playfair Display"/>
              </a:rPr>
              <a:t>Time</a:t>
            </a:r>
          </a:p>
        </p:txBody>
      </p:sp>
      <p:pic>
        <p:nvPicPr>
          <p:cNvPr id="112" name="Shape 112"/>
          <p:cNvPicPr preferRelativeResize="0"/>
          <p:nvPr/>
        </p:nvPicPr>
        <p:blipFill>
          <a:blip r:embed="rId4">
            <a:alphaModFix/>
          </a:blip>
          <a:stretch>
            <a:fillRect/>
          </a:stretch>
        </p:blipFill>
        <p:spPr>
          <a:xfrm>
            <a:off x="4486075" y="1333150"/>
            <a:ext cx="1358325" cy="1401288"/>
          </a:xfrm>
          <a:prstGeom prst="rect">
            <a:avLst/>
          </a:prstGeom>
          <a:noFill/>
          <a:ln>
            <a:noFill/>
          </a:ln>
        </p:spPr>
      </p:pic>
      <p:sp>
        <p:nvSpPr>
          <p:cNvPr id="113" name="Shape 113"/>
          <p:cNvSpPr txBox="1"/>
          <p:nvPr>
            <p:ph idx="1" type="body"/>
          </p:nvPr>
        </p:nvSpPr>
        <p:spPr>
          <a:xfrm>
            <a:off x="5778600" y="1333150"/>
            <a:ext cx="3260400" cy="3356400"/>
          </a:xfrm>
          <a:prstGeom prst="rect">
            <a:avLst/>
          </a:prstGeom>
        </p:spPr>
        <p:txBody>
          <a:bodyPr anchorCtr="0" anchor="t" bIns="91425" lIns="91425" rIns="91425" wrap="square" tIns="91425">
            <a:noAutofit/>
          </a:bodyPr>
          <a:lstStyle/>
          <a:p>
            <a:pPr indent="-317500" lvl="0" marL="457200" rtl="0">
              <a:spcBef>
                <a:spcPts val="0"/>
              </a:spcBef>
              <a:spcAft>
                <a:spcPts val="0"/>
              </a:spcAft>
              <a:buSzPct val="100000"/>
            </a:pPr>
            <a:r>
              <a:rPr lang="en" sz="1400"/>
              <a:t>This element enhances the player’s ability to deal with the opposing player’s tools</a:t>
            </a:r>
          </a:p>
          <a:p>
            <a:pPr indent="-317500" lvl="0" marL="457200" rtl="0">
              <a:spcBef>
                <a:spcPts val="0"/>
              </a:spcBef>
              <a:spcAft>
                <a:spcPts val="0"/>
              </a:spcAft>
              <a:buSzPct val="100000"/>
            </a:pPr>
            <a:r>
              <a:rPr lang="en" sz="1400"/>
              <a:t>Activate Gravity armor to shrug off an attack using other special moves</a:t>
            </a:r>
          </a:p>
          <a:p>
            <a:pPr indent="-317500" lvl="0" marL="457200" rtl="0">
              <a:spcBef>
                <a:spcPts val="0"/>
              </a:spcBef>
              <a:spcAft>
                <a:spcPts val="0"/>
              </a:spcAft>
              <a:buSzPct val="100000"/>
            </a:pPr>
            <a:r>
              <a:rPr lang="en" sz="1400"/>
              <a:t>Quickly avoid an attack using Reality Distortion</a:t>
            </a:r>
          </a:p>
          <a:p>
            <a:pPr indent="-317500" lvl="0" marL="457200" rtl="0">
              <a:spcBef>
                <a:spcPts val="0"/>
              </a:spcBef>
              <a:spcAft>
                <a:spcPts val="0"/>
              </a:spcAft>
              <a:buSzPct val="100000"/>
            </a:pPr>
            <a:r>
              <a:rPr lang="en" sz="1400"/>
              <a:t>Naturally gain meter faster than other elements</a:t>
            </a:r>
          </a:p>
          <a:p>
            <a:pPr indent="-317500" lvl="0" marL="457200" rtl="0">
              <a:spcBef>
                <a:spcPts val="0"/>
              </a:spcBef>
              <a:buSzPct val="100000"/>
            </a:pPr>
            <a:r>
              <a:rPr lang="en" sz="1400"/>
              <a:t>Quickly get your opponents off you with the Spacial Rejection super</a:t>
            </a:r>
          </a:p>
        </p:txBody>
      </p:sp>
      <p:sp>
        <p:nvSpPr>
          <p:cNvPr id="114" name="Shape 114"/>
          <p:cNvSpPr txBox="1"/>
          <p:nvPr/>
        </p:nvSpPr>
        <p:spPr>
          <a:xfrm>
            <a:off x="4827301" y="2674707"/>
            <a:ext cx="675900" cy="419400"/>
          </a:xfrm>
          <a:prstGeom prst="rect">
            <a:avLst/>
          </a:prstGeom>
          <a:noFill/>
          <a:ln>
            <a:noFill/>
          </a:ln>
        </p:spPr>
        <p:txBody>
          <a:bodyPr anchorCtr="0" anchor="t" bIns="91425" lIns="91425" rIns="91425" wrap="square" tIns="91425">
            <a:noAutofit/>
          </a:bodyPr>
          <a:lstStyle/>
          <a:p>
            <a:pPr lvl="0" rtl="0" algn="ctr">
              <a:spcBef>
                <a:spcPts val="0"/>
              </a:spcBef>
              <a:buNone/>
            </a:pPr>
            <a:r>
              <a:rPr b="1" lang="en">
                <a:solidFill>
                  <a:srgbClr val="FFFFFF"/>
                </a:solidFill>
                <a:latin typeface="Playfair Display"/>
                <a:ea typeface="Playfair Display"/>
                <a:cs typeface="Playfair Display"/>
                <a:sym typeface="Playfair Display"/>
              </a:rPr>
              <a:t>Space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372725"/>
            <a:ext cx="8520600" cy="645000"/>
          </a:xfrm>
          <a:prstGeom prst="rect">
            <a:avLst/>
          </a:prstGeom>
        </p:spPr>
        <p:txBody>
          <a:bodyPr anchorCtr="0" anchor="t" bIns="91425" lIns="91425" rIns="91425" wrap="square" tIns="91425">
            <a:noAutofit/>
          </a:bodyPr>
          <a:lstStyle/>
          <a:p>
            <a:pPr lvl="0">
              <a:spcBef>
                <a:spcPts val="0"/>
              </a:spcBef>
              <a:buNone/>
            </a:pPr>
            <a:r>
              <a:rPr lang="en"/>
              <a:t>Narrative Works</a:t>
            </a:r>
          </a:p>
        </p:txBody>
      </p:sp>
      <p:sp>
        <p:nvSpPr>
          <p:cNvPr id="120" name="Shape 120"/>
          <p:cNvSpPr txBox="1"/>
          <p:nvPr>
            <p:ph idx="1" type="body"/>
          </p:nvPr>
        </p:nvSpPr>
        <p:spPr>
          <a:xfrm>
            <a:off x="311700" y="1417800"/>
            <a:ext cx="8520600" cy="3150900"/>
          </a:xfrm>
          <a:prstGeom prst="rect">
            <a:avLst/>
          </a:prstGeom>
        </p:spPr>
        <p:txBody>
          <a:bodyPr anchorCtr="0" anchor="t" bIns="91425" lIns="91425" rIns="91425" wrap="square" tIns="91425">
            <a:noAutofit/>
          </a:bodyPr>
          <a:lstStyle/>
          <a:p>
            <a:pPr lvl="0">
              <a:spcBef>
                <a:spcPts val="0"/>
              </a:spcBef>
              <a:buNone/>
            </a:pPr>
            <a:r>
              <a:rPr lang="en"/>
              <a:t>Stormbreakers is set in an alternate modern society on Earth where four elements had been found and controlled since the distant past. These elements; life, death, time and space, have been kept under the watchful eyes of the Keepers of the Four, an ancient organization tasked with this very mission.</a:t>
            </a:r>
          </a:p>
          <a:p>
            <a:pPr lvl="0">
              <a:spcBef>
                <a:spcPts val="0"/>
              </a:spcBef>
              <a:buNone/>
            </a:pPr>
            <a:r>
              <a:rPr lang="en"/>
              <a:t>Disaster has struck and the elements have been set loose upon the world, destruction following close behind. The Keepers of the Four must regain control or risk the elements rampaging </a:t>
            </a:r>
            <a:r>
              <a:rPr lang="en"/>
              <a:t>uncontrollably or worse yet, falling under the control of anyone who would use them for unsavory means.</a:t>
            </a:r>
            <a:r>
              <a:rPr lang="en"/>
              <a:t>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372725"/>
            <a:ext cx="8520600" cy="645000"/>
          </a:xfrm>
          <a:prstGeom prst="rect">
            <a:avLst/>
          </a:prstGeom>
        </p:spPr>
        <p:txBody>
          <a:bodyPr anchorCtr="0" anchor="t" bIns="91425" lIns="91425" rIns="91425" wrap="square" tIns="91425">
            <a:noAutofit/>
          </a:bodyPr>
          <a:lstStyle/>
          <a:p>
            <a:pPr lvl="0">
              <a:spcBef>
                <a:spcPts val="0"/>
              </a:spcBef>
              <a:buNone/>
            </a:pPr>
            <a:r>
              <a:rPr lang="en"/>
              <a:t>Cast of Characters</a:t>
            </a:r>
          </a:p>
        </p:txBody>
      </p:sp>
      <p:sp>
        <p:nvSpPr>
          <p:cNvPr id="126" name="Shape 126"/>
          <p:cNvSpPr txBox="1"/>
          <p:nvPr>
            <p:ph idx="1" type="body"/>
          </p:nvPr>
        </p:nvSpPr>
        <p:spPr>
          <a:xfrm>
            <a:off x="311700" y="1417800"/>
            <a:ext cx="8520600" cy="3150900"/>
          </a:xfrm>
          <a:prstGeom prst="rect">
            <a:avLst/>
          </a:prstGeom>
        </p:spPr>
        <p:txBody>
          <a:bodyPr anchorCtr="0" anchor="t" bIns="91425" lIns="91425" rIns="91425" wrap="square" tIns="91425">
            <a:noAutofit/>
          </a:bodyPr>
          <a:lstStyle/>
          <a:p>
            <a:pPr indent="0" lvl="0" marL="0" rtl="0">
              <a:spcBef>
                <a:spcPts val="0"/>
              </a:spcBef>
              <a:buNone/>
            </a:pPr>
            <a:r>
              <a:rPr b="1" lang="en"/>
              <a:t>Randolf</a:t>
            </a:r>
            <a:r>
              <a:rPr lang="en"/>
              <a:t> - A level-headed individual with a strong sense of duty. As one of the Keepers of the Four, he is required to maintain balance between the elements and holds this task to be utmost important. He is a mentor for Lynne, and is protective of her.</a:t>
            </a:r>
          </a:p>
          <a:p>
            <a:pPr indent="0" lvl="0" marL="0">
              <a:spcBef>
                <a:spcPts val="0"/>
              </a:spcBef>
              <a:buNone/>
            </a:pPr>
            <a:r>
              <a:rPr b="1" lang="en"/>
              <a:t>Lynne</a:t>
            </a:r>
            <a:r>
              <a:rPr lang="en"/>
              <a:t> - A rambunctious, curious woman with an easily ignited temper. She understands the work she has been assigned to but has a tendency to push limits and see how far she can go. Previously one of the Keepers of the Four, the current catastrophe has found her going out into the world to test the limits of her control over the elements.</a:t>
            </a:r>
          </a:p>
        </p:txBody>
      </p:sp>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