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1" r:id="rId1"/>
  </p:sldMasterIdLst>
  <p:notesMasterIdLst>
    <p:notesMasterId r:id="rId11"/>
  </p:notesMasterIdLst>
  <p:sldIdLst>
    <p:sldId id="256" r:id="rId2"/>
    <p:sldId id="269" r:id="rId3"/>
    <p:sldId id="268" r:id="rId4"/>
    <p:sldId id="257" r:id="rId5"/>
    <p:sldId id="258" r:id="rId6"/>
    <p:sldId id="267" r:id="rId7"/>
    <p:sldId id="271" r:id="rId8"/>
    <p:sldId id="270"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19DC02-88FE-4735-8235-79F2D722871A}" v="20" dt="2018-09-04T22:39:43.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ndwehr" userId="9bd98efd-ef81-4930-8497-3e8acdddf7df" providerId="ADAL" clId="{1293967E-D2DA-49AA-91B2-19986899E4AF}"/>
    <pc:docChg chg="undo addSld modSld sldOrd">
      <pc:chgData name="Gabriel Landwehr" userId="9bd98efd-ef81-4930-8497-3e8acdddf7df" providerId="ADAL" clId="{1293967E-D2DA-49AA-91B2-19986899E4AF}" dt="2018-09-04T22:39:43.593" v="19" actId="20577"/>
      <pc:docMkLst>
        <pc:docMk/>
      </pc:docMkLst>
      <pc:sldChg chg="add">
        <pc:chgData name="Gabriel Landwehr" userId="9bd98efd-ef81-4930-8497-3e8acdddf7df" providerId="ADAL" clId="{1293967E-D2DA-49AA-91B2-19986899E4AF}" dt="2018-09-04T22:39:43.003" v="1" actId="2696"/>
        <pc:sldMkLst>
          <pc:docMk/>
          <pc:sldMk cId="4207366323" sldId="265"/>
        </pc:sldMkLst>
      </pc:sldChg>
      <pc:sldChg chg="addSp modSp ord">
        <pc:chgData name="Gabriel Landwehr" userId="9bd98efd-ef81-4930-8497-3e8acdddf7df" providerId="ADAL" clId="{1293967E-D2DA-49AA-91B2-19986899E4AF}" dt="2018-09-04T22:39:43.593" v="19" actId="20577"/>
        <pc:sldMkLst>
          <pc:docMk/>
          <pc:sldMk cId="216644253" sldId="268"/>
        </pc:sldMkLst>
        <pc:spChg chg="mod">
          <ac:chgData name="Gabriel Landwehr" userId="9bd98efd-ef81-4930-8497-3e8acdddf7df" providerId="ADAL" clId="{1293967E-D2DA-49AA-91B2-19986899E4AF}" dt="2018-09-04T22:39:43.593" v="19" actId="20577"/>
          <ac:spMkLst>
            <pc:docMk/>
            <pc:sldMk cId="216644253" sldId="268"/>
            <ac:spMk id="3" creationId="{C1AF9E8C-E80C-43BD-B5F8-B55372535F86}"/>
          </ac:spMkLst>
        </pc:spChg>
        <pc:picChg chg="add">
          <ac:chgData name="Gabriel Landwehr" userId="9bd98efd-ef81-4930-8497-3e8acdddf7df" providerId="ADAL" clId="{1293967E-D2DA-49AA-91B2-19986899E4AF}" dt="2018-09-04T22:39:43.561" v="18" actId="478"/>
          <ac:picMkLst>
            <pc:docMk/>
            <pc:sldMk cId="216644253" sldId="268"/>
            <ac:picMk id="5" creationId="{3DDA560B-B447-4D84-9F96-3821130932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49AA3-934F-45B1-9867-9FE5B21EC5A7}" type="datetimeFigureOut">
              <a:rPr lang="en-US" smtClean="0"/>
              <a:t>10/16/2018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CD53D-71F9-432A-9EEE-AB8B1A1FB2DC}" type="slidenum">
              <a:rPr lang="en-US" smtClean="0"/>
              <a:t>‹#›</a:t>
            </a:fld>
            <a:endParaRPr lang="en-US"/>
          </a:p>
        </p:txBody>
      </p:sp>
    </p:spTree>
    <p:extLst>
      <p:ext uri="{BB962C8B-B14F-4D97-AF65-F5344CB8AC3E}">
        <p14:creationId xmlns:p14="http://schemas.microsoft.com/office/powerpoint/2010/main" val="767487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B8FCD53D-71F9-432A-9EEE-AB8B1A1FB2DC}" type="slidenum">
              <a:rPr lang="en-US" smtClean="0"/>
              <a:t>2</a:t>
            </a:fld>
            <a:endParaRPr lang="en-US"/>
          </a:p>
        </p:txBody>
      </p:sp>
    </p:spTree>
    <p:extLst>
      <p:ext uri="{BB962C8B-B14F-4D97-AF65-F5344CB8AC3E}">
        <p14:creationId xmlns:p14="http://schemas.microsoft.com/office/powerpoint/2010/main" val="20076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B8FCD53D-71F9-432A-9EEE-AB8B1A1FB2DC}" type="slidenum">
              <a:rPr lang="en-US" smtClean="0"/>
              <a:t>3</a:t>
            </a:fld>
            <a:endParaRPr lang="en-US"/>
          </a:p>
        </p:txBody>
      </p:sp>
    </p:spTree>
    <p:extLst>
      <p:ext uri="{BB962C8B-B14F-4D97-AF65-F5344CB8AC3E}">
        <p14:creationId xmlns:p14="http://schemas.microsoft.com/office/powerpoint/2010/main" val="3698034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B8FCD53D-71F9-432A-9EEE-AB8B1A1FB2DC}" type="slidenum">
              <a:rPr lang="en-US" smtClean="0"/>
              <a:t>4</a:t>
            </a:fld>
            <a:endParaRPr lang="en-US"/>
          </a:p>
        </p:txBody>
      </p:sp>
    </p:spTree>
    <p:extLst>
      <p:ext uri="{BB962C8B-B14F-4D97-AF65-F5344CB8AC3E}">
        <p14:creationId xmlns:p14="http://schemas.microsoft.com/office/powerpoint/2010/main" val="3683232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956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640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284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221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608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592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693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4089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18C68F-D26B-8F47-958C-23B49CF8A634}" type="datetimeFigureOut">
              <a:rPr lang="en-US" smtClean="0"/>
              <a:pPr/>
              <a:t>10/16/2018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551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DF5E60-9974-AC48-9591-99C2BB44B7CF}" type="datetimeFigureOut">
              <a:rPr lang="en-US" smtClean="0"/>
              <a:pPr/>
              <a:t>10/16/2018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537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10/16/2018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434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B482E8-6E0E-1B4F-B1FD-C69DB9E858D9}" type="datetimeFigureOut">
              <a:rPr lang="en-US" smtClean="0"/>
              <a:pPr/>
              <a:t>10/16/2018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083615"/>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235F-5673-4B82-80D1-084D73C2A66F}"/>
              </a:ext>
            </a:extLst>
          </p:cNvPr>
          <p:cNvSpPr>
            <a:spLocks noGrp="1"/>
          </p:cNvSpPr>
          <p:nvPr>
            <p:ph type="ctrTitle"/>
          </p:nvPr>
        </p:nvSpPr>
        <p:spPr/>
        <p:txBody>
          <a:bodyPr/>
          <a:lstStyle/>
          <a:p>
            <a:r>
              <a:rPr lang="en-US" dirty="0">
                <a:solidFill>
                  <a:schemeClr val="bg1"/>
                </a:solidFill>
              </a:rPr>
              <a:t>Gift Game</a:t>
            </a:r>
          </a:p>
        </p:txBody>
      </p:sp>
      <p:sp>
        <p:nvSpPr>
          <p:cNvPr id="3" name="Subtitle 2">
            <a:extLst>
              <a:ext uri="{FF2B5EF4-FFF2-40B4-BE49-F238E27FC236}">
                <a16:creationId xmlns:a16="http://schemas.microsoft.com/office/drawing/2014/main" id="{5626B076-94FE-4924-A58A-08499E719D30}"/>
              </a:ext>
            </a:extLst>
          </p:cNvPr>
          <p:cNvSpPr>
            <a:spLocks noGrp="1"/>
          </p:cNvSpPr>
          <p:nvPr>
            <p:ph type="subTitle" idx="1"/>
          </p:nvPr>
        </p:nvSpPr>
        <p:spPr/>
        <p:txBody>
          <a:bodyPr/>
          <a:lstStyle/>
          <a:p>
            <a:r>
              <a:rPr lang="en-US" dirty="0">
                <a:solidFill>
                  <a:srgbClr val="00B0F0"/>
                </a:solidFill>
              </a:rPr>
              <a:t>Team N/A</a:t>
            </a:r>
          </a:p>
        </p:txBody>
      </p:sp>
    </p:spTree>
    <p:extLst>
      <p:ext uri="{BB962C8B-B14F-4D97-AF65-F5344CB8AC3E}">
        <p14:creationId xmlns:p14="http://schemas.microsoft.com/office/powerpoint/2010/main" val="219042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1FFFD1-0115-49EA-9AB7-917576A1D64C}"/>
              </a:ext>
            </a:extLst>
          </p:cNvPr>
          <p:cNvPicPr>
            <a:picLocks noChangeAspect="1"/>
          </p:cNvPicPr>
          <p:nvPr/>
        </p:nvPicPr>
        <p:blipFill>
          <a:blip r:embed="rId3"/>
          <a:stretch>
            <a:fillRect/>
          </a:stretch>
        </p:blipFill>
        <p:spPr>
          <a:xfrm>
            <a:off x="5791187" y="2285991"/>
            <a:ext cx="6400813" cy="4572009"/>
          </a:xfrm>
          <a:prstGeom prst="rect">
            <a:avLst/>
          </a:prstGeom>
        </p:spPr>
      </p:pic>
      <p:sp>
        <p:nvSpPr>
          <p:cNvPr id="2" name="Title 1">
            <a:extLst>
              <a:ext uri="{FF2B5EF4-FFF2-40B4-BE49-F238E27FC236}">
                <a16:creationId xmlns:a16="http://schemas.microsoft.com/office/drawing/2014/main" id="{EE7ED093-0D4B-4982-B474-1E83A5E5B28C}"/>
              </a:ext>
            </a:extLst>
          </p:cNvPr>
          <p:cNvSpPr>
            <a:spLocks noGrp="1"/>
          </p:cNvSpPr>
          <p:nvPr>
            <p:ph type="title"/>
          </p:nvPr>
        </p:nvSpPr>
        <p:spPr/>
        <p:txBody>
          <a:bodyPr/>
          <a:lstStyle/>
          <a:p>
            <a:r>
              <a:rPr lang="en-US" dirty="0">
                <a:solidFill>
                  <a:schemeClr val="bg1"/>
                </a:solidFill>
              </a:rPr>
              <a:t>Our Team</a:t>
            </a:r>
          </a:p>
        </p:txBody>
      </p:sp>
      <p:sp>
        <p:nvSpPr>
          <p:cNvPr id="9" name="Content Placeholder 8">
            <a:extLst>
              <a:ext uri="{FF2B5EF4-FFF2-40B4-BE49-F238E27FC236}">
                <a16:creationId xmlns:a16="http://schemas.microsoft.com/office/drawing/2014/main" id="{E967A144-90D9-41FC-9E53-0111BDDAD713}"/>
              </a:ext>
            </a:extLst>
          </p:cNvPr>
          <p:cNvSpPr>
            <a:spLocks noGrp="1"/>
          </p:cNvSpPr>
          <p:nvPr>
            <p:ph idx="1"/>
          </p:nvPr>
        </p:nvSpPr>
        <p:spPr/>
        <p:txBody>
          <a:bodyPr>
            <a:normAutofit/>
          </a:bodyPr>
          <a:lstStyle/>
          <a:p>
            <a:r>
              <a:rPr lang="en-US" sz="2400" dirty="0">
                <a:solidFill>
                  <a:schemeClr val="bg1"/>
                </a:solidFill>
              </a:rPr>
              <a:t>Gabe Landwehr – Team Lead</a:t>
            </a:r>
          </a:p>
          <a:p>
            <a:r>
              <a:rPr lang="en-US" sz="2400" dirty="0">
                <a:solidFill>
                  <a:schemeClr val="bg1"/>
                </a:solidFill>
              </a:rPr>
              <a:t>Tre </a:t>
            </a:r>
            <a:r>
              <a:rPr lang="en-US" sz="2400" dirty="0" err="1">
                <a:solidFill>
                  <a:schemeClr val="bg1"/>
                </a:solidFill>
              </a:rPr>
              <a:t>Stoterau</a:t>
            </a:r>
            <a:r>
              <a:rPr lang="en-US" sz="2400" dirty="0">
                <a:solidFill>
                  <a:schemeClr val="bg1"/>
                </a:solidFill>
              </a:rPr>
              <a:t> – Project Manager</a:t>
            </a:r>
          </a:p>
          <a:p>
            <a:r>
              <a:rPr lang="en-US" sz="2400" dirty="0">
                <a:solidFill>
                  <a:schemeClr val="bg1"/>
                </a:solidFill>
              </a:rPr>
              <a:t>Evan Winters – QA Lead</a:t>
            </a:r>
          </a:p>
          <a:p>
            <a:r>
              <a:rPr lang="en-US" sz="2400" dirty="0">
                <a:solidFill>
                  <a:schemeClr val="bg1"/>
                </a:solidFill>
              </a:rPr>
              <a:t>Austin Krieger – Admin</a:t>
            </a:r>
          </a:p>
          <a:p>
            <a:r>
              <a:rPr lang="en-US" sz="2400" dirty="0" err="1">
                <a:solidFill>
                  <a:schemeClr val="bg1"/>
                </a:solidFill>
              </a:rPr>
              <a:t>Phyzon</a:t>
            </a:r>
            <a:r>
              <a:rPr lang="en-US" sz="2400" dirty="0">
                <a:solidFill>
                  <a:schemeClr val="bg1"/>
                </a:solidFill>
              </a:rPr>
              <a:t> Milton – Marketing Lead</a:t>
            </a:r>
          </a:p>
          <a:p>
            <a:r>
              <a:rPr lang="en-US" sz="2400" dirty="0">
                <a:solidFill>
                  <a:schemeClr val="bg1"/>
                </a:solidFill>
              </a:rPr>
              <a:t>Jordan </a:t>
            </a:r>
            <a:r>
              <a:rPr lang="en-US" sz="2400" dirty="0" err="1">
                <a:solidFill>
                  <a:schemeClr val="bg1"/>
                </a:solidFill>
              </a:rPr>
              <a:t>Kudray</a:t>
            </a:r>
            <a:r>
              <a:rPr lang="en-US" sz="2400" dirty="0">
                <a:solidFill>
                  <a:schemeClr val="bg1"/>
                </a:solidFill>
              </a:rPr>
              <a:t> – Narrative Utility</a:t>
            </a:r>
          </a:p>
          <a:p>
            <a:r>
              <a:rPr lang="en-US" sz="2400" dirty="0">
                <a:solidFill>
                  <a:schemeClr val="bg1"/>
                </a:solidFill>
              </a:rPr>
              <a:t>Drew Concha – Sound Design</a:t>
            </a:r>
          </a:p>
          <a:p>
            <a:r>
              <a:rPr lang="en-US" sz="2400" dirty="0">
                <a:solidFill>
                  <a:schemeClr val="bg1"/>
                </a:solidFill>
              </a:rPr>
              <a:t>Jayme Skaggs – Art</a:t>
            </a:r>
          </a:p>
        </p:txBody>
      </p:sp>
    </p:spTree>
    <p:extLst>
      <p:ext uri="{BB962C8B-B14F-4D97-AF65-F5344CB8AC3E}">
        <p14:creationId xmlns:p14="http://schemas.microsoft.com/office/powerpoint/2010/main" val="2169054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D093-0D4B-4982-B474-1E83A5E5B28C}"/>
              </a:ext>
            </a:extLst>
          </p:cNvPr>
          <p:cNvSpPr>
            <a:spLocks noGrp="1"/>
          </p:cNvSpPr>
          <p:nvPr>
            <p:ph type="title"/>
          </p:nvPr>
        </p:nvSpPr>
        <p:spPr/>
        <p:txBody>
          <a:bodyPr/>
          <a:lstStyle/>
          <a:p>
            <a:r>
              <a:rPr lang="en-US" dirty="0">
                <a:solidFill>
                  <a:schemeClr val="bg1"/>
                </a:solidFill>
              </a:rPr>
              <a:t>The Concept</a:t>
            </a:r>
          </a:p>
        </p:txBody>
      </p:sp>
      <p:sp>
        <p:nvSpPr>
          <p:cNvPr id="9" name="Content Placeholder 8">
            <a:extLst>
              <a:ext uri="{FF2B5EF4-FFF2-40B4-BE49-F238E27FC236}">
                <a16:creationId xmlns:a16="http://schemas.microsoft.com/office/drawing/2014/main" id="{E967A144-90D9-41FC-9E53-0111BDDAD713}"/>
              </a:ext>
            </a:extLst>
          </p:cNvPr>
          <p:cNvSpPr>
            <a:spLocks noGrp="1"/>
          </p:cNvSpPr>
          <p:nvPr>
            <p:ph idx="1"/>
          </p:nvPr>
        </p:nvSpPr>
        <p:spPr/>
        <p:txBody>
          <a:bodyPr>
            <a:normAutofit/>
          </a:bodyPr>
          <a:lstStyle/>
          <a:p>
            <a:r>
              <a:rPr lang="en-US" sz="2400" dirty="0">
                <a:solidFill>
                  <a:schemeClr val="bg1"/>
                </a:solidFill>
              </a:rPr>
              <a:t>We are a (mostly) 2D mobile game.</a:t>
            </a:r>
          </a:p>
          <a:p>
            <a:r>
              <a:rPr lang="en-US" sz="2400" dirty="0">
                <a:solidFill>
                  <a:schemeClr val="bg1"/>
                </a:solidFill>
              </a:rPr>
              <a:t>Based around a wacky gift exchange.</a:t>
            </a:r>
          </a:p>
        </p:txBody>
      </p:sp>
      <p:pic>
        <p:nvPicPr>
          <p:cNvPr id="5" name="Picture 4">
            <a:extLst>
              <a:ext uri="{FF2B5EF4-FFF2-40B4-BE49-F238E27FC236}">
                <a16:creationId xmlns:a16="http://schemas.microsoft.com/office/drawing/2014/main" id="{6A44569A-0797-48EA-A00B-5C87A275492E}"/>
              </a:ext>
            </a:extLst>
          </p:cNvPr>
          <p:cNvPicPr>
            <a:picLocks noChangeAspect="1"/>
          </p:cNvPicPr>
          <p:nvPr/>
        </p:nvPicPr>
        <p:blipFill>
          <a:blip r:embed="rId3"/>
          <a:stretch>
            <a:fillRect/>
          </a:stretch>
        </p:blipFill>
        <p:spPr>
          <a:xfrm>
            <a:off x="6674732" y="4201694"/>
            <a:ext cx="4480948" cy="1667400"/>
          </a:xfrm>
          <a:prstGeom prst="rect">
            <a:avLst/>
          </a:prstGeom>
        </p:spPr>
      </p:pic>
    </p:spTree>
    <p:extLst>
      <p:ext uri="{BB962C8B-B14F-4D97-AF65-F5344CB8AC3E}">
        <p14:creationId xmlns:p14="http://schemas.microsoft.com/office/powerpoint/2010/main" val="21664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D093-0D4B-4982-B474-1E83A5E5B28C}"/>
              </a:ext>
            </a:extLst>
          </p:cNvPr>
          <p:cNvSpPr>
            <a:spLocks noGrp="1"/>
          </p:cNvSpPr>
          <p:nvPr>
            <p:ph type="title"/>
          </p:nvPr>
        </p:nvSpPr>
        <p:spPr/>
        <p:txBody>
          <a:bodyPr/>
          <a:lstStyle/>
          <a:p>
            <a:r>
              <a:rPr lang="en-US" dirty="0">
                <a:solidFill>
                  <a:schemeClr val="bg1"/>
                </a:solidFill>
              </a:rPr>
              <a:t>The Pitch</a:t>
            </a:r>
          </a:p>
        </p:txBody>
      </p:sp>
      <p:sp>
        <p:nvSpPr>
          <p:cNvPr id="3" name="Content Placeholder 2">
            <a:extLst>
              <a:ext uri="{FF2B5EF4-FFF2-40B4-BE49-F238E27FC236}">
                <a16:creationId xmlns:a16="http://schemas.microsoft.com/office/drawing/2014/main" id="{C1AF9E8C-E80C-43BD-B5F8-B55372535F86}"/>
              </a:ext>
            </a:extLst>
          </p:cNvPr>
          <p:cNvSpPr>
            <a:spLocks noGrp="1"/>
          </p:cNvSpPr>
          <p:nvPr>
            <p:ph idx="1"/>
          </p:nvPr>
        </p:nvSpPr>
        <p:spPr>
          <a:xfrm>
            <a:off x="1097280" y="1845734"/>
            <a:ext cx="10058400" cy="4023360"/>
          </a:xfrm>
        </p:spPr>
        <p:txBody>
          <a:bodyPr>
            <a:normAutofit/>
          </a:bodyPr>
          <a:lstStyle/>
          <a:p>
            <a:r>
              <a:rPr lang="en-US" sz="2400" dirty="0">
                <a:solidFill>
                  <a:schemeClr val="bg1"/>
                </a:solidFill>
              </a:rPr>
              <a:t>Shake, swap, and steal your way to the best haul in this exciting new mobile game about opening the best presents. Rattle the package to hear what’s inside, inspect the outside, and make your best judgement as to what’s inside, but beware, it’s not always what you think.</a:t>
            </a:r>
          </a:p>
        </p:txBody>
      </p:sp>
      <p:pic>
        <p:nvPicPr>
          <p:cNvPr id="5" name="Picture 4">
            <a:extLst>
              <a:ext uri="{FF2B5EF4-FFF2-40B4-BE49-F238E27FC236}">
                <a16:creationId xmlns:a16="http://schemas.microsoft.com/office/drawing/2014/main" id="{AB613A26-3366-4372-91E5-1D8A0076AA0E}"/>
              </a:ext>
            </a:extLst>
          </p:cNvPr>
          <p:cNvPicPr>
            <a:picLocks noChangeAspect="1"/>
          </p:cNvPicPr>
          <p:nvPr/>
        </p:nvPicPr>
        <p:blipFill>
          <a:blip r:embed="rId3"/>
          <a:stretch>
            <a:fillRect/>
          </a:stretch>
        </p:blipFill>
        <p:spPr>
          <a:xfrm>
            <a:off x="6989131" y="4287583"/>
            <a:ext cx="4166549" cy="1581511"/>
          </a:xfrm>
          <a:prstGeom prst="rect">
            <a:avLst/>
          </a:prstGeom>
        </p:spPr>
      </p:pic>
    </p:spTree>
    <p:extLst>
      <p:ext uri="{BB962C8B-B14F-4D97-AF65-F5344CB8AC3E}">
        <p14:creationId xmlns:p14="http://schemas.microsoft.com/office/powerpoint/2010/main" val="222188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DE46-3034-48C3-83AC-18377EDC5D57}"/>
              </a:ext>
            </a:extLst>
          </p:cNvPr>
          <p:cNvSpPr>
            <a:spLocks noGrp="1"/>
          </p:cNvSpPr>
          <p:nvPr>
            <p:ph type="title"/>
          </p:nvPr>
        </p:nvSpPr>
        <p:spPr/>
        <p:txBody>
          <a:bodyPr/>
          <a:lstStyle/>
          <a:p>
            <a:r>
              <a:rPr lang="en-US" dirty="0">
                <a:solidFill>
                  <a:schemeClr val="bg1"/>
                </a:solidFill>
              </a:rPr>
              <a:t>Core Experience</a:t>
            </a:r>
          </a:p>
        </p:txBody>
      </p:sp>
      <p:sp>
        <p:nvSpPr>
          <p:cNvPr id="3" name="Content Placeholder 2">
            <a:extLst>
              <a:ext uri="{FF2B5EF4-FFF2-40B4-BE49-F238E27FC236}">
                <a16:creationId xmlns:a16="http://schemas.microsoft.com/office/drawing/2014/main" id="{0A215C2D-1A60-4898-9E77-A44AF9A3FEEC}"/>
              </a:ext>
            </a:extLst>
          </p:cNvPr>
          <p:cNvSpPr>
            <a:spLocks noGrp="1"/>
          </p:cNvSpPr>
          <p:nvPr>
            <p:ph idx="1"/>
          </p:nvPr>
        </p:nvSpPr>
        <p:spPr/>
        <p:txBody>
          <a:bodyPr>
            <a:normAutofit/>
          </a:bodyPr>
          <a:lstStyle/>
          <a:p>
            <a:r>
              <a:rPr lang="en-US" sz="2400" dirty="0">
                <a:solidFill>
                  <a:schemeClr val="bg1"/>
                </a:solidFill>
              </a:rPr>
              <a:t>Excitement of participating in a wacky present swap where anything is possible.</a:t>
            </a:r>
          </a:p>
        </p:txBody>
      </p:sp>
      <p:pic>
        <p:nvPicPr>
          <p:cNvPr id="4" name="Picture 3">
            <a:extLst>
              <a:ext uri="{FF2B5EF4-FFF2-40B4-BE49-F238E27FC236}">
                <a16:creationId xmlns:a16="http://schemas.microsoft.com/office/drawing/2014/main" id="{0CA15816-BD23-407F-8D20-27A1155181EA}"/>
              </a:ext>
            </a:extLst>
          </p:cNvPr>
          <p:cNvPicPr>
            <a:picLocks noChangeAspect="1"/>
          </p:cNvPicPr>
          <p:nvPr/>
        </p:nvPicPr>
        <p:blipFill>
          <a:blip r:embed="rId2"/>
          <a:stretch>
            <a:fillRect/>
          </a:stretch>
        </p:blipFill>
        <p:spPr>
          <a:xfrm>
            <a:off x="6572577" y="2595449"/>
            <a:ext cx="4583103" cy="3273645"/>
          </a:xfrm>
          <a:prstGeom prst="rect">
            <a:avLst/>
          </a:prstGeom>
        </p:spPr>
      </p:pic>
    </p:spTree>
    <p:extLst>
      <p:ext uri="{BB962C8B-B14F-4D97-AF65-F5344CB8AC3E}">
        <p14:creationId xmlns:p14="http://schemas.microsoft.com/office/powerpoint/2010/main" val="121629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DE46-3034-48C3-83AC-18377EDC5D57}"/>
              </a:ext>
            </a:extLst>
          </p:cNvPr>
          <p:cNvSpPr>
            <a:spLocks noGrp="1"/>
          </p:cNvSpPr>
          <p:nvPr>
            <p:ph type="title"/>
          </p:nvPr>
        </p:nvSpPr>
        <p:spPr/>
        <p:txBody>
          <a:bodyPr/>
          <a:lstStyle/>
          <a:p>
            <a:r>
              <a:rPr lang="en-US" dirty="0">
                <a:solidFill>
                  <a:schemeClr val="bg1"/>
                </a:solidFill>
              </a:rPr>
              <a:t>Basic Mechanics</a:t>
            </a:r>
          </a:p>
        </p:txBody>
      </p:sp>
      <p:sp>
        <p:nvSpPr>
          <p:cNvPr id="3" name="Content Placeholder 2">
            <a:extLst>
              <a:ext uri="{FF2B5EF4-FFF2-40B4-BE49-F238E27FC236}">
                <a16:creationId xmlns:a16="http://schemas.microsoft.com/office/drawing/2014/main" id="{0A215C2D-1A60-4898-9E77-A44AF9A3FEEC}"/>
              </a:ext>
            </a:extLst>
          </p:cNvPr>
          <p:cNvSpPr>
            <a:spLocks noGrp="1"/>
          </p:cNvSpPr>
          <p:nvPr>
            <p:ph idx="1"/>
          </p:nvPr>
        </p:nvSpPr>
        <p:spPr/>
        <p:txBody>
          <a:bodyPr>
            <a:normAutofit/>
          </a:bodyPr>
          <a:lstStyle/>
          <a:p>
            <a:r>
              <a:rPr lang="en-US" sz="2400" dirty="0">
                <a:solidFill>
                  <a:schemeClr val="bg1"/>
                </a:solidFill>
              </a:rPr>
              <a:t>Receive</a:t>
            </a:r>
          </a:p>
          <a:p>
            <a:pPr lvl="1"/>
            <a:r>
              <a:rPr lang="en-US" sz="2200" dirty="0">
                <a:solidFill>
                  <a:schemeClr val="bg1"/>
                </a:solidFill>
              </a:rPr>
              <a:t>Visuals</a:t>
            </a:r>
            <a:endParaRPr lang="en-US" sz="2400" dirty="0">
              <a:solidFill>
                <a:schemeClr val="bg1"/>
              </a:solidFill>
            </a:endParaRPr>
          </a:p>
          <a:p>
            <a:pPr lvl="1"/>
            <a:r>
              <a:rPr lang="en-US" sz="2200" dirty="0">
                <a:solidFill>
                  <a:schemeClr val="bg1"/>
                </a:solidFill>
              </a:rPr>
              <a:t>Vibration</a:t>
            </a:r>
          </a:p>
          <a:p>
            <a:r>
              <a:rPr lang="en-US" sz="2400" dirty="0">
                <a:solidFill>
                  <a:schemeClr val="bg1"/>
                </a:solidFill>
              </a:rPr>
              <a:t>Shake</a:t>
            </a:r>
          </a:p>
          <a:p>
            <a:pPr lvl="1"/>
            <a:r>
              <a:rPr lang="en-US" sz="2200" dirty="0">
                <a:solidFill>
                  <a:schemeClr val="bg1"/>
                </a:solidFill>
              </a:rPr>
              <a:t>Sound</a:t>
            </a:r>
          </a:p>
          <a:p>
            <a:r>
              <a:rPr lang="en-US" sz="2400" dirty="0">
                <a:solidFill>
                  <a:schemeClr val="bg1"/>
                </a:solidFill>
              </a:rPr>
              <a:t>Pass gift</a:t>
            </a:r>
            <a:endParaRPr lang="en-US" sz="2200" dirty="0">
              <a:solidFill>
                <a:schemeClr val="bg1"/>
              </a:solidFill>
            </a:endParaRPr>
          </a:p>
          <a:p>
            <a:r>
              <a:rPr lang="en-US" sz="2400" dirty="0">
                <a:solidFill>
                  <a:schemeClr val="bg1"/>
                </a:solidFill>
              </a:rPr>
              <a:t>Keep gift</a:t>
            </a:r>
          </a:p>
        </p:txBody>
      </p:sp>
      <p:pic>
        <p:nvPicPr>
          <p:cNvPr id="6" name="Picture 5">
            <a:extLst>
              <a:ext uri="{FF2B5EF4-FFF2-40B4-BE49-F238E27FC236}">
                <a16:creationId xmlns:a16="http://schemas.microsoft.com/office/drawing/2014/main" id="{2DF97F05-D236-47B6-A0A1-15D228CA6AE1}"/>
              </a:ext>
            </a:extLst>
          </p:cNvPr>
          <p:cNvPicPr>
            <a:picLocks noChangeAspect="1"/>
          </p:cNvPicPr>
          <p:nvPr/>
        </p:nvPicPr>
        <p:blipFill>
          <a:blip r:embed="rId2"/>
          <a:stretch>
            <a:fillRect/>
          </a:stretch>
        </p:blipFill>
        <p:spPr>
          <a:xfrm>
            <a:off x="7955274" y="3583090"/>
            <a:ext cx="3200406" cy="2286004"/>
          </a:xfrm>
          <a:prstGeom prst="rect">
            <a:avLst/>
          </a:prstGeom>
        </p:spPr>
      </p:pic>
    </p:spTree>
    <p:extLst>
      <p:ext uri="{BB962C8B-B14F-4D97-AF65-F5344CB8AC3E}">
        <p14:creationId xmlns:p14="http://schemas.microsoft.com/office/powerpoint/2010/main" val="4170413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DE46-3034-48C3-83AC-18377EDC5D57}"/>
              </a:ext>
            </a:extLst>
          </p:cNvPr>
          <p:cNvSpPr>
            <a:spLocks noGrp="1"/>
          </p:cNvSpPr>
          <p:nvPr>
            <p:ph type="title"/>
          </p:nvPr>
        </p:nvSpPr>
        <p:spPr/>
        <p:txBody>
          <a:bodyPr/>
          <a:lstStyle/>
          <a:p>
            <a:r>
              <a:rPr lang="en-US" dirty="0">
                <a:solidFill>
                  <a:schemeClr val="bg1"/>
                </a:solidFill>
              </a:rPr>
              <a:t>What’s New</a:t>
            </a:r>
          </a:p>
        </p:txBody>
      </p:sp>
      <p:sp>
        <p:nvSpPr>
          <p:cNvPr id="3" name="Content Placeholder 2">
            <a:extLst>
              <a:ext uri="{FF2B5EF4-FFF2-40B4-BE49-F238E27FC236}">
                <a16:creationId xmlns:a16="http://schemas.microsoft.com/office/drawing/2014/main" id="{0A215C2D-1A60-4898-9E77-A44AF9A3FEEC}"/>
              </a:ext>
            </a:extLst>
          </p:cNvPr>
          <p:cNvSpPr>
            <a:spLocks noGrp="1"/>
          </p:cNvSpPr>
          <p:nvPr>
            <p:ph idx="1"/>
          </p:nvPr>
        </p:nvSpPr>
        <p:spPr>
          <a:xfrm>
            <a:off x="1097280" y="1845734"/>
            <a:ext cx="10058400" cy="4023360"/>
          </a:xfrm>
        </p:spPr>
        <p:txBody>
          <a:bodyPr>
            <a:normAutofit/>
          </a:bodyPr>
          <a:lstStyle/>
          <a:p>
            <a:r>
              <a:rPr lang="en-US" sz="2400" strike="sngStrike" dirty="0">
                <a:solidFill>
                  <a:schemeClr val="bg1"/>
                </a:solidFill>
              </a:rPr>
              <a:t>Networking.</a:t>
            </a:r>
          </a:p>
          <a:p>
            <a:r>
              <a:rPr lang="en-US" sz="2400" dirty="0">
                <a:solidFill>
                  <a:schemeClr val="bg1"/>
                </a:solidFill>
              </a:rPr>
              <a:t>New Art Style</a:t>
            </a:r>
          </a:p>
          <a:p>
            <a:pPr marL="0" indent="0">
              <a:buNone/>
            </a:pPr>
            <a:r>
              <a:rPr lang="en-US" sz="2400" dirty="0">
                <a:solidFill>
                  <a:schemeClr val="bg1"/>
                </a:solidFill>
              </a:rPr>
              <a:t> Sounds</a:t>
            </a:r>
          </a:p>
          <a:p>
            <a:r>
              <a:rPr lang="en-US" sz="2400" dirty="0">
                <a:solidFill>
                  <a:schemeClr val="bg1"/>
                </a:solidFill>
              </a:rPr>
              <a:t>Menus</a:t>
            </a:r>
          </a:p>
        </p:txBody>
      </p:sp>
      <p:pic>
        <p:nvPicPr>
          <p:cNvPr id="1030" name="Picture 6" descr="https://lh3.googleusercontent.com/yeI6sY-nqvvVMK1CW3wFJ7IyAZQC2MknoaeThpqDk4YSu2m6UO8O7RwRvLznQSpv5Wrhq18etqZwib7hgePohmHWtMlYOK_RTstoKczJJ3ktV1caD2kOcJGYM538SwJ2xXYs-9fkM-Y">
            <a:extLst>
              <a:ext uri="{FF2B5EF4-FFF2-40B4-BE49-F238E27FC236}">
                <a16:creationId xmlns:a16="http://schemas.microsoft.com/office/drawing/2014/main" id="{54635821-9AEE-48F0-B525-C80AC70C170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3429000"/>
            <a:ext cx="42672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55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DE46-3034-48C3-83AC-18377EDC5D57}"/>
              </a:ext>
            </a:extLst>
          </p:cNvPr>
          <p:cNvSpPr>
            <a:spLocks noGrp="1"/>
          </p:cNvSpPr>
          <p:nvPr>
            <p:ph type="title"/>
          </p:nvPr>
        </p:nvSpPr>
        <p:spPr/>
        <p:txBody>
          <a:bodyPr/>
          <a:lstStyle/>
          <a:p>
            <a:endParaRPr lang="en-US" dirty="0">
              <a:solidFill>
                <a:schemeClr val="bg1"/>
              </a:solidFill>
            </a:endParaRPr>
          </a:p>
        </p:txBody>
      </p:sp>
      <p:pic>
        <p:nvPicPr>
          <p:cNvPr id="4" name="Trailer">
            <a:hlinkClick r:id="" action="ppaction://media"/>
            <a:extLst>
              <a:ext uri="{FF2B5EF4-FFF2-40B4-BE49-F238E27FC236}">
                <a16:creationId xmlns:a16="http://schemas.microsoft.com/office/drawing/2014/main" id="{8E5D0D4D-B89B-4470-ACD8-072A0092BF65}"/>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7830"/>
          </a:xfrm>
        </p:spPr>
      </p:pic>
    </p:spTree>
    <p:extLst>
      <p:ext uri="{BB962C8B-B14F-4D97-AF65-F5344CB8AC3E}">
        <p14:creationId xmlns:p14="http://schemas.microsoft.com/office/powerpoint/2010/main" val="172929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56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265A-F89B-4754-AAF6-46EB33503C7C}"/>
              </a:ext>
            </a:extLst>
          </p:cNvPr>
          <p:cNvSpPr>
            <a:spLocks noGrp="1"/>
          </p:cNvSpPr>
          <p:nvPr>
            <p:ph type="title"/>
          </p:nvPr>
        </p:nvSpPr>
        <p:spPr/>
        <p:txBody>
          <a:bodyPr/>
          <a:lstStyle/>
          <a:p>
            <a:r>
              <a:rPr lang="en-US" dirty="0">
                <a:solidFill>
                  <a:schemeClr val="bg1"/>
                </a:solidFill>
              </a:rPr>
              <a:t>Questions?</a:t>
            </a:r>
          </a:p>
        </p:txBody>
      </p:sp>
      <p:sp>
        <p:nvSpPr>
          <p:cNvPr id="3" name="Content Placeholder 2">
            <a:extLst>
              <a:ext uri="{FF2B5EF4-FFF2-40B4-BE49-F238E27FC236}">
                <a16:creationId xmlns:a16="http://schemas.microsoft.com/office/drawing/2014/main" id="{B639907E-72F4-46CA-A4AB-45E19789FE45}"/>
              </a:ext>
            </a:extLst>
          </p:cNvPr>
          <p:cNvSpPr>
            <a:spLocks noGrp="1"/>
          </p:cNvSpPr>
          <p:nvPr>
            <p:ph idx="1"/>
          </p:nvPr>
        </p:nvSpPr>
        <p:spPr/>
        <p:txBody>
          <a:bodyPr>
            <a:normAutofit/>
          </a:bodyPr>
          <a:lstStyle/>
          <a:p>
            <a:endParaRPr lang="en-US" sz="2400" dirty="0">
              <a:solidFill>
                <a:schemeClr val="bg1"/>
              </a:solidFill>
            </a:endParaRPr>
          </a:p>
        </p:txBody>
      </p:sp>
    </p:spTree>
    <p:extLst>
      <p:ext uri="{BB962C8B-B14F-4D97-AF65-F5344CB8AC3E}">
        <p14:creationId xmlns:p14="http://schemas.microsoft.com/office/powerpoint/2010/main" val="420736632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1833</TotalTime>
  <Words>164</Words>
  <Application>Microsoft Office PowerPoint</Application>
  <PresentationFormat>Widescreen</PresentationFormat>
  <Paragraphs>35</Paragraphs>
  <Slides>9</Slides>
  <Notes>3</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lpstr>
      <vt:lpstr>Gift Game</vt:lpstr>
      <vt:lpstr>Our Team</vt:lpstr>
      <vt:lpstr>The Concept</vt:lpstr>
      <vt:lpstr>The Pitch</vt:lpstr>
      <vt:lpstr>Core Experience</vt:lpstr>
      <vt:lpstr>Basic Mechanics</vt:lpstr>
      <vt:lpstr>What’s New</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 Game</dc:title>
  <dc:creator>Gabe Landwehr</dc:creator>
  <cp:lastModifiedBy>Gabe Landwehr</cp:lastModifiedBy>
  <cp:revision>53</cp:revision>
  <dcterms:created xsi:type="dcterms:W3CDTF">2018-02-20T22:30:40Z</dcterms:created>
  <dcterms:modified xsi:type="dcterms:W3CDTF">2018-10-16T23:40:59Z</dcterms:modified>
</cp:coreProperties>
</file>