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1" r:id="rId1"/>
  </p:sldMasterIdLst>
  <p:notesMasterIdLst>
    <p:notesMasterId r:id="rId9"/>
  </p:notesMasterIdLst>
  <p:sldIdLst>
    <p:sldId id="256" r:id="rId2"/>
    <p:sldId id="268" r:id="rId3"/>
    <p:sldId id="257" r:id="rId4"/>
    <p:sldId id="258" r:id="rId5"/>
    <p:sldId id="267" r:id="rId6"/>
    <p:sldId id="266"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19DC02-88FE-4735-8235-79F2D722871A}" v="20" dt="2018-09-04T22:39:43.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94660"/>
  </p:normalViewPr>
  <p:slideViewPr>
    <p:cSldViewPr snapToGrid="0">
      <p:cViewPr varScale="1">
        <p:scale>
          <a:sx n="82" d="100"/>
          <a:sy n="82" d="100"/>
        </p:scale>
        <p:origin x="67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ndwehr" userId="9bd98efd-ef81-4930-8497-3e8acdddf7df" providerId="ADAL" clId="{1293967E-D2DA-49AA-91B2-19986899E4AF}"/>
    <pc:docChg chg="undo addSld modSld sldOrd">
      <pc:chgData name="Gabriel Landwehr" userId="9bd98efd-ef81-4930-8497-3e8acdddf7df" providerId="ADAL" clId="{1293967E-D2DA-49AA-91B2-19986899E4AF}" dt="2018-09-04T22:39:43.593" v="19" actId="20577"/>
      <pc:docMkLst>
        <pc:docMk/>
      </pc:docMkLst>
      <pc:sldChg chg="add">
        <pc:chgData name="Gabriel Landwehr" userId="9bd98efd-ef81-4930-8497-3e8acdddf7df" providerId="ADAL" clId="{1293967E-D2DA-49AA-91B2-19986899E4AF}" dt="2018-09-04T22:39:43.003" v="1" actId="2696"/>
        <pc:sldMkLst>
          <pc:docMk/>
          <pc:sldMk cId="4207366323" sldId="265"/>
        </pc:sldMkLst>
      </pc:sldChg>
      <pc:sldChg chg="addSp modSp ord">
        <pc:chgData name="Gabriel Landwehr" userId="9bd98efd-ef81-4930-8497-3e8acdddf7df" providerId="ADAL" clId="{1293967E-D2DA-49AA-91B2-19986899E4AF}" dt="2018-09-04T22:39:43.593" v="19" actId="20577"/>
        <pc:sldMkLst>
          <pc:docMk/>
          <pc:sldMk cId="216644253" sldId="268"/>
        </pc:sldMkLst>
        <pc:spChg chg="mod">
          <ac:chgData name="Gabriel Landwehr" userId="9bd98efd-ef81-4930-8497-3e8acdddf7df" providerId="ADAL" clId="{1293967E-D2DA-49AA-91B2-19986899E4AF}" dt="2018-09-04T22:39:43.593" v="19" actId="20577"/>
          <ac:spMkLst>
            <pc:docMk/>
            <pc:sldMk cId="216644253" sldId="268"/>
            <ac:spMk id="3" creationId="{C1AF9E8C-E80C-43BD-B5F8-B55372535F86}"/>
          </ac:spMkLst>
        </pc:spChg>
        <pc:picChg chg="add">
          <ac:chgData name="Gabriel Landwehr" userId="9bd98efd-ef81-4930-8497-3e8acdddf7df" providerId="ADAL" clId="{1293967E-D2DA-49AA-91B2-19986899E4AF}" dt="2018-09-04T22:39:43.561" v="18" actId="478"/>
          <ac:picMkLst>
            <pc:docMk/>
            <pc:sldMk cId="216644253" sldId="268"/>
            <ac:picMk id="5" creationId="{3DDA560B-B447-4D84-9F96-3821130932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49AA3-934F-45B1-9867-9FE5B21EC5A7}" type="datetimeFigureOut">
              <a:rPr lang="en-US" smtClean="0"/>
              <a:t>9/4/2018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CD53D-71F9-432A-9EEE-AB8B1A1FB2DC}" type="slidenum">
              <a:rPr lang="en-US" smtClean="0"/>
              <a:t>‹#›</a:t>
            </a:fld>
            <a:endParaRPr lang="en-US"/>
          </a:p>
        </p:txBody>
      </p:sp>
    </p:spTree>
    <p:extLst>
      <p:ext uri="{BB962C8B-B14F-4D97-AF65-F5344CB8AC3E}">
        <p14:creationId xmlns:p14="http://schemas.microsoft.com/office/powerpoint/2010/main" val="767487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B8FCD53D-71F9-432A-9EEE-AB8B1A1FB2DC}" type="slidenum">
              <a:rPr lang="en-US" smtClean="0"/>
              <a:t>2</a:t>
            </a:fld>
            <a:endParaRPr lang="en-US"/>
          </a:p>
        </p:txBody>
      </p:sp>
    </p:spTree>
    <p:extLst>
      <p:ext uri="{BB962C8B-B14F-4D97-AF65-F5344CB8AC3E}">
        <p14:creationId xmlns:p14="http://schemas.microsoft.com/office/powerpoint/2010/main" val="3698034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B8FCD53D-71F9-432A-9EEE-AB8B1A1FB2DC}" type="slidenum">
              <a:rPr lang="en-US" smtClean="0"/>
              <a:t>3</a:t>
            </a:fld>
            <a:endParaRPr lang="en-US"/>
          </a:p>
        </p:txBody>
      </p:sp>
    </p:spTree>
    <p:extLst>
      <p:ext uri="{BB962C8B-B14F-4D97-AF65-F5344CB8AC3E}">
        <p14:creationId xmlns:p14="http://schemas.microsoft.com/office/powerpoint/2010/main" val="3683232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956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640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284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221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608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592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693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4089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18C68F-D26B-8F47-958C-23B49CF8A634}" type="datetimeFigureOut">
              <a:rPr lang="en-US" smtClean="0"/>
              <a:pPr/>
              <a:t>9/4/2018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551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DF5E60-9974-AC48-9591-99C2BB44B7CF}" type="datetimeFigureOut">
              <a:rPr lang="en-US" smtClean="0"/>
              <a:pPr/>
              <a:t>9/4/2018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537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434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B482E8-6E0E-1B4F-B1FD-C69DB9E858D9}" type="datetimeFigureOut">
              <a:rPr lang="en-US" smtClean="0"/>
              <a:pPr/>
              <a:t>9/4/2018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083615"/>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235F-5673-4B82-80D1-084D73C2A66F}"/>
              </a:ext>
            </a:extLst>
          </p:cNvPr>
          <p:cNvSpPr>
            <a:spLocks noGrp="1"/>
          </p:cNvSpPr>
          <p:nvPr>
            <p:ph type="ctrTitle"/>
          </p:nvPr>
        </p:nvSpPr>
        <p:spPr/>
        <p:txBody>
          <a:bodyPr/>
          <a:lstStyle/>
          <a:p>
            <a:r>
              <a:rPr lang="en-US" dirty="0">
                <a:solidFill>
                  <a:schemeClr val="bg1"/>
                </a:solidFill>
              </a:rPr>
              <a:t>Gift Game</a:t>
            </a:r>
          </a:p>
        </p:txBody>
      </p:sp>
      <p:sp>
        <p:nvSpPr>
          <p:cNvPr id="3" name="Subtitle 2">
            <a:extLst>
              <a:ext uri="{FF2B5EF4-FFF2-40B4-BE49-F238E27FC236}">
                <a16:creationId xmlns:a16="http://schemas.microsoft.com/office/drawing/2014/main" id="{5626B076-94FE-4924-A58A-08499E719D30}"/>
              </a:ext>
            </a:extLst>
          </p:cNvPr>
          <p:cNvSpPr>
            <a:spLocks noGrp="1"/>
          </p:cNvSpPr>
          <p:nvPr>
            <p:ph type="subTitle" idx="1"/>
          </p:nvPr>
        </p:nvSpPr>
        <p:spPr/>
        <p:txBody>
          <a:bodyPr/>
          <a:lstStyle/>
          <a:p>
            <a:r>
              <a:rPr lang="en-US" dirty="0">
                <a:solidFill>
                  <a:srgbClr val="00B0F0"/>
                </a:solidFill>
              </a:rPr>
              <a:t>GAME 333/444 Project</a:t>
            </a:r>
          </a:p>
        </p:txBody>
      </p:sp>
    </p:spTree>
    <p:extLst>
      <p:ext uri="{BB962C8B-B14F-4D97-AF65-F5344CB8AC3E}">
        <p14:creationId xmlns:p14="http://schemas.microsoft.com/office/powerpoint/2010/main" val="219042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D093-0D4B-4982-B474-1E83A5E5B28C}"/>
              </a:ext>
            </a:extLst>
          </p:cNvPr>
          <p:cNvSpPr>
            <a:spLocks noGrp="1"/>
          </p:cNvSpPr>
          <p:nvPr>
            <p:ph type="title"/>
          </p:nvPr>
        </p:nvSpPr>
        <p:spPr/>
        <p:txBody>
          <a:bodyPr/>
          <a:lstStyle/>
          <a:p>
            <a:r>
              <a:rPr lang="en-US" dirty="0">
                <a:solidFill>
                  <a:schemeClr val="bg1"/>
                </a:solidFill>
              </a:rPr>
              <a:t>The Concept</a:t>
            </a:r>
          </a:p>
        </p:txBody>
      </p:sp>
      <p:sp>
        <p:nvSpPr>
          <p:cNvPr id="3" name="Content Placeholder 2">
            <a:extLst>
              <a:ext uri="{FF2B5EF4-FFF2-40B4-BE49-F238E27FC236}">
                <a16:creationId xmlns:a16="http://schemas.microsoft.com/office/drawing/2014/main" id="{C1AF9E8C-E80C-43BD-B5F8-B55372535F86}"/>
              </a:ext>
            </a:extLst>
          </p:cNvPr>
          <p:cNvSpPr>
            <a:spLocks noGrp="1"/>
          </p:cNvSpPr>
          <p:nvPr>
            <p:ph idx="1"/>
          </p:nvPr>
        </p:nvSpPr>
        <p:spPr>
          <a:xfrm>
            <a:off x="1097280" y="1845734"/>
            <a:ext cx="10058400" cy="4023360"/>
          </a:xfrm>
        </p:spPr>
        <p:txBody>
          <a:bodyPr>
            <a:normAutofit/>
          </a:bodyPr>
          <a:lstStyle/>
          <a:p>
            <a:r>
              <a:rPr lang="en-US" sz="2400" dirty="0">
                <a:solidFill>
                  <a:schemeClr val="bg1"/>
                </a:solidFill>
              </a:rPr>
              <a:t>Shake, swap, and steal your way to the best haul in this exciting new mobile game about opening the best presents. Rattle the package to hear what’s inside, inspect the outside, and make your best judgement as to what’s inside, but beware, it’s not always what you think.</a:t>
            </a:r>
          </a:p>
        </p:txBody>
      </p:sp>
      <p:pic>
        <p:nvPicPr>
          <p:cNvPr id="5" name="Graphic 4" descr="Game controller">
            <a:extLst>
              <a:ext uri="{FF2B5EF4-FFF2-40B4-BE49-F238E27FC236}">
                <a16:creationId xmlns:a16="http://schemas.microsoft.com/office/drawing/2014/main" id="{3DDA560B-B447-4D84-9F96-3821130932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18320" y="4131734"/>
            <a:ext cx="1737360" cy="1737360"/>
          </a:xfrm>
          <a:prstGeom prst="rect">
            <a:avLst/>
          </a:prstGeom>
        </p:spPr>
      </p:pic>
    </p:spTree>
    <p:extLst>
      <p:ext uri="{BB962C8B-B14F-4D97-AF65-F5344CB8AC3E}">
        <p14:creationId xmlns:p14="http://schemas.microsoft.com/office/powerpoint/2010/main" val="216644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D093-0D4B-4982-B474-1E83A5E5B28C}"/>
              </a:ext>
            </a:extLst>
          </p:cNvPr>
          <p:cNvSpPr>
            <a:spLocks noGrp="1"/>
          </p:cNvSpPr>
          <p:nvPr>
            <p:ph type="title"/>
          </p:nvPr>
        </p:nvSpPr>
        <p:spPr/>
        <p:txBody>
          <a:bodyPr/>
          <a:lstStyle/>
          <a:p>
            <a:r>
              <a:rPr lang="en-US" dirty="0">
                <a:solidFill>
                  <a:schemeClr val="bg1"/>
                </a:solidFill>
              </a:rPr>
              <a:t>The Pitch</a:t>
            </a:r>
          </a:p>
        </p:txBody>
      </p:sp>
      <p:sp>
        <p:nvSpPr>
          <p:cNvPr id="3" name="Content Placeholder 2">
            <a:extLst>
              <a:ext uri="{FF2B5EF4-FFF2-40B4-BE49-F238E27FC236}">
                <a16:creationId xmlns:a16="http://schemas.microsoft.com/office/drawing/2014/main" id="{C1AF9E8C-E80C-43BD-B5F8-B55372535F86}"/>
              </a:ext>
            </a:extLst>
          </p:cNvPr>
          <p:cNvSpPr>
            <a:spLocks noGrp="1"/>
          </p:cNvSpPr>
          <p:nvPr>
            <p:ph idx="1"/>
          </p:nvPr>
        </p:nvSpPr>
        <p:spPr>
          <a:xfrm>
            <a:off x="1097280" y="1845734"/>
            <a:ext cx="10058400" cy="4023360"/>
          </a:xfrm>
        </p:spPr>
        <p:txBody>
          <a:bodyPr>
            <a:normAutofit/>
          </a:bodyPr>
          <a:lstStyle/>
          <a:p>
            <a:r>
              <a:rPr lang="en-US" sz="2400" dirty="0">
                <a:solidFill>
                  <a:schemeClr val="bg1"/>
                </a:solidFill>
              </a:rPr>
              <a:t>Shake, swap, and steal your way to the best haul in this exciting new mobile game about opening the best presents. Rattle the package to hear what’s inside, inspect the outside, and make your best judgement as to what’s inside, but beware, it’s not always what you think.</a:t>
            </a:r>
          </a:p>
        </p:txBody>
      </p:sp>
      <p:pic>
        <p:nvPicPr>
          <p:cNvPr id="5" name="Graphic 4" descr="Game controller">
            <a:extLst>
              <a:ext uri="{FF2B5EF4-FFF2-40B4-BE49-F238E27FC236}">
                <a16:creationId xmlns:a16="http://schemas.microsoft.com/office/drawing/2014/main" id="{3DDA560B-B447-4D84-9F96-3821130932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18320" y="4131734"/>
            <a:ext cx="1737360" cy="1737360"/>
          </a:xfrm>
          <a:prstGeom prst="rect">
            <a:avLst/>
          </a:prstGeom>
        </p:spPr>
      </p:pic>
    </p:spTree>
    <p:extLst>
      <p:ext uri="{BB962C8B-B14F-4D97-AF65-F5344CB8AC3E}">
        <p14:creationId xmlns:p14="http://schemas.microsoft.com/office/powerpoint/2010/main" val="222188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DE46-3034-48C3-83AC-18377EDC5D57}"/>
              </a:ext>
            </a:extLst>
          </p:cNvPr>
          <p:cNvSpPr>
            <a:spLocks noGrp="1"/>
          </p:cNvSpPr>
          <p:nvPr>
            <p:ph type="title"/>
          </p:nvPr>
        </p:nvSpPr>
        <p:spPr/>
        <p:txBody>
          <a:bodyPr/>
          <a:lstStyle/>
          <a:p>
            <a:r>
              <a:rPr lang="en-US" dirty="0">
                <a:solidFill>
                  <a:schemeClr val="bg1"/>
                </a:solidFill>
              </a:rPr>
              <a:t>Core Experience</a:t>
            </a:r>
          </a:p>
        </p:txBody>
      </p:sp>
      <p:sp>
        <p:nvSpPr>
          <p:cNvPr id="3" name="Content Placeholder 2">
            <a:extLst>
              <a:ext uri="{FF2B5EF4-FFF2-40B4-BE49-F238E27FC236}">
                <a16:creationId xmlns:a16="http://schemas.microsoft.com/office/drawing/2014/main" id="{0A215C2D-1A60-4898-9E77-A44AF9A3FEEC}"/>
              </a:ext>
            </a:extLst>
          </p:cNvPr>
          <p:cNvSpPr>
            <a:spLocks noGrp="1"/>
          </p:cNvSpPr>
          <p:nvPr>
            <p:ph idx="1"/>
          </p:nvPr>
        </p:nvSpPr>
        <p:spPr/>
        <p:txBody>
          <a:bodyPr>
            <a:normAutofit/>
          </a:bodyPr>
          <a:lstStyle/>
          <a:p>
            <a:r>
              <a:rPr lang="en-US" sz="2400" dirty="0">
                <a:solidFill>
                  <a:schemeClr val="bg1"/>
                </a:solidFill>
              </a:rPr>
              <a:t>Excitement of participating in a wacky present swap where anything is possible.</a:t>
            </a:r>
          </a:p>
        </p:txBody>
      </p:sp>
    </p:spTree>
    <p:extLst>
      <p:ext uri="{BB962C8B-B14F-4D97-AF65-F5344CB8AC3E}">
        <p14:creationId xmlns:p14="http://schemas.microsoft.com/office/powerpoint/2010/main" val="1216296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DE46-3034-48C3-83AC-18377EDC5D57}"/>
              </a:ext>
            </a:extLst>
          </p:cNvPr>
          <p:cNvSpPr>
            <a:spLocks noGrp="1"/>
          </p:cNvSpPr>
          <p:nvPr>
            <p:ph type="title"/>
          </p:nvPr>
        </p:nvSpPr>
        <p:spPr/>
        <p:txBody>
          <a:bodyPr/>
          <a:lstStyle/>
          <a:p>
            <a:r>
              <a:rPr lang="en-US" dirty="0">
                <a:solidFill>
                  <a:schemeClr val="bg1"/>
                </a:solidFill>
              </a:rPr>
              <a:t>Basic Mechanics</a:t>
            </a:r>
          </a:p>
        </p:txBody>
      </p:sp>
      <p:sp>
        <p:nvSpPr>
          <p:cNvPr id="3" name="Content Placeholder 2">
            <a:extLst>
              <a:ext uri="{FF2B5EF4-FFF2-40B4-BE49-F238E27FC236}">
                <a16:creationId xmlns:a16="http://schemas.microsoft.com/office/drawing/2014/main" id="{0A215C2D-1A60-4898-9E77-A44AF9A3FEEC}"/>
              </a:ext>
            </a:extLst>
          </p:cNvPr>
          <p:cNvSpPr>
            <a:spLocks noGrp="1"/>
          </p:cNvSpPr>
          <p:nvPr>
            <p:ph idx="1"/>
          </p:nvPr>
        </p:nvSpPr>
        <p:spPr/>
        <p:txBody>
          <a:bodyPr>
            <a:normAutofit/>
          </a:bodyPr>
          <a:lstStyle/>
          <a:p>
            <a:r>
              <a:rPr lang="en-US" sz="2400" dirty="0">
                <a:solidFill>
                  <a:schemeClr val="bg1"/>
                </a:solidFill>
              </a:rPr>
              <a:t>Receive</a:t>
            </a:r>
          </a:p>
          <a:p>
            <a:pPr lvl="1"/>
            <a:r>
              <a:rPr lang="en-US" sz="2200" dirty="0">
                <a:solidFill>
                  <a:schemeClr val="bg1"/>
                </a:solidFill>
              </a:rPr>
              <a:t>Visuals</a:t>
            </a:r>
            <a:endParaRPr lang="en-US" sz="2400" dirty="0">
              <a:solidFill>
                <a:schemeClr val="bg1"/>
              </a:solidFill>
            </a:endParaRPr>
          </a:p>
          <a:p>
            <a:pPr lvl="1"/>
            <a:r>
              <a:rPr lang="en-US" sz="2200" dirty="0">
                <a:solidFill>
                  <a:schemeClr val="bg1"/>
                </a:solidFill>
              </a:rPr>
              <a:t>Vibration</a:t>
            </a:r>
          </a:p>
          <a:p>
            <a:r>
              <a:rPr lang="en-US" sz="2400" dirty="0">
                <a:solidFill>
                  <a:schemeClr val="bg1"/>
                </a:solidFill>
              </a:rPr>
              <a:t>Shake</a:t>
            </a:r>
          </a:p>
          <a:p>
            <a:pPr lvl="1"/>
            <a:r>
              <a:rPr lang="en-US" sz="2200" dirty="0">
                <a:solidFill>
                  <a:schemeClr val="bg1"/>
                </a:solidFill>
              </a:rPr>
              <a:t>Sound</a:t>
            </a:r>
          </a:p>
          <a:p>
            <a:r>
              <a:rPr lang="en-US" sz="2400" dirty="0">
                <a:solidFill>
                  <a:schemeClr val="bg1"/>
                </a:solidFill>
              </a:rPr>
              <a:t>Pass gift</a:t>
            </a:r>
            <a:endParaRPr lang="en-US" sz="2200" dirty="0">
              <a:solidFill>
                <a:schemeClr val="bg1"/>
              </a:solidFill>
            </a:endParaRPr>
          </a:p>
          <a:p>
            <a:r>
              <a:rPr lang="en-US" sz="2400" dirty="0">
                <a:solidFill>
                  <a:schemeClr val="bg1"/>
                </a:solidFill>
              </a:rPr>
              <a:t>Keep gift</a:t>
            </a:r>
          </a:p>
        </p:txBody>
      </p:sp>
    </p:spTree>
    <p:extLst>
      <p:ext uri="{BB962C8B-B14F-4D97-AF65-F5344CB8AC3E}">
        <p14:creationId xmlns:p14="http://schemas.microsoft.com/office/powerpoint/2010/main" val="4170413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265A-F89B-4754-AAF6-46EB33503C7C}"/>
              </a:ext>
            </a:extLst>
          </p:cNvPr>
          <p:cNvSpPr>
            <a:spLocks noGrp="1"/>
          </p:cNvSpPr>
          <p:nvPr>
            <p:ph type="title"/>
          </p:nvPr>
        </p:nvSpPr>
        <p:spPr/>
        <p:txBody>
          <a:bodyPr/>
          <a:lstStyle/>
          <a:p>
            <a:r>
              <a:rPr lang="en-US" dirty="0">
                <a:solidFill>
                  <a:schemeClr val="bg1"/>
                </a:solidFill>
              </a:rPr>
              <a:t>Reference Games</a:t>
            </a:r>
          </a:p>
        </p:txBody>
      </p:sp>
      <p:sp>
        <p:nvSpPr>
          <p:cNvPr id="3" name="Content Placeholder 2">
            <a:extLst>
              <a:ext uri="{FF2B5EF4-FFF2-40B4-BE49-F238E27FC236}">
                <a16:creationId xmlns:a16="http://schemas.microsoft.com/office/drawing/2014/main" id="{B639907E-72F4-46CA-A4AB-45E19789FE45}"/>
              </a:ext>
            </a:extLst>
          </p:cNvPr>
          <p:cNvSpPr>
            <a:spLocks noGrp="1"/>
          </p:cNvSpPr>
          <p:nvPr>
            <p:ph idx="1"/>
          </p:nvPr>
        </p:nvSpPr>
        <p:spPr>
          <a:xfrm>
            <a:off x="1097280" y="1845734"/>
            <a:ext cx="10058400" cy="4023360"/>
          </a:xfrm>
        </p:spPr>
        <p:txBody>
          <a:bodyPr>
            <a:normAutofit/>
          </a:bodyPr>
          <a:lstStyle/>
          <a:p>
            <a:r>
              <a:rPr lang="en-US" sz="2400" dirty="0">
                <a:solidFill>
                  <a:schemeClr val="bg1"/>
                </a:solidFill>
              </a:rPr>
              <a:t>Space Team, Exploding Kittens, </a:t>
            </a:r>
            <a:r>
              <a:rPr lang="en-US" sz="2400" dirty="0" err="1">
                <a:solidFill>
                  <a:schemeClr val="bg1"/>
                </a:solidFill>
              </a:rPr>
              <a:t>Jackbox</a:t>
            </a:r>
            <a:r>
              <a:rPr lang="en-US" sz="2400" dirty="0">
                <a:solidFill>
                  <a:schemeClr val="bg1"/>
                </a:solidFill>
              </a:rPr>
              <a:t> Games</a:t>
            </a:r>
          </a:p>
        </p:txBody>
      </p:sp>
      <p:pic>
        <p:nvPicPr>
          <p:cNvPr id="1030" name="Picture 6" descr="Image result for space team">
            <a:extLst>
              <a:ext uri="{FF2B5EF4-FFF2-40B4-BE49-F238E27FC236}">
                <a16:creationId xmlns:a16="http://schemas.microsoft.com/office/drawing/2014/main" id="{F98A5EEB-F39E-43B4-B1B2-02563F811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354621"/>
            <a:ext cx="7116589" cy="3514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3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265A-F89B-4754-AAF6-46EB33503C7C}"/>
              </a:ext>
            </a:extLst>
          </p:cNvPr>
          <p:cNvSpPr>
            <a:spLocks noGrp="1"/>
          </p:cNvSpPr>
          <p:nvPr>
            <p:ph type="title"/>
          </p:nvPr>
        </p:nvSpPr>
        <p:spPr/>
        <p:txBody>
          <a:bodyPr/>
          <a:lstStyle/>
          <a:p>
            <a:r>
              <a:rPr lang="en-US" dirty="0">
                <a:solidFill>
                  <a:schemeClr val="bg1"/>
                </a:solidFill>
              </a:rPr>
              <a:t>Questions?</a:t>
            </a:r>
          </a:p>
        </p:txBody>
      </p:sp>
      <p:sp>
        <p:nvSpPr>
          <p:cNvPr id="3" name="Content Placeholder 2">
            <a:extLst>
              <a:ext uri="{FF2B5EF4-FFF2-40B4-BE49-F238E27FC236}">
                <a16:creationId xmlns:a16="http://schemas.microsoft.com/office/drawing/2014/main" id="{B639907E-72F4-46CA-A4AB-45E19789FE45}"/>
              </a:ext>
            </a:extLst>
          </p:cNvPr>
          <p:cNvSpPr>
            <a:spLocks noGrp="1"/>
          </p:cNvSpPr>
          <p:nvPr>
            <p:ph idx="1"/>
          </p:nvPr>
        </p:nvSpPr>
        <p:spPr/>
        <p:txBody>
          <a:bodyPr>
            <a:normAutofit/>
          </a:bodyPr>
          <a:lstStyle/>
          <a:p>
            <a:endParaRPr lang="en-US" sz="2400" dirty="0">
              <a:solidFill>
                <a:schemeClr val="bg1"/>
              </a:solidFill>
            </a:endParaRPr>
          </a:p>
        </p:txBody>
      </p:sp>
      <p:pic>
        <p:nvPicPr>
          <p:cNvPr id="3074" name="Picture 2" descr="Related image">
            <a:extLst>
              <a:ext uri="{FF2B5EF4-FFF2-40B4-BE49-F238E27FC236}">
                <a16:creationId xmlns:a16="http://schemas.microsoft.com/office/drawing/2014/main" id="{8018C5FF-A37F-4CD9-9660-02D666F19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7469" y="3280883"/>
            <a:ext cx="2588211" cy="258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36632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1755</TotalTime>
  <Words>161</Words>
  <Application>Microsoft Office PowerPoint</Application>
  <PresentationFormat>Widescreen</PresentationFormat>
  <Paragraphs>21</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Gift Game</vt:lpstr>
      <vt:lpstr>The Concept</vt:lpstr>
      <vt:lpstr>The Pitch</vt:lpstr>
      <vt:lpstr>Core Experience</vt:lpstr>
      <vt:lpstr>Basic Mechanics</vt:lpstr>
      <vt:lpstr>Reference Games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 Game</dc:title>
  <dc:creator>Gabe Landwehr</dc:creator>
  <cp:lastModifiedBy>Gabe Landwehr</cp:lastModifiedBy>
  <cp:revision>45</cp:revision>
  <dcterms:created xsi:type="dcterms:W3CDTF">2018-02-20T22:30:40Z</dcterms:created>
  <dcterms:modified xsi:type="dcterms:W3CDTF">2018-09-04T22:39:51Z</dcterms:modified>
</cp:coreProperties>
</file>