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60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31D08-717C-44F5-ABCC-41BBD7A6BBAD}" v="11" dt="2018-11-29T00:39:17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Landwehr" userId="9bd98efd-ef81-4930-8497-3e8acdddf7df" providerId="ADAL" clId="{4322E4D4-2A9B-445D-A6BB-FAECB6F6CB8A}"/>
    <pc:docChg chg="undo redo custSel addSld delSld modSld sldOrd">
      <pc:chgData name="Gabriel Landwehr" userId="9bd98efd-ef81-4930-8497-3e8acdddf7df" providerId="ADAL" clId="{4322E4D4-2A9B-445D-A6BB-FAECB6F6CB8A}" dt="2018-09-14T13:47:33.780" v="1719" actId="478"/>
      <pc:docMkLst>
        <pc:docMk/>
      </pc:docMkLst>
      <pc:sldChg chg="modSp">
        <pc:chgData name="Gabriel Landwehr" userId="9bd98efd-ef81-4930-8497-3e8acdddf7df" providerId="ADAL" clId="{4322E4D4-2A9B-445D-A6BB-FAECB6F6CB8A}" dt="2018-09-13T22:38:10.601" v="955" actId="20577"/>
        <pc:sldMkLst>
          <pc:docMk/>
          <pc:sldMk cId="580990160" sldId="256"/>
        </pc:sldMkLst>
        <pc:spChg chg="mod">
          <ac:chgData name="Gabriel Landwehr" userId="9bd98efd-ef81-4930-8497-3e8acdddf7df" providerId="ADAL" clId="{4322E4D4-2A9B-445D-A6BB-FAECB6F6CB8A}" dt="2018-09-13T22:38:10.601" v="955" actId="20577"/>
          <ac:spMkLst>
            <pc:docMk/>
            <pc:sldMk cId="580990160" sldId="256"/>
            <ac:spMk id="2" creationId="{7F636C88-3035-47CF-AFC6-B5747BB7C39A}"/>
          </ac:spMkLst>
        </pc:spChg>
      </pc:sldChg>
      <pc:sldChg chg="addSp delSp modSp ord">
        <pc:chgData name="Gabriel Landwehr" userId="9bd98efd-ef81-4930-8497-3e8acdddf7df" providerId="ADAL" clId="{4322E4D4-2A9B-445D-A6BB-FAECB6F6CB8A}" dt="2018-09-14T13:07:18.821" v="1686" actId="14100"/>
        <pc:sldMkLst>
          <pc:docMk/>
          <pc:sldMk cId="4038477351" sldId="260"/>
        </pc:sldMkLst>
        <pc:spChg chg="mod">
          <ac:chgData name="Gabriel Landwehr" userId="9bd98efd-ef81-4930-8497-3e8acdddf7df" providerId="ADAL" clId="{4322E4D4-2A9B-445D-A6BB-FAECB6F6CB8A}" dt="2018-09-05T23:50:58.498" v="401" actId="20577"/>
          <ac:spMkLst>
            <pc:docMk/>
            <pc:sldMk cId="4038477351" sldId="260"/>
            <ac:spMk id="2" creationId="{16C71FB7-F060-4472-8760-649E6A763478}"/>
          </ac:spMkLst>
        </pc:spChg>
        <pc:spChg chg="mod">
          <ac:chgData name="Gabriel Landwehr" userId="9bd98efd-ef81-4930-8497-3e8acdddf7df" providerId="ADAL" clId="{4322E4D4-2A9B-445D-A6BB-FAECB6F6CB8A}" dt="2018-09-13T23:21:57.656" v="1630" actId="5793"/>
          <ac:spMkLst>
            <pc:docMk/>
            <pc:sldMk cId="4038477351" sldId="260"/>
            <ac:spMk id="3" creationId="{1BCF3F39-AE6E-4136-85E3-7B065AC6681A}"/>
          </ac:spMkLst>
        </pc:spChg>
        <pc:picChg chg="add del mod">
          <ac:chgData name="Gabriel Landwehr" userId="9bd98efd-ef81-4930-8497-3e8acdddf7df" providerId="ADAL" clId="{4322E4D4-2A9B-445D-A6BB-FAECB6F6CB8A}" dt="2018-09-13T22:04:35.145" v="641" actId="478"/>
          <ac:picMkLst>
            <pc:docMk/>
            <pc:sldMk cId="4038477351" sldId="260"/>
            <ac:picMk id="5" creationId="{61D29B97-65D0-480D-9DC9-3149DC340366}"/>
          </ac:picMkLst>
        </pc:picChg>
        <pc:picChg chg="add del mod">
          <ac:chgData name="Gabriel Landwehr" userId="9bd98efd-ef81-4930-8497-3e8acdddf7df" providerId="ADAL" clId="{4322E4D4-2A9B-445D-A6BB-FAECB6F6CB8A}" dt="2018-09-05T23:30:32.597" v="294"/>
          <ac:picMkLst>
            <pc:docMk/>
            <pc:sldMk cId="4038477351" sldId="260"/>
            <ac:picMk id="7" creationId="{4FA3F124-A8E7-45E5-9668-6AE345AEB4DA}"/>
          </ac:picMkLst>
        </pc:picChg>
        <pc:picChg chg="add del mod">
          <ac:chgData name="Gabriel Landwehr" userId="9bd98efd-ef81-4930-8497-3e8acdddf7df" providerId="ADAL" clId="{4322E4D4-2A9B-445D-A6BB-FAECB6F6CB8A}" dt="2018-09-13T22:04:35.481" v="642" actId="478"/>
          <ac:picMkLst>
            <pc:docMk/>
            <pc:sldMk cId="4038477351" sldId="260"/>
            <ac:picMk id="9" creationId="{FD20106E-8E11-4452-A827-705E4FEE755B}"/>
          </ac:picMkLst>
        </pc:picChg>
        <pc:picChg chg="add mod">
          <ac:chgData name="Gabriel Landwehr" userId="9bd98efd-ef81-4930-8497-3e8acdddf7df" providerId="ADAL" clId="{4322E4D4-2A9B-445D-A6BB-FAECB6F6CB8A}" dt="2018-09-14T13:07:18.821" v="1686" actId="14100"/>
          <ac:picMkLst>
            <pc:docMk/>
            <pc:sldMk cId="4038477351" sldId="260"/>
            <ac:picMk id="1026" creationId="{DAB30DA5-5292-4FE1-AB1D-2D5EBEACC6FE}"/>
          </ac:picMkLst>
        </pc:picChg>
      </pc:sldChg>
      <pc:sldChg chg="addSp delSp modSp add">
        <pc:chgData name="Gabriel Landwehr" userId="9bd98efd-ef81-4930-8497-3e8acdddf7df" providerId="ADAL" clId="{4322E4D4-2A9B-445D-A6BB-FAECB6F6CB8A}" dt="2018-09-14T13:47:33.780" v="1719" actId="478"/>
        <pc:sldMkLst>
          <pc:docMk/>
          <pc:sldMk cId="900280591" sldId="261"/>
        </pc:sldMkLst>
        <pc:spChg chg="mod">
          <ac:chgData name="Gabriel Landwehr" userId="9bd98efd-ef81-4930-8497-3e8acdddf7df" providerId="ADAL" clId="{4322E4D4-2A9B-445D-A6BB-FAECB6F6CB8A}" dt="2018-09-14T13:45:42.838" v="1709" actId="20577"/>
          <ac:spMkLst>
            <pc:docMk/>
            <pc:sldMk cId="900280591" sldId="261"/>
            <ac:spMk id="2" creationId="{2F1AA34F-661A-42BF-9C68-07F6DE2C09AB}"/>
          </ac:spMkLst>
        </pc:spChg>
        <pc:spChg chg="add mod">
          <ac:chgData name="Gabriel Landwehr" userId="9bd98efd-ef81-4930-8497-3e8acdddf7df" providerId="ADAL" clId="{4322E4D4-2A9B-445D-A6BB-FAECB6F6CB8A}" dt="2018-09-05T23:43:14.920" v="315"/>
          <ac:spMkLst>
            <pc:docMk/>
            <pc:sldMk cId="900280591" sldId="261"/>
            <ac:spMk id="3" creationId="{14796F4D-4A3E-4AD4-99CC-E77421513452}"/>
          </ac:spMkLst>
        </pc:spChg>
        <pc:spChg chg="del">
          <ac:chgData name="Gabriel Landwehr" userId="9bd98efd-ef81-4930-8497-3e8acdddf7df" providerId="ADAL" clId="{4322E4D4-2A9B-445D-A6BB-FAECB6F6CB8A}" dt="2018-09-05T23:32:33.170" v="304"/>
          <ac:spMkLst>
            <pc:docMk/>
            <pc:sldMk cId="900280591" sldId="261"/>
            <ac:spMk id="3" creationId="{9FEA2168-4FBA-4B7C-A636-AF5A921175F9}"/>
          </ac:spMkLst>
        </pc:spChg>
        <pc:spChg chg="add del mod">
          <ac:chgData name="Gabriel Landwehr" userId="9bd98efd-ef81-4930-8497-3e8acdddf7df" providerId="ADAL" clId="{4322E4D4-2A9B-445D-A6BB-FAECB6F6CB8A}" dt="2018-09-13T22:04:00.442" v="634" actId="478"/>
          <ac:spMkLst>
            <pc:docMk/>
            <pc:sldMk cId="900280591" sldId="261"/>
            <ac:spMk id="4" creationId="{186B8922-E9C2-4FEB-9517-B43CFC9AA090}"/>
          </ac:spMkLst>
        </pc:spChg>
        <pc:spChg chg="add mod">
          <ac:chgData name="Gabriel Landwehr" userId="9bd98efd-ef81-4930-8497-3e8acdddf7df" providerId="ADAL" clId="{4322E4D4-2A9B-445D-A6BB-FAECB6F6CB8A}" dt="2018-09-14T13:46:44.358" v="1717" actId="14100"/>
          <ac:spMkLst>
            <pc:docMk/>
            <pc:sldMk cId="900280591" sldId="261"/>
            <ac:spMk id="4" creationId="{7C9829B9-51A0-46C3-9596-537B32B1286F}"/>
          </ac:spMkLst>
        </pc:spChg>
        <pc:spChg chg="add del mod">
          <ac:chgData name="Gabriel Landwehr" userId="9bd98efd-ef81-4930-8497-3e8acdddf7df" providerId="ADAL" clId="{4322E4D4-2A9B-445D-A6BB-FAECB6F6CB8A}" dt="2018-09-13T22:04:03.912" v="635" actId="478"/>
          <ac:spMkLst>
            <pc:docMk/>
            <pc:sldMk cId="900280591" sldId="261"/>
            <ac:spMk id="8" creationId="{DB60964E-C32E-4129-9A15-7E885C233A71}"/>
          </ac:spMkLst>
        </pc:spChg>
        <pc:picChg chg="add del mod">
          <ac:chgData name="Gabriel Landwehr" userId="9bd98efd-ef81-4930-8497-3e8acdddf7df" providerId="ADAL" clId="{4322E4D4-2A9B-445D-A6BB-FAECB6F6CB8A}" dt="2018-09-05T23:43:14.920" v="315"/>
          <ac:picMkLst>
            <pc:docMk/>
            <pc:sldMk cId="900280591" sldId="261"/>
            <ac:picMk id="5" creationId="{576A3717-475D-44CD-A421-1A3CFD11E2E6}"/>
          </ac:picMkLst>
        </pc:picChg>
        <pc:picChg chg="add del mod">
          <ac:chgData name="Gabriel Landwehr" userId="9bd98efd-ef81-4930-8497-3e8acdddf7df" providerId="ADAL" clId="{4322E4D4-2A9B-445D-A6BB-FAECB6F6CB8A}" dt="2018-09-05T23:32:55.736" v="306" actId="478"/>
          <ac:picMkLst>
            <pc:docMk/>
            <pc:sldMk cId="900280591" sldId="261"/>
            <ac:picMk id="7" creationId="{D7ED5795-C2FD-4BBF-B9DE-C0C5CD1F0E22}"/>
          </ac:picMkLst>
        </pc:picChg>
        <pc:cxnChg chg="add del mod">
          <ac:chgData name="Gabriel Landwehr" userId="9bd98efd-ef81-4930-8497-3e8acdddf7df" providerId="ADAL" clId="{4322E4D4-2A9B-445D-A6BB-FAECB6F6CB8A}" dt="2018-09-14T13:47:33.780" v="1719" actId="478"/>
          <ac:cxnSpMkLst>
            <pc:docMk/>
            <pc:sldMk cId="900280591" sldId="261"/>
            <ac:cxnSpMk id="6" creationId="{9A9CB4A2-13E3-4624-827B-DDEB770509B1}"/>
          </ac:cxnSpMkLst>
        </pc:cxnChg>
        <pc:cxnChg chg="add del mod">
          <ac:chgData name="Gabriel Landwehr" userId="9bd98efd-ef81-4930-8497-3e8acdddf7df" providerId="ADAL" clId="{4322E4D4-2A9B-445D-A6BB-FAECB6F6CB8A}" dt="2018-09-05T23:47:50.398" v="363" actId="478"/>
          <ac:cxnSpMkLst>
            <pc:docMk/>
            <pc:sldMk cId="900280591" sldId="261"/>
            <ac:cxnSpMk id="7" creationId="{25D130C5-EE4C-41A7-B7BB-945A1A0E5EEE}"/>
          </ac:cxnSpMkLst>
        </pc:cxnChg>
      </pc:sldChg>
      <pc:sldChg chg="modSp add">
        <pc:chgData name="Gabriel Landwehr" userId="9bd98efd-ef81-4930-8497-3e8acdddf7df" providerId="ADAL" clId="{4322E4D4-2A9B-445D-A6BB-FAECB6F6CB8A}" dt="2018-09-13T23:07:24.161" v="1486" actId="20577"/>
        <pc:sldMkLst>
          <pc:docMk/>
          <pc:sldMk cId="546029949" sldId="262"/>
        </pc:sldMkLst>
        <pc:spChg chg="mod">
          <ac:chgData name="Gabriel Landwehr" userId="9bd98efd-ef81-4930-8497-3e8acdddf7df" providerId="ADAL" clId="{4322E4D4-2A9B-445D-A6BB-FAECB6F6CB8A}" dt="2018-09-13T22:37:13.504" v="891" actId="20577"/>
          <ac:spMkLst>
            <pc:docMk/>
            <pc:sldMk cId="546029949" sldId="262"/>
            <ac:spMk id="2" creationId="{16C71FB7-F060-4472-8760-649E6A763478}"/>
          </ac:spMkLst>
        </pc:spChg>
        <pc:spChg chg="mod">
          <ac:chgData name="Gabriel Landwehr" userId="9bd98efd-ef81-4930-8497-3e8acdddf7df" providerId="ADAL" clId="{4322E4D4-2A9B-445D-A6BB-FAECB6F6CB8A}" dt="2018-09-13T23:07:24.161" v="1486" actId="20577"/>
          <ac:spMkLst>
            <pc:docMk/>
            <pc:sldMk cId="546029949" sldId="262"/>
            <ac:spMk id="3" creationId="{1BCF3F39-AE6E-4136-85E3-7B065AC6681A}"/>
          </ac:spMkLst>
        </pc:spChg>
      </pc:sldChg>
      <pc:sldChg chg="addSp delSp modSp add">
        <pc:chgData name="Gabriel Landwehr" userId="9bd98efd-ef81-4930-8497-3e8acdddf7df" providerId="ADAL" clId="{4322E4D4-2A9B-445D-A6BB-FAECB6F6CB8A}" dt="2018-09-14T13:15:10.669" v="1697"/>
        <pc:sldMkLst>
          <pc:docMk/>
          <pc:sldMk cId="569265873" sldId="263"/>
        </pc:sldMkLst>
        <pc:spChg chg="mod">
          <ac:chgData name="Gabriel Landwehr" userId="9bd98efd-ef81-4930-8497-3e8acdddf7df" providerId="ADAL" clId="{4322E4D4-2A9B-445D-A6BB-FAECB6F6CB8A}" dt="2018-09-13T22:42:17.559" v="1130" actId="20577"/>
          <ac:spMkLst>
            <pc:docMk/>
            <pc:sldMk cId="569265873" sldId="263"/>
            <ac:spMk id="2" creationId="{27BE23A3-C9E9-486E-8974-9620BC8D794F}"/>
          </ac:spMkLst>
        </pc:spChg>
        <pc:spChg chg="mod">
          <ac:chgData name="Gabriel Landwehr" userId="9bd98efd-ef81-4930-8497-3e8acdddf7df" providerId="ADAL" clId="{4322E4D4-2A9B-445D-A6BB-FAECB6F6CB8A}" dt="2018-09-13T22:46:43.340" v="1382" actId="20577"/>
          <ac:spMkLst>
            <pc:docMk/>
            <pc:sldMk cId="569265873" sldId="263"/>
            <ac:spMk id="3" creationId="{B1501A8E-3817-41EE-8C64-C303A0AB4909}"/>
          </ac:spMkLst>
        </pc:spChg>
        <pc:picChg chg="add del mod">
          <ac:chgData name="Gabriel Landwehr" userId="9bd98efd-ef81-4930-8497-3e8acdddf7df" providerId="ADAL" clId="{4322E4D4-2A9B-445D-A6BB-FAECB6F6CB8A}" dt="2018-09-14T13:15:00.473" v="1693"/>
          <ac:picMkLst>
            <pc:docMk/>
            <pc:sldMk cId="569265873" sldId="263"/>
            <ac:picMk id="5" creationId="{3D5B390B-23B4-4CAA-913D-D113D20F612F}"/>
          </ac:picMkLst>
        </pc:picChg>
        <pc:picChg chg="add">
          <ac:chgData name="Gabriel Landwehr" userId="9bd98efd-ef81-4930-8497-3e8acdddf7df" providerId="ADAL" clId="{4322E4D4-2A9B-445D-A6BB-FAECB6F6CB8A}" dt="2018-09-14T13:15:10.669" v="1697"/>
          <ac:picMkLst>
            <pc:docMk/>
            <pc:sldMk cId="569265873" sldId="263"/>
            <ac:picMk id="6" creationId="{A3F392C5-E354-4226-8A9F-DCFFEF0CAE6B}"/>
          </ac:picMkLst>
        </pc:picChg>
      </pc:sldChg>
    </pc:docChg>
  </pc:docChgLst>
  <pc:docChgLst>
    <pc:chgData name="Landwehr, Gabe" userId="9bd98efd-ef81-4930-8497-3e8acdddf7df" providerId="ADAL" clId="{A5D31D08-717C-44F5-ABCC-41BBD7A6BBAD}"/>
    <pc:docChg chg="custSel delSld modSld">
      <pc:chgData name="Landwehr, Gabe" userId="9bd98efd-ef81-4930-8497-3e8acdddf7df" providerId="ADAL" clId="{A5D31D08-717C-44F5-ABCC-41BBD7A6BBAD}" dt="2018-11-29T00:40:39.132" v="632" actId="1076"/>
      <pc:docMkLst>
        <pc:docMk/>
      </pc:docMkLst>
      <pc:sldChg chg="addSp delSp modSp">
        <pc:chgData name="Landwehr, Gabe" userId="9bd98efd-ef81-4930-8497-3e8acdddf7df" providerId="ADAL" clId="{A5D31D08-717C-44F5-ABCC-41BBD7A6BBAD}" dt="2018-11-29T00:32:43.592" v="613" actId="1076"/>
        <pc:sldMkLst>
          <pc:docMk/>
          <pc:sldMk cId="4038477351" sldId="260"/>
        </pc:sldMkLst>
        <pc:spChg chg="mod">
          <ac:chgData name="Landwehr, Gabe" userId="9bd98efd-ef81-4930-8497-3e8acdddf7df" providerId="ADAL" clId="{A5D31D08-717C-44F5-ABCC-41BBD7A6BBAD}" dt="2018-11-29T00:15:41.429" v="287" actId="20577"/>
          <ac:spMkLst>
            <pc:docMk/>
            <pc:sldMk cId="4038477351" sldId="260"/>
            <ac:spMk id="3" creationId="{1BCF3F39-AE6E-4136-85E3-7B065AC6681A}"/>
          </ac:spMkLst>
        </pc:spChg>
        <pc:picChg chg="add mod">
          <ac:chgData name="Landwehr, Gabe" userId="9bd98efd-ef81-4930-8497-3e8acdddf7df" providerId="ADAL" clId="{A5D31D08-717C-44F5-ABCC-41BBD7A6BBAD}" dt="2018-11-29T00:32:43.592" v="613" actId="1076"/>
          <ac:picMkLst>
            <pc:docMk/>
            <pc:sldMk cId="4038477351" sldId="260"/>
            <ac:picMk id="5" creationId="{0B6FE50A-71E2-431C-8037-677925FD4CAF}"/>
          </ac:picMkLst>
        </pc:picChg>
        <pc:picChg chg="del">
          <ac:chgData name="Landwehr, Gabe" userId="9bd98efd-ef81-4930-8497-3e8acdddf7df" providerId="ADAL" clId="{A5D31D08-717C-44F5-ABCC-41BBD7A6BBAD}" dt="2018-11-28T23:56:43.460" v="0" actId="478"/>
          <ac:picMkLst>
            <pc:docMk/>
            <pc:sldMk cId="4038477351" sldId="260"/>
            <ac:picMk id="1026" creationId="{DAB30DA5-5292-4FE1-AB1D-2D5EBEACC6FE}"/>
          </ac:picMkLst>
        </pc:picChg>
      </pc:sldChg>
      <pc:sldChg chg="modSp">
        <pc:chgData name="Landwehr, Gabe" userId="9bd98efd-ef81-4930-8497-3e8acdddf7df" providerId="ADAL" clId="{A5D31D08-717C-44F5-ABCC-41BBD7A6BBAD}" dt="2018-11-29T00:23:09.772" v="422" actId="20577"/>
        <pc:sldMkLst>
          <pc:docMk/>
          <pc:sldMk cId="900280591" sldId="261"/>
        </pc:sldMkLst>
        <pc:spChg chg="mod">
          <ac:chgData name="Landwehr, Gabe" userId="9bd98efd-ef81-4930-8497-3e8acdddf7df" providerId="ADAL" clId="{A5D31D08-717C-44F5-ABCC-41BBD7A6BBAD}" dt="2018-11-29T00:23:09.772" v="422" actId="20577"/>
          <ac:spMkLst>
            <pc:docMk/>
            <pc:sldMk cId="900280591" sldId="261"/>
            <ac:spMk id="2" creationId="{2F1AA34F-661A-42BF-9C68-07F6DE2C09AB}"/>
          </ac:spMkLst>
        </pc:spChg>
        <pc:spChg chg="mod">
          <ac:chgData name="Landwehr, Gabe" userId="9bd98efd-ef81-4930-8497-3e8acdddf7df" providerId="ADAL" clId="{A5D31D08-717C-44F5-ABCC-41BBD7A6BBAD}" dt="2018-11-29T00:19:07.239" v="350" actId="14100"/>
          <ac:spMkLst>
            <pc:docMk/>
            <pc:sldMk cId="900280591" sldId="261"/>
            <ac:spMk id="4" creationId="{7C9829B9-51A0-46C3-9596-537B32B1286F}"/>
          </ac:spMkLst>
        </pc:spChg>
      </pc:sldChg>
      <pc:sldChg chg="addSp modSp">
        <pc:chgData name="Landwehr, Gabe" userId="9bd98efd-ef81-4930-8497-3e8acdddf7df" providerId="ADAL" clId="{A5D31D08-717C-44F5-ABCC-41BBD7A6BBAD}" dt="2018-11-29T00:40:39.132" v="632" actId="1076"/>
        <pc:sldMkLst>
          <pc:docMk/>
          <pc:sldMk cId="546029949" sldId="262"/>
        </pc:sldMkLst>
        <pc:spChg chg="mod">
          <ac:chgData name="Landwehr, Gabe" userId="9bd98efd-ef81-4930-8497-3e8acdddf7df" providerId="ADAL" clId="{A5D31D08-717C-44F5-ABCC-41BBD7A6BBAD}" dt="2018-11-29T00:25:27.004" v="446" actId="20577"/>
          <ac:spMkLst>
            <pc:docMk/>
            <pc:sldMk cId="546029949" sldId="262"/>
            <ac:spMk id="2" creationId="{16C71FB7-F060-4472-8760-649E6A763478}"/>
          </ac:spMkLst>
        </pc:spChg>
        <pc:spChg chg="mod">
          <ac:chgData name="Landwehr, Gabe" userId="9bd98efd-ef81-4930-8497-3e8acdddf7df" providerId="ADAL" clId="{A5D31D08-717C-44F5-ABCC-41BBD7A6BBAD}" dt="2018-11-29T00:30:45.297" v="609" actId="20577"/>
          <ac:spMkLst>
            <pc:docMk/>
            <pc:sldMk cId="546029949" sldId="262"/>
            <ac:spMk id="3" creationId="{1BCF3F39-AE6E-4136-85E3-7B065AC6681A}"/>
          </ac:spMkLst>
        </pc:spChg>
        <pc:picChg chg="add mod">
          <ac:chgData name="Landwehr, Gabe" userId="9bd98efd-ef81-4930-8497-3e8acdddf7df" providerId="ADAL" clId="{A5D31D08-717C-44F5-ABCC-41BBD7A6BBAD}" dt="2018-11-29T00:40:39.132" v="632" actId="1076"/>
          <ac:picMkLst>
            <pc:docMk/>
            <pc:sldMk cId="546029949" sldId="262"/>
            <ac:picMk id="5" creationId="{CFA25310-6836-43C5-A45A-C6975BF12425}"/>
          </ac:picMkLst>
        </pc:picChg>
      </pc:sldChg>
      <pc:sldChg chg="addSp delSp modSp">
        <pc:chgData name="Landwehr, Gabe" userId="9bd98efd-ef81-4930-8497-3e8acdddf7df" providerId="ADAL" clId="{A5D31D08-717C-44F5-ABCC-41BBD7A6BBAD}" dt="2018-11-29T00:40:21.556" v="631" actId="1076"/>
        <pc:sldMkLst>
          <pc:docMk/>
          <pc:sldMk cId="569265873" sldId="263"/>
        </pc:sldMkLst>
        <pc:spChg chg="mod">
          <ac:chgData name="Landwehr, Gabe" userId="9bd98efd-ef81-4930-8497-3e8acdddf7df" providerId="ADAL" clId="{A5D31D08-717C-44F5-ABCC-41BBD7A6BBAD}" dt="2018-11-29T00:17:17.279" v="339" actId="20577"/>
          <ac:spMkLst>
            <pc:docMk/>
            <pc:sldMk cId="569265873" sldId="263"/>
            <ac:spMk id="3" creationId="{B1501A8E-3817-41EE-8C64-C303A0AB4909}"/>
          </ac:spMkLst>
        </pc:spChg>
        <pc:picChg chg="add del mod">
          <ac:chgData name="Landwehr, Gabe" userId="9bd98efd-ef81-4930-8497-3e8acdddf7df" providerId="ADAL" clId="{A5D31D08-717C-44F5-ABCC-41BBD7A6BBAD}" dt="2018-11-29T00:36:08.807" v="618" actId="478"/>
          <ac:picMkLst>
            <pc:docMk/>
            <pc:sldMk cId="569265873" sldId="263"/>
            <ac:picMk id="5" creationId="{EBE551C2-0B50-4C4F-8539-74051C8577CF}"/>
          </ac:picMkLst>
        </pc:picChg>
        <pc:picChg chg="del">
          <ac:chgData name="Landwehr, Gabe" userId="9bd98efd-ef81-4930-8497-3e8acdddf7df" providerId="ADAL" clId="{A5D31D08-717C-44F5-ABCC-41BBD7A6BBAD}" dt="2018-11-29T00:04:23.153" v="129" actId="478"/>
          <ac:picMkLst>
            <pc:docMk/>
            <pc:sldMk cId="569265873" sldId="263"/>
            <ac:picMk id="6" creationId="{A3F392C5-E354-4226-8A9F-DCFFEF0CAE6B}"/>
          </ac:picMkLst>
        </pc:picChg>
        <pc:picChg chg="add mod">
          <ac:chgData name="Landwehr, Gabe" userId="9bd98efd-ef81-4930-8497-3e8acdddf7df" providerId="ADAL" clId="{A5D31D08-717C-44F5-ABCC-41BBD7A6BBAD}" dt="2018-11-29T00:40:21.556" v="631" actId="1076"/>
          <ac:picMkLst>
            <pc:docMk/>
            <pc:sldMk cId="569265873" sldId="263"/>
            <ac:picMk id="8" creationId="{8E915BB2-95CF-474C-90F7-D3C79FC7BA1A}"/>
          </ac:picMkLst>
        </pc:picChg>
      </pc:sldChg>
      <pc:sldChg chg="del">
        <pc:chgData name="Landwehr, Gabe" userId="9bd98efd-ef81-4930-8497-3e8acdddf7df" providerId="ADAL" clId="{A5D31D08-717C-44F5-ABCC-41BBD7A6BBAD}" dt="2018-11-29T00:04:19.139" v="128" actId="2696"/>
        <pc:sldMkLst>
          <pc:docMk/>
          <pc:sldMk cId="122251776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4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2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6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46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5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8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36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1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1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3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9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8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8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6C88-3035-47CF-AFC6-B5747BB7C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Gift Game Sprint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C47C3-7DDF-4E04-A21A-A097D30C7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N/A</a:t>
            </a:r>
          </a:p>
        </p:txBody>
      </p:sp>
    </p:spTree>
    <p:extLst>
      <p:ext uri="{BB962C8B-B14F-4D97-AF65-F5344CB8AC3E}">
        <p14:creationId xmlns:p14="http://schemas.microsoft.com/office/powerpoint/2010/main" val="5809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1FB7-F060-4472-8760-649E6A76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3F39-AE6E-4136-85E3-7B065AC6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“</a:t>
            </a:r>
            <a:r>
              <a:rPr lang="en-US" dirty="0" err="1"/>
              <a:t>PlayerData</a:t>
            </a:r>
            <a:r>
              <a:rPr lang="en-US" dirty="0"/>
              <a:t>” class</a:t>
            </a:r>
          </a:p>
          <a:p>
            <a:r>
              <a:rPr lang="en-US" dirty="0"/>
              <a:t>Configuration menu upgraded</a:t>
            </a:r>
          </a:p>
          <a:p>
            <a:r>
              <a:rPr lang="en-US" dirty="0"/>
              <a:t>More art assets</a:t>
            </a:r>
          </a:p>
          <a:p>
            <a:r>
              <a:rPr lang="en-US" dirty="0"/>
              <a:t>Giftbox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FE50A-71E2-431C-8037-677925FD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69" y="3386629"/>
            <a:ext cx="6567636" cy="28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7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23A3-C9E9-486E-8974-9620BC8D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1A8E-3817-41EE-8C64-C303A0AB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stagnation</a:t>
            </a:r>
          </a:p>
          <a:p>
            <a:r>
              <a:rPr lang="en-US" dirty="0"/>
              <a:t>Lack of communication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915BB2-95CF-474C-90F7-D3C79FC7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026219"/>
            <a:ext cx="5182205" cy="37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1FB7-F060-4472-8760-649E6A76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3F39-AE6E-4136-85E3-7B065AC6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scoring system</a:t>
            </a:r>
          </a:p>
          <a:p>
            <a:r>
              <a:rPr lang="en-US" dirty="0"/>
              <a:t>Create &amp; implement more items</a:t>
            </a:r>
          </a:p>
          <a:p>
            <a:r>
              <a:rPr lang="en-US" dirty="0"/>
              <a:t>Refine sounds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25310-6836-43C5-A45A-C6975BF1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724" y="534023"/>
            <a:ext cx="2521481" cy="28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A34F-661A-42BF-9C68-07F6DE2C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Gabe’s Favorite Foods?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6F4D-4A3E-4AD4-99CC-E7742151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829B9-51A0-46C3-9596-537B32B1286F}"/>
              </a:ext>
            </a:extLst>
          </p:cNvPr>
          <p:cNvSpPr/>
          <p:nvPr/>
        </p:nvSpPr>
        <p:spPr>
          <a:xfrm>
            <a:off x="913795" y="2096064"/>
            <a:ext cx="10353762" cy="36951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355</TotalTime>
  <Words>49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Gift Game Sprint Report</vt:lpstr>
      <vt:lpstr>Some Tasks Completed</vt:lpstr>
      <vt:lpstr>Issues</vt:lpstr>
      <vt:lpstr>Future Plans</vt:lpstr>
      <vt:lpstr>Questions for Gabe’s Favorite Foods?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 Game Sprint Report #1</dc:title>
  <dc:creator>Gabe Landwehr</dc:creator>
  <cp:lastModifiedBy>Landwehr, Gabe</cp:lastModifiedBy>
  <cp:revision>3</cp:revision>
  <dcterms:created xsi:type="dcterms:W3CDTF">2018-09-05T13:24:14Z</dcterms:created>
  <dcterms:modified xsi:type="dcterms:W3CDTF">2018-11-29T00:40:47Z</dcterms:modified>
</cp:coreProperties>
</file>