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66" r:id="rId7"/>
    <p:sldId id="267" r:id="rId8"/>
    <p:sldId id="269" r:id="rId9"/>
    <p:sldId id="272" r:id="rId10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D78FBD58-6E53-4279-B463-9F49828FE41F}">
          <p14:sldIdLst>
            <p14:sldId id="256"/>
            <p14:sldId id="265"/>
            <p14:sldId id="266"/>
            <p14:sldId id="267"/>
          </p14:sldIdLst>
        </p14:section>
        <p14:section name="1" id="{64ED1A82-E46A-4469-B01C-999DCA4DDA59}">
          <p14:sldIdLst>
            <p14:sldId id="269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 pośredni 4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EEAACC0-1D53-4937-B5B6-943F5B649E78}" type="datetime1">
              <a:rPr lang="pl-PL" smtClean="0"/>
              <a:pPr algn="r" rtl="0"/>
              <a:t>04.12.2021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l-PL" smtClean="0"/>
              <a:pPr algn="r" rtl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F62D56D-93BF-446C-92F8-B7649CF0BD83}" type="datetime1">
              <a:rPr lang="pl-PL" smtClean="0"/>
              <a:pPr/>
              <a:t>04.12.2021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dirty="0"/>
              <a:t>Kliknij, aby edytować style wzorca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7" name="Prostokąt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4B9ED1-4439-42B8-936D-418068E91386}" type="datetime1">
              <a:rPr lang="pl-PL" smtClean="0"/>
              <a:pPr/>
              <a:t>04.12.2021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133A6D-75FE-41DC-B308-29A4C2F31980}" type="datetime1">
              <a:rPr lang="pl-PL" smtClean="0"/>
              <a:pPr/>
              <a:t>04.12.2021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312A1-8AF5-4F8F-B86E-E0090837DDFA}" type="datetime1">
              <a:rPr lang="pl-PL" smtClean="0"/>
              <a:pPr/>
              <a:t>04.12.2021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B9C52F-2583-481C-BF55-6C7B8AC0CEC7}" type="datetime1">
              <a:rPr lang="pl-PL" smtClean="0"/>
              <a:pPr/>
              <a:t>04.12.2021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3BDCA2-0C18-4F7A-9EEA-05E901DAF6E5}" type="datetime1">
              <a:rPr lang="pl-PL" smtClean="0"/>
              <a:pPr/>
              <a:t>04.12.2021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152542-C316-4755-9C00-E51BDA55B993}" type="datetime1">
              <a:rPr lang="pl-PL" smtClean="0"/>
              <a:pPr/>
              <a:t>04.12.2021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3AA7B18-3145-41D6-B7B5-1DA59129EFA4}" type="datetime1">
              <a:rPr lang="pl-PL" smtClean="0"/>
              <a:pPr/>
              <a:t>04.12.2021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29F2AC-271F-4D73-96D9-9D8FC4E5FC27}" type="datetime1">
              <a:rPr lang="pl-PL" smtClean="0"/>
              <a:pPr/>
              <a:t>04.12.2021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sz="16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Obraz — symbol zastępczy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37A9A2-F64B-4B8D-A7C0-2D27CFBDFC65}" type="datetime1">
              <a:rPr lang="pl-PL" smtClean="0"/>
              <a:pPr/>
              <a:t>04.12.2021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dirty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dirty="0"/>
              <a:t>Kliknij, aby edytować style wzorca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7FBC864A-9C2E-4E43-ACD2-5538C33972C8}" type="datetime1">
              <a:rPr lang="pl-PL" smtClean="0"/>
              <a:pPr/>
              <a:t>04.12.2021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Simon mówi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Projekt wykonany na mikroprocesorze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Sposób komunikacja z użytkownikiem</a:t>
            </a:r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>
          <a:xfrm>
            <a:off x="1524000" y="1772816"/>
            <a:ext cx="9144000" cy="4267200"/>
          </a:xfrm>
        </p:spPr>
        <p:txBody>
          <a:bodyPr rtlCol="0"/>
          <a:lstStyle/>
          <a:p>
            <a:pPr rtl="0"/>
            <a:r>
              <a:rPr lang="pl-PL" dirty="0"/>
              <a:t>4 guziki przyjmujące </a:t>
            </a:r>
            <a:r>
              <a:rPr lang="pl-PL" dirty="0" err="1"/>
              <a:t>input</a:t>
            </a:r>
            <a:r>
              <a:rPr lang="pl-PL" dirty="0"/>
              <a:t> gracza</a:t>
            </a:r>
          </a:p>
          <a:p>
            <a:pPr rtl="0"/>
            <a:r>
              <a:rPr lang="pl-PL" dirty="0"/>
              <a:t>4 diody wyświetlające kolejność przyciskania następnych klawiszy</a:t>
            </a:r>
          </a:p>
          <a:p>
            <a:pPr rtl="0"/>
            <a:r>
              <a:rPr lang="pl-PL" dirty="0"/>
              <a:t>Reset do rozpoczęcia gry od nowa</a:t>
            </a:r>
          </a:p>
          <a:p>
            <a:pPr rtl="0"/>
            <a:r>
              <a:rPr lang="pl-PL" dirty="0"/>
              <a:t>Wyświetlacz z prezentowanym wynikiem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C6C71E1-0F74-49C1-8627-A4D3CCBBF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789040"/>
            <a:ext cx="5472608" cy="265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Opis interfejsu wejścia/wyjścia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F597B940-BE17-41D9-8253-B6D9B97D2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0" y="1700808"/>
            <a:ext cx="5389713" cy="4267200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3765E2D5-AC94-40D0-A690-5C494E8367D9}"/>
              </a:ext>
            </a:extLst>
          </p:cNvPr>
          <p:cNvSpPr txBox="1"/>
          <p:nvPr/>
        </p:nvSpPr>
        <p:spPr>
          <a:xfrm>
            <a:off x="6466928" y="1918318"/>
            <a:ext cx="524569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Najmniejsza ilość </a:t>
            </a:r>
            <a:r>
              <a:rPr lang="pl-PL" sz="3200" dirty="0" err="1"/>
              <a:t>pinów</a:t>
            </a:r>
            <a:r>
              <a:rPr lang="pl-PL" sz="3200" dirty="0"/>
              <a:t> potrzebna do wykonania projektu:</a:t>
            </a:r>
          </a:p>
          <a:p>
            <a:endParaRPr lang="pl-PL" sz="3200" dirty="0"/>
          </a:p>
          <a:p>
            <a:r>
              <a:rPr lang="pl-PL" sz="3200" dirty="0"/>
              <a:t>8 + 4 + 4 + 1 = 17 </a:t>
            </a:r>
            <a:r>
              <a:rPr lang="pl-PL" sz="3200" dirty="0" err="1"/>
              <a:t>pinów</a:t>
            </a:r>
            <a:endParaRPr lang="pl-PL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Wybór mikrokontrolera i technologii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l-PL" dirty="0"/>
              <a:t>AT </a:t>
            </a:r>
            <a:r>
              <a:rPr lang="pl-PL" dirty="0" err="1"/>
              <a:t>tiny</a:t>
            </a:r>
            <a:endParaRPr lang="pl-PL" dirty="0"/>
          </a:p>
          <a:p>
            <a:pPr rtl="0"/>
            <a:r>
              <a:rPr lang="pl-PL" dirty="0"/>
              <a:t>8 KB </a:t>
            </a:r>
            <a:r>
              <a:rPr lang="pl-PL" dirty="0" err="1"/>
              <a:t>flash</a:t>
            </a:r>
            <a:endParaRPr lang="pl-PL" dirty="0"/>
          </a:p>
          <a:p>
            <a:pPr rtl="0"/>
            <a:r>
              <a:rPr lang="pl-PL" dirty="0"/>
              <a:t>Pin </a:t>
            </a:r>
            <a:r>
              <a:rPr lang="pl-PL" dirty="0" err="1"/>
              <a:t>count</a:t>
            </a:r>
            <a:r>
              <a:rPr lang="pl-PL" dirty="0"/>
              <a:t>  &gt;=17</a:t>
            </a:r>
          </a:p>
          <a:p>
            <a:pPr marL="0" indent="0" rtl="0">
              <a:buNone/>
            </a:pPr>
            <a:r>
              <a:rPr lang="pl-PL" dirty="0"/>
              <a:t>Ostatecznie At </a:t>
            </a:r>
            <a:r>
              <a:rPr lang="pl-PL" dirty="0" err="1"/>
              <a:t>tiny</a:t>
            </a:r>
            <a:r>
              <a:rPr lang="pl-PL" dirty="0"/>
              <a:t> 826 lub AT </a:t>
            </a:r>
            <a:r>
              <a:rPr lang="pl-PL" dirty="0" err="1"/>
              <a:t>tiny</a:t>
            </a:r>
            <a:r>
              <a:rPr lang="pl-PL" dirty="0"/>
              <a:t> 48/88.</a:t>
            </a:r>
          </a:p>
          <a:p>
            <a:pPr marL="0" indent="0" rtl="0">
              <a:buNone/>
            </a:pPr>
            <a:r>
              <a:rPr lang="pl-PL" dirty="0"/>
              <a:t>Technologia płytka drukowana.</a:t>
            </a:r>
          </a:p>
          <a:p>
            <a:pPr marL="0" indent="0" rtl="0">
              <a:buNone/>
            </a:pPr>
            <a:r>
              <a:rPr lang="pl-PL" dirty="0"/>
              <a:t>Program </a:t>
            </a:r>
            <a:r>
              <a:rPr lang="pl-PL" dirty="0" err="1"/>
              <a:t>Microchip</a:t>
            </a:r>
            <a:r>
              <a:rPr lang="pl-PL" dirty="0"/>
              <a:t> Studio.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823F2FB-393F-4064-A990-7A8F29D05B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1434429-1353-4EA0-8881-883CC505B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770952"/>
            <a:ext cx="5201376" cy="2162477"/>
          </a:xfrm>
          <a:prstGeom prst="rect">
            <a:avLst/>
          </a:prstGeom>
        </p:spPr>
      </p:pic>
      <p:pic>
        <p:nvPicPr>
          <p:cNvPr id="1026" name="Picture 2" descr="Microchip Studio for AVR® and SAM Devices | Microchip Technology">
            <a:extLst>
              <a:ext uri="{FF2B5EF4-FFF2-40B4-BE49-F238E27FC236}">
                <a16:creationId xmlns:a16="http://schemas.microsoft.com/office/drawing/2014/main" id="{73B3C805-A092-4801-B79F-9BAEEA054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393342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Szacunkowy koszt</a:t>
            </a:r>
          </a:p>
        </p:txBody>
      </p:sp>
      <p:graphicFrame>
        <p:nvGraphicFramePr>
          <p:cNvPr id="10" name="Symbol zastępczy zawartości 9">
            <a:extLst>
              <a:ext uri="{FF2B5EF4-FFF2-40B4-BE49-F238E27FC236}">
                <a16:creationId xmlns:a16="http://schemas.microsoft.com/office/drawing/2014/main" id="{702E1CB5-3D44-4227-B833-061BC3D84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305263"/>
              </p:ext>
            </p:extLst>
          </p:nvPr>
        </p:nvGraphicFramePr>
        <p:xfrm>
          <a:off x="1524000" y="1828800"/>
          <a:ext cx="4499992" cy="419248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49996">
                  <a:extLst>
                    <a:ext uri="{9D8B030D-6E8A-4147-A177-3AD203B41FA5}">
                      <a16:colId xmlns:a16="http://schemas.microsoft.com/office/drawing/2014/main" val="3364268850"/>
                    </a:ext>
                  </a:extLst>
                </a:gridCol>
                <a:gridCol w="2249996">
                  <a:extLst>
                    <a:ext uri="{9D8B030D-6E8A-4147-A177-3AD203B41FA5}">
                      <a16:colId xmlns:a16="http://schemas.microsoft.com/office/drawing/2014/main" val="3895178337"/>
                    </a:ext>
                  </a:extLst>
                </a:gridCol>
              </a:tblGrid>
              <a:tr h="698748">
                <a:tc>
                  <a:txBody>
                    <a:bodyPr/>
                    <a:lstStyle/>
                    <a:p>
                      <a:r>
                        <a:rPr lang="pl-PL" b="0" dirty="0"/>
                        <a:t>Mikroprocesor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/>
                        <a:t>10 zł 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462438"/>
                  </a:ext>
                </a:extLst>
              </a:tr>
              <a:tr h="698748">
                <a:tc>
                  <a:txBody>
                    <a:bodyPr/>
                    <a:lstStyle/>
                    <a:p>
                      <a:r>
                        <a:rPr lang="pl-PL" dirty="0"/>
                        <a:t>Programator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30 zł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162973"/>
                  </a:ext>
                </a:extLst>
              </a:tr>
              <a:tr h="698748">
                <a:tc>
                  <a:txBody>
                    <a:bodyPr/>
                    <a:lstStyle/>
                    <a:p>
                      <a:r>
                        <a:rPr lang="pl-PL" dirty="0"/>
                        <a:t>Wyświetlacz </a:t>
                      </a:r>
                      <a:r>
                        <a:rPr lang="pl-PL" dirty="0" err="1"/>
                        <a:t>led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10 zł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3986"/>
                  </a:ext>
                </a:extLst>
              </a:tr>
              <a:tr h="698748">
                <a:tc>
                  <a:txBody>
                    <a:bodyPr/>
                    <a:lstStyle/>
                    <a:p>
                      <a:r>
                        <a:rPr lang="pl-PL" dirty="0"/>
                        <a:t>Wydrukowanie PCB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30-60 zł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97346"/>
                  </a:ext>
                </a:extLst>
              </a:tr>
              <a:tr h="698748">
                <a:tc>
                  <a:txBody>
                    <a:bodyPr/>
                    <a:lstStyle/>
                    <a:p>
                      <a:r>
                        <a:rPr lang="pl-PL" dirty="0"/>
                        <a:t>Led, guziki, </a:t>
                      </a:r>
                      <a:r>
                        <a:rPr lang="pl-PL" dirty="0" err="1"/>
                        <a:t>buzzer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10 – 20 zł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5737"/>
                  </a:ext>
                </a:extLst>
              </a:tr>
              <a:tr h="698748">
                <a:tc>
                  <a:txBody>
                    <a:bodyPr/>
                    <a:lstStyle/>
                    <a:p>
                      <a:r>
                        <a:rPr lang="pl-PL" dirty="0"/>
                        <a:t>Suma 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90 – 130 zł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138561"/>
                  </a:ext>
                </a:extLst>
              </a:tr>
            </a:tbl>
          </a:graphicData>
        </a:graphic>
      </p:graphicFrame>
      <p:pic>
        <p:nvPicPr>
          <p:cNvPr id="2050" name="Picture 2" descr="Could Thermal Analysis Help Develop PCB Design?">
            <a:extLst>
              <a:ext uri="{FF2B5EF4-FFF2-40B4-BE49-F238E27FC236}">
                <a16:creationId xmlns:a16="http://schemas.microsoft.com/office/drawing/2014/main" id="{1EBEB925-EF08-4BF4-87A8-5AB61913B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450" y="3062797"/>
            <a:ext cx="3443685" cy="229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3059C14-4E87-49DD-8E05-FB3CF1F0D819}"/>
              </a:ext>
            </a:extLst>
          </p:cNvPr>
          <p:cNvSpPr txBox="1"/>
          <p:nvPr/>
        </p:nvSpPr>
        <p:spPr>
          <a:xfrm>
            <a:off x="6114992" y="116632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PROGRAMER</a:t>
            </a:r>
          </a:p>
          <a:p>
            <a:r>
              <a:rPr lang="en-GB" dirty="0"/>
              <a:t>https://allegro.pl/oferta/programator-atmel-usbasp-usbisp-avr-isp-tasma-7638537342?utm_feed=aa34192d-eee2-4419-9a9a-de66b9dfae24&amp;utm_term=desc-yes&amp;utm_source=google&amp;utm_medium=cpc&amp;utm_campaign=_elktrk_komputery_pla_ss&amp;ev_adgr=komputery&amp;ev_campaign_id=14542033157&amp;gclid=CjwKCAiAwKyNBhBfEiwA_mrUMqneiEVZG7DEXg5tYMHzb7wSfULauWo9a-Q_KIVcdVIJHDG02nCXOBoCLbYQAvD_BwE</a:t>
            </a: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ka — komputer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6_TF02901026_TF02901026.potx" id="{EAA4ACA1-70B6-4F17-B19F-2B72E04C190B}" vid="{2BEFF557-8F9B-4C1A-B64E-AA7B43111D24}"/>
    </a:ext>
  </a:extLst>
</a:theme>
</file>

<file path=ppt/theme/theme2.xml><?xml version="1.0" encoding="utf-8"?>
<a:theme xmlns:a="http://schemas.openxmlformats.org/drawingml/2006/main" name="Motyw pakietu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związana z technologią i biznesem z obwodem elektrycznym (panoramiczna)</Template>
  <TotalTime>152</TotalTime>
  <Words>186</Words>
  <Application>Microsoft Office PowerPoint</Application>
  <PresentationFormat>Panoramiczny</PresentationFormat>
  <Paragraphs>33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Technika — komputer 16:9</vt:lpstr>
      <vt:lpstr>Simon mówi</vt:lpstr>
      <vt:lpstr>Sposób komunikacja z użytkownikiem</vt:lpstr>
      <vt:lpstr>Opis interfejsu wejścia/wyjścia</vt:lpstr>
      <vt:lpstr>Wybór mikrokontrolera i technologii</vt:lpstr>
      <vt:lpstr>Szacunkowy koszt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 mówi</dc:title>
  <dc:creator>Kacper Nitkiewicz</dc:creator>
  <cp:lastModifiedBy>Kacper Nitkiewicz</cp:lastModifiedBy>
  <cp:revision>3</cp:revision>
  <dcterms:created xsi:type="dcterms:W3CDTF">2021-11-13T11:27:11Z</dcterms:created>
  <dcterms:modified xsi:type="dcterms:W3CDTF">2021-12-04T13:46:09Z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