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84" r:id="rId7"/>
    <p:sldId id="279" r:id="rId8"/>
    <p:sldId id="392" r:id="rId9"/>
    <p:sldId id="272" r:id="rId10"/>
    <p:sldId id="270" r:id="rId11"/>
    <p:sldId id="281" r:id="rId12"/>
    <p:sldId id="321" r:id="rId13"/>
    <p:sldId id="391" r:id="rId14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l-PL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>
              <a:latin typeface="+mn-lt"/>
            </a:rPr>
            <a:t>Aby rozpocząć prezentację, przejdź do karty Pokaz slajdów, a następnie wybierz pozycję Od początku.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>
              <a:latin typeface="+mn-lt"/>
            </a:rPr>
            <a:t>Aby wyświetlić widok prezentera, w widoku Pokaz slajdów na pasku sterowania w lewym dolnym rogu wybierz ikonę wielokropka, </a:t>
          </a:r>
          <a:br>
            <a:rPr lang="pl-PL" sz="1800" dirty="0">
              <a:latin typeface="+mn-lt"/>
            </a:rPr>
          </a:br>
          <a:r>
            <a:rPr lang="pl-PL" sz="1800" dirty="0">
              <a:latin typeface="+mn-lt"/>
            </a:rPr>
            <a:t>a następnie polecenie Pokaż Widok prezentera.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W trakcie prezentacji notatki prelegenta są widoczne na Twoim monitorze, ale nie są widoczne dla odbiorców.</a:t>
          </a:r>
          <a:endParaRPr lang="pl-PL" sz="18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>
              <a:latin typeface="+mn-lt"/>
            </a:rPr>
            <a:t>Tytuł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pl-PL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pl-PL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>
              <a:latin typeface="+mn-lt"/>
            </a:rPr>
            <a:t>Tytuł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pl-PL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pl-PL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Jeśli nie widzisz okienka notatek lub jest ono całkowicie zminimalizowane, kliknij pozycję Notatki na pasku zadań w dolnej części okna programu PowerPoint.</a:t>
          </a:r>
          <a:endParaRPr lang="pl-PL" sz="18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pl-PL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pl-PL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Okienko notatek to pole wyświetlane poniżej każdego slajdu. Naciśnij je, aby dodać notatki.</a:t>
          </a:r>
          <a:endParaRPr lang="pl-PL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pl-PL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pl-PL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>
              <a:latin typeface="+mn-lt"/>
            </a:rPr>
            <a:t>Aby rozpocząć prezentację, przejdź do karty Pokaz slajdów, a następnie wybierz pozycję Od początku.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>
              <a:latin typeface="+mn-lt"/>
            </a:rPr>
            <a:t>Aby wyświetlić widok prezentera, w widoku Pokaz slajdów na pasku sterowania w lewym dolnym rogu wybierz ikonę wielokropka, </a:t>
          </a:r>
          <a:br>
            <a:rPr lang="pl-PL" sz="1800" kern="1200" dirty="0">
              <a:latin typeface="+mn-lt"/>
            </a:rPr>
          </a:br>
          <a:r>
            <a:rPr lang="pl-PL" sz="1800" kern="1200" dirty="0">
              <a:latin typeface="+mn-lt"/>
            </a:rPr>
            <a:t>a następnie polecenie Pokaż Widok prezentera.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W trakcie prezentacji notatki prelegenta są widoczne na Twoim monitorze, ale nie są widoczne dla odbiorców.</a:t>
          </a:r>
          <a:endParaRPr lang="pl-PL" sz="18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Okienko notatek to pole wyświetlane poniżej każdego slajdu. Naciśnij je, aby dodać notatki.</a:t>
          </a:r>
          <a:endParaRPr lang="pl-PL" sz="18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>
              <a:latin typeface="+mn-lt"/>
            </a:rPr>
            <a:t>Tytuł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Jeśli nie widzisz okienka notatek lub jest ono całkowicie zminimalizowane, kliknij pozycję Notatki na pasku zadań w dolnej części okna programu PowerPoint.</a:t>
          </a:r>
          <a:endParaRPr lang="pl-PL" sz="18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Oś czasu w zaokrąglonym prostokącie"/>
  <dgm:desc val="Służy do wyświetlania listy zdarzeń uporządkowanych w kolejności chronologicznej. Niewidoczne pole zawiera opis, a daty są pokazywane w prostokątach, z wyjątkiem pierwszego i ostatniego elementu, które mają zaokrąglone rogi. Może służyć do wyświetlania dużej ilość tekstu z długimi, opisowymi datami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17.06.2022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17.06.2022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17.06.2022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17.06.2022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l-PL" smtClean="0"/>
              <a:t>6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161216-F533-408B-AC3D-C1534949BC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3B35D52-2BE3-474F-A65D-1C57A1E9C8EA}" type="datetime1">
              <a:rPr lang="pl-PL" smtClean="0"/>
              <a:t>17.06.2022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7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F04566-63C4-4E04-95F6-F236912A2F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49161C6-02E6-4A51-9612-82E8932FCFC9}" type="datetime1">
              <a:rPr lang="pl-PL" smtClean="0"/>
              <a:t>17.06.2022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l-PL" smtClean="0"/>
              <a:t>8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891A17-6249-461C-B075-652AEA2598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E26397-7EB8-4E6D-9388-C37617315B24}" type="datetime1">
              <a:rPr lang="pl-PL" smtClean="0"/>
              <a:t>17.06.2022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09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9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17.06.2022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jpeg"/><Relationship Id="rId7" Type="http://schemas.openxmlformats.org/officeDocument/2006/relationships/hyperlink" Target="https://commons.wikimedia.org/wiki/File:Tensorflow_logo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ru.wikipedia.org/wiki/Python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887786" cy="2384898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en-GB" dirty="0"/>
              <a:t>BIAI Project</a:t>
            </a:r>
            <a:r>
              <a:rPr lang="pl-PL" dirty="0"/>
              <a:t> – </a:t>
            </a:r>
            <a:r>
              <a:rPr lang="pl-PL" dirty="0" err="1"/>
              <a:t>Check</a:t>
            </a:r>
            <a:r>
              <a:rPr lang="pl-PL" dirty="0"/>
              <a:t> for </a:t>
            </a:r>
            <a:r>
              <a:rPr lang="pl-PL" dirty="0" err="1"/>
              <a:t>Whale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Dolphin</a:t>
            </a:r>
            <a:endParaRPr lang="pl-PL" dirty="0"/>
          </a:p>
        </p:txBody>
      </p:sp>
      <p:pic>
        <p:nvPicPr>
          <p:cNvPr id="14" name="Obraz — symbol zastępczy 13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Kacper Nitkiewicz</a:t>
            </a:r>
            <a:br>
              <a:rPr lang="pl-PL" dirty="0"/>
            </a:br>
            <a:r>
              <a:rPr lang="pl-PL" dirty="0"/>
              <a:t>Kamila </a:t>
            </a:r>
            <a:r>
              <a:rPr lang="pl-PL" dirty="0" err="1"/>
              <a:t>Ertel</a:t>
            </a:r>
            <a:endParaRPr lang="pl-PL" dirty="0"/>
          </a:p>
          <a:p>
            <a:pPr rtl="0"/>
            <a:r>
              <a:rPr lang="pl-PL" dirty="0"/>
              <a:t>GKiO3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l-PL"/>
              <a:t>Dziękujemy</a:t>
            </a:r>
          </a:p>
        </p:txBody>
      </p:sp>
      <p:sp>
        <p:nvSpPr>
          <p:cNvPr id="23" name="Podtytuł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l-PL"/>
              <a:t>Imię i nazwisko osoby prowadzącej</a:t>
            </a:r>
          </a:p>
          <a:p>
            <a:pPr rtl="0"/>
            <a:r>
              <a:rPr lang="pl-PL"/>
              <a:t>Adres e-mail</a:t>
            </a:r>
          </a:p>
          <a:p>
            <a:pPr rtl="0"/>
            <a:r>
              <a:rPr lang="pl-PL"/>
              <a:t>Adres witryny internetowej</a:t>
            </a:r>
          </a:p>
        </p:txBody>
      </p:sp>
      <p:pic>
        <p:nvPicPr>
          <p:cNvPr id="27" name="Obraz — symbol zastępczy 26" descr="Cyfrowe tło punktów danych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Obraz — symbol zastępczy 32" descr="Cyfrowe tło punktów danych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GB" dirty="0"/>
              <a:t>Main goal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3" y="2677306"/>
            <a:ext cx="4784326" cy="3415519"/>
          </a:xfrm>
        </p:spPr>
        <p:txBody>
          <a:bodyPr rtlCol="0"/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GB" dirty="0"/>
              <a:t>The main goal of the project is to</a:t>
            </a:r>
            <a:r>
              <a:rPr lang="pl-PL" dirty="0"/>
              <a:t> </a:t>
            </a:r>
            <a:r>
              <a:rPr lang="en-GB" dirty="0"/>
              <a:t>create a neural network model, that can recognize if there is a </a:t>
            </a:r>
            <a:r>
              <a:rPr lang="pl-PL" dirty="0" err="1"/>
              <a:t>Dolphin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a </a:t>
            </a:r>
            <a:r>
              <a:rPr lang="pl-PL" dirty="0" err="1"/>
              <a:t>Whale</a:t>
            </a:r>
            <a:r>
              <a:rPr lang="en-GB" dirty="0"/>
              <a:t> in the picture</a:t>
            </a:r>
            <a:endParaRPr lang="pl-PL" dirty="0"/>
          </a:p>
        </p:txBody>
      </p:sp>
      <p:pic>
        <p:nvPicPr>
          <p:cNvPr id="8" name="Obraz — symbol zastępczy 7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208928" y="1978487"/>
            <a:ext cx="3448558" cy="3197520"/>
          </a:xfrm>
        </p:spPr>
      </p:pic>
      <p:pic>
        <p:nvPicPr>
          <p:cNvPr id="10" name="Obraz — symbol zastępczy 9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8918575" y="705568"/>
            <a:ext cx="2263776" cy="2079947"/>
          </a:xfrm>
        </p:spPr>
      </p:pic>
      <p:pic>
        <p:nvPicPr>
          <p:cNvPr id="12" name="Obraz — symbol zastępczy 11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9091611" y="3550014"/>
            <a:ext cx="2936876" cy="2602418"/>
          </a:xfrm>
        </p:spPr>
      </p:pic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n-GB" dirty="0"/>
              <a:t>Chosen software</a:t>
            </a:r>
            <a:br>
              <a:rPr lang="pl-PL" dirty="0"/>
            </a:br>
            <a:endParaRPr lang="pl-PL" dirty="0"/>
          </a:p>
        </p:txBody>
      </p:sp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Obraz — symbol zastępczy 19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3022" t="-15563" r="-3022" b="-15563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Obraz — symbol zastępczy 24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-1729" t="-10288" r="-1729" b="-10288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64783" y="4508500"/>
            <a:ext cx="6319192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en-GB" sz="1600" dirty="0" err="1"/>
              <a:t>Librar</a:t>
            </a:r>
            <a:r>
              <a:rPr lang="pl-PL" sz="1600" dirty="0" err="1"/>
              <a:t>ies</a:t>
            </a:r>
            <a:r>
              <a:rPr lang="pl-PL" sz="1600" dirty="0"/>
              <a:t>:</a:t>
            </a:r>
            <a:br>
              <a:rPr lang="pl-PL" sz="1600" dirty="0"/>
            </a:br>
            <a:r>
              <a:rPr lang="en-GB" sz="1600" dirty="0"/>
              <a:t> </a:t>
            </a:r>
            <a:r>
              <a:rPr lang="en-GB" sz="1600" dirty="0" err="1"/>
              <a:t>Tensorflow</a:t>
            </a:r>
            <a:br>
              <a:rPr lang="pl-PL" sz="1600" dirty="0"/>
            </a:br>
            <a:r>
              <a:rPr lang="pl-PL" sz="1600" dirty="0"/>
              <a:t> </a:t>
            </a:r>
            <a:r>
              <a:rPr lang="pl-PL" sz="1600" dirty="0" err="1"/>
              <a:t>Keras</a:t>
            </a:r>
            <a:br>
              <a:rPr lang="pl-PL" sz="1600" dirty="0"/>
            </a:br>
            <a:r>
              <a:rPr lang="pl-PL" sz="1600" dirty="0"/>
              <a:t> Qt5</a:t>
            </a:r>
          </a:p>
          <a:p>
            <a:pPr rtl="0"/>
            <a:r>
              <a:rPr lang="en-GB" sz="1600" dirty="0"/>
              <a:t> Coding language: Python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9862"/>
            <a:ext cx="10697239" cy="836664"/>
          </a:xfrm>
        </p:spPr>
        <p:txBody>
          <a:bodyPr rtlCol="0">
            <a:noAutofit/>
          </a:bodyPr>
          <a:lstStyle/>
          <a:p>
            <a:pPr rtl="0"/>
            <a:r>
              <a:rPr lang="en-GB" sz="1600" dirty="0"/>
              <a:t>Decided to go with Convolutional Neural Network (CNN) mainly cause of the need to process images and find distinct features of a Dolphin or a Whale. This model lets create convolutional layers, that work like a small „window” for checking a group of pixels in search for a specific pattern and then convert it to one pixel value.</a:t>
            </a:r>
            <a:endParaRPr lang="pl-PL" sz="3600" dirty="0"/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4</a:t>
            </a:fld>
            <a:endParaRPr lang="pl-PL"/>
          </a:p>
        </p:txBody>
      </p:sp>
      <p:sp>
        <p:nvSpPr>
          <p:cNvPr id="12" name="Tytuł 14">
            <a:extLst>
              <a:ext uri="{FF2B5EF4-FFF2-40B4-BE49-F238E27FC236}">
                <a16:creationId xmlns:a16="http://schemas.microsoft.com/office/drawing/2014/main" id="{3C5AF7BD-329F-0069-BED7-FA16507EF215}"/>
              </a:ext>
            </a:extLst>
          </p:cNvPr>
          <p:cNvSpPr txBox="1">
            <a:spLocks/>
          </p:cNvSpPr>
          <p:nvPr/>
        </p:nvSpPr>
        <p:spPr>
          <a:xfrm>
            <a:off x="3041727" y="-109486"/>
            <a:ext cx="6907136" cy="131752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l-PL"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/>
              <a:t>Convolutional Neural Network</a:t>
            </a:r>
            <a:endParaRPr lang="en-GB" sz="6400" dirty="0"/>
          </a:p>
        </p:txBody>
      </p:sp>
      <p:pic>
        <p:nvPicPr>
          <p:cNvPr id="16" name="Picture 2" descr="Jak działają konwolucyjne sieci neuronowe (CNN) - Mirosław Mamczur">
            <a:extLst>
              <a:ext uri="{FF2B5EF4-FFF2-40B4-BE49-F238E27FC236}">
                <a16:creationId xmlns:a16="http://schemas.microsoft.com/office/drawing/2014/main" id="{0214B8EE-9CFF-4E03-24FE-E7370B39AB3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" b="819"/>
          <a:stretch>
            <a:fillRect/>
          </a:stretch>
        </p:blipFill>
        <p:spPr bwMode="auto">
          <a:xfrm>
            <a:off x="4048456" y="2635707"/>
            <a:ext cx="3702050" cy="351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9862"/>
            <a:ext cx="10697239" cy="836664"/>
          </a:xfrm>
        </p:spPr>
        <p:txBody>
          <a:bodyPr rtlCol="0">
            <a:noAutofit/>
          </a:bodyPr>
          <a:lstStyle/>
          <a:p>
            <a:pPr rtl="0"/>
            <a:r>
              <a:rPr lang="en-GB" sz="1600" dirty="0"/>
              <a:t>First model was inspired by VGG16 model with its sets of 2 convolutional and 1 pooling layers, but because of a big number of filters it required some time to finish training. (around 2 minutes for 1 epoch) The results were always around 65-69%</a:t>
            </a:r>
            <a:endParaRPr lang="pl-PL" sz="3600" dirty="0"/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5</a:t>
            </a:fld>
            <a:endParaRPr lang="pl-PL"/>
          </a:p>
        </p:txBody>
      </p:sp>
      <p:sp>
        <p:nvSpPr>
          <p:cNvPr id="12" name="Tytuł 14">
            <a:extLst>
              <a:ext uri="{FF2B5EF4-FFF2-40B4-BE49-F238E27FC236}">
                <a16:creationId xmlns:a16="http://schemas.microsoft.com/office/drawing/2014/main" id="{3C5AF7BD-329F-0069-BED7-FA16507EF215}"/>
              </a:ext>
            </a:extLst>
          </p:cNvPr>
          <p:cNvSpPr txBox="1">
            <a:spLocks/>
          </p:cNvSpPr>
          <p:nvPr/>
        </p:nvSpPr>
        <p:spPr>
          <a:xfrm>
            <a:off x="4236100" y="-57250"/>
            <a:ext cx="3719800" cy="131752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l-PL"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/>
              <a:t>First tested model</a:t>
            </a:r>
            <a:endParaRPr lang="en-GB" sz="6400" dirty="0"/>
          </a:p>
        </p:txBody>
      </p:sp>
    </p:spTree>
    <p:extLst>
      <p:ext uri="{BB962C8B-B14F-4D97-AF65-F5344CB8AC3E}">
        <p14:creationId xmlns:p14="http://schemas.microsoft.com/office/powerpoint/2010/main" val="142788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/>
              <a:t>Oś czasu</a:t>
            </a:r>
          </a:p>
        </p:txBody>
      </p:sp>
      <p:graphicFrame>
        <p:nvGraphicFramePr>
          <p:cNvPr id="4" name="Zawartość — symbol zastępczy 3" descr="Oś czasu — symbol zastępczy grafiki SmartArt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065309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a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7" name="Tytuł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Zawartość 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0" name="Zawartość — symbol zastępczy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l-PL"/>
              <a:t>Dodaj tekst, obrazy, grafiki i klipy wideo. </a:t>
            </a:r>
          </a:p>
          <a:p>
            <a:pPr rtl="0"/>
            <a:r>
              <a:rPr lang="pl-PL"/>
              <a:t>Dodaj przejścia, animacje i ruch. </a:t>
            </a:r>
          </a:p>
          <a:p>
            <a:pPr rtl="0"/>
            <a:r>
              <a:rPr lang="pl-PL"/>
              <a:t>Zapisuj prezentacje w usłudze OneDrive, aby uzyskać do nich dostęp z komputera, tabletu lub telefonu. 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pl-PL"/>
              <a:t>Otwórz okienko Pomysły dotyczące projektu, aby korzystać z błyskawicznych przeobrażeń slajdów. </a:t>
            </a:r>
          </a:p>
          <a:p>
            <a:pPr rtl="0"/>
            <a:r>
              <a:rPr lang="pl-PL"/>
              <a:t>W tym miejscu będziemy przedstawiać nasze pomysły projektowe. </a:t>
            </a:r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7</a:t>
            </a:fld>
            <a:endParaRPr lang="pl-PL"/>
          </a:p>
        </p:txBody>
      </p:sp>
      <p:sp>
        <p:nvSpPr>
          <p:cNvPr id="22" name="Dowolny kształt: Kształt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l-PL"/>
              <a:t>Zawartość 2 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pl-PL" sz="1600" dirty="0"/>
              <a:t>Dodaj tekst, obrazy, grafiki i klipy wideo. </a:t>
            </a:r>
          </a:p>
          <a:p>
            <a:pPr lvl="0" rtl="0"/>
            <a:r>
              <a:rPr lang="pl-PL" sz="1600" dirty="0"/>
              <a:t>Dodaj przejścia, animacje i ruch. </a:t>
            </a:r>
          </a:p>
          <a:p>
            <a:pPr lvl="0" rtl="0"/>
            <a:r>
              <a:rPr lang="pl-PL" sz="1600" dirty="0"/>
              <a:t>Zapisuj prezentacje w usłudze OneDrive, aby uzyskać do nich dostęp z komputera, tabletu lub telefonu. </a:t>
            </a:r>
          </a:p>
          <a:p>
            <a:pPr rtl="0"/>
            <a:r>
              <a:rPr lang="pl-PL" sz="1600" dirty="0"/>
              <a:t>Otwórz okienko Pomysły dotyczące projektu, aby korzystać z błyskawicznych przeobrażeń slajdów. </a:t>
            </a:r>
          </a:p>
          <a:p>
            <a:pPr rtl="0"/>
            <a:r>
              <a:rPr lang="pl-PL" sz="1600" dirty="0"/>
              <a:t>W tym miejscu będziemy przedstawiać nasze pomysły projektowe. </a:t>
            </a:r>
          </a:p>
          <a:p>
            <a:pPr lvl="0" rtl="0"/>
            <a:endParaRPr lang="pl-PL" sz="1600" dirty="0"/>
          </a:p>
          <a:p>
            <a:pPr rtl="0"/>
            <a:endParaRPr lang="pl-PL" sz="1600" dirty="0"/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4" name="Data — symbol zastępczy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15" name="Stopka — symbol zastępczy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l-PL"/>
              <a:t>Podsumowanie</a:t>
            </a:r>
          </a:p>
        </p:txBody>
      </p:sp>
      <p:pic>
        <p:nvPicPr>
          <p:cNvPr id="16" name="Obraz — symbol zastępczy 15" descr="Cyfrowe tło punktów danych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pl-PL" sz="1700" dirty="0"/>
              <a:t>W programie PowerPoint możesz tworzyć prezentacje i udostępniać je innym osobom, niezależnie od tego, gdzie się znajdują. Tutaj wpisz jakiś tekst, aby rozpocząć. Do tego szablonu można również dodawać obrazy, grafiki i klipy wideo. Zapisuj prezentacje w usłudze OneDrive i uzyskuj do nich dostęp z komputera, tabletu lub telefonu. 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{0E5112EA-398B-47F8-9EB5-20AABED584CA}tf33713516_win32</Template>
  <TotalTime>55</TotalTime>
  <Words>661</Words>
  <Application>Microsoft Office PowerPoint</Application>
  <PresentationFormat>Panoramiczny</PresentationFormat>
  <Paragraphs>87</Paragraphs>
  <Slides>10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Symbol</vt:lpstr>
      <vt:lpstr>Times New Roman</vt:lpstr>
      <vt:lpstr>3DFloatVTI</vt:lpstr>
      <vt:lpstr>BIAI Project – Check for Whale or Dolphin</vt:lpstr>
      <vt:lpstr>Main goal</vt:lpstr>
      <vt:lpstr>Chosen software </vt:lpstr>
      <vt:lpstr>Decided to go with Convolutional Neural Network (CNN) mainly cause of the need to process images and find distinct features of a Dolphin or a Whale. This model lets create convolutional layers, that work like a small „window” for checking a group of pixels in search for a specific pattern and then convert it to one pixel value.</vt:lpstr>
      <vt:lpstr>First model was inspired by VGG16 model with its sets of 2 convolutional and 1 pooling layers, but because of a big number of filters it required some time to finish training. (around 2 minutes for 1 epoch) The results were always around 65-69%</vt:lpstr>
      <vt:lpstr>Oś czasu</vt:lpstr>
      <vt:lpstr>Zawartość </vt:lpstr>
      <vt:lpstr>Zawartość 2 </vt:lpstr>
      <vt:lpstr>Podsumowanie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BIAI Project – Check for Whale or Dolphin</dc:title>
  <dc:creator>Kacper</dc:creator>
  <cp:lastModifiedBy>Kacper</cp:lastModifiedBy>
  <cp:revision>13</cp:revision>
  <dcterms:created xsi:type="dcterms:W3CDTF">2022-06-17T14:44:45Z</dcterms:created>
  <dcterms:modified xsi:type="dcterms:W3CDTF">2022-06-17T15:40:08Z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