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67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56743-0AA7-E24D-A070-1531869A4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0A8941-306F-B240-A029-27BC1DDA2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154056-60D8-0946-9B7B-389DD963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4CE9-4C80-F645-A830-2B63E2BA22C2}" type="datetimeFigureOut">
              <a:rPr kumimoji="1" lang="ko-KR" altLang="en-US" smtClean="0"/>
              <a:t>2019. 12. 9.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2FC2CD-1B5A-6341-96B3-F70A0617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1587F-2E4D-4248-AEB8-CFCD383B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EB1D-1FCB-4F45-8EC4-52114514C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191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F5A33-581E-7F40-8254-35104BFF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B8DBFE-2FCF-064A-BA5C-B3F536E03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CAECB-AD61-AE4F-BACA-57FE1714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4CE9-4C80-F645-A830-2B63E2BA22C2}" type="datetimeFigureOut">
              <a:rPr kumimoji="1" lang="ko-KR" altLang="en-US" smtClean="0"/>
              <a:t>2019. 12. 9.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D8288B-0EFC-174A-843A-892659CF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6E524F-B0F8-CC42-9A4D-F4F90D33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EB1D-1FCB-4F45-8EC4-52114514C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62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8441F6-4DEC-184C-9C3E-BDA6879E5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865464-ED78-274F-AB89-6EC06C2DA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7E2A9-7C05-0541-A23A-61715C54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4CE9-4C80-F645-A830-2B63E2BA22C2}" type="datetimeFigureOut">
              <a:rPr kumimoji="1" lang="ko-KR" altLang="en-US" smtClean="0"/>
              <a:t>2019. 12. 9.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5FC66-08F1-8745-BF25-C0CF0DBB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C9C682-AAFE-524E-9E52-09EF5B72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EB1D-1FCB-4F45-8EC4-52114514C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401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55B36-F22C-9F43-8D63-772E1188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15394-0E34-7440-99B0-1E287BBD5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EDFB7-E4E9-0A41-8BDF-53009D3D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4CE9-4C80-F645-A830-2B63E2BA22C2}" type="datetimeFigureOut">
              <a:rPr kumimoji="1" lang="ko-KR" altLang="en-US" smtClean="0"/>
              <a:t>2019. 12. 9.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FE649-7952-174F-92B0-A659FC850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79E14-A535-BE4D-95A0-740F43C3F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EB1D-1FCB-4F45-8EC4-52114514C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248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87E8B-B176-7042-8C95-4C936651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4D9AB8-621D-C645-8DFF-B285EE305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2D3CDB-9BDE-6E44-909E-A105DC1B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4CE9-4C80-F645-A830-2B63E2BA22C2}" type="datetimeFigureOut">
              <a:rPr kumimoji="1" lang="ko-KR" altLang="en-US" smtClean="0"/>
              <a:t>2019. 12. 9.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34D233-49D3-DD4D-BDC4-DB613964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E10A1-6408-2247-AE79-14931BEC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EB1D-1FCB-4F45-8EC4-52114514C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166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00680-07CC-9E4D-9BCF-ABB10D82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563D1A-7DBC-034D-A04C-3BFD20C80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A5B433-3FDB-3C4D-B328-A433033D5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B0B65-26A8-3C41-ADAD-22BAA861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4CE9-4C80-F645-A830-2B63E2BA22C2}" type="datetimeFigureOut">
              <a:rPr kumimoji="1" lang="ko-KR" altLang="en-US" smtClean="0"/>
              <a:t>2019. 12. 9.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30EF99-291D-604D-AD75-C5717CF9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D6A679-CA54-D94A-AFFF-4101E365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EB1D-1FCB-4F45-8EC4-52114514C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846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31CDC-25AE-1D4F-AA44-51ED2400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1C213-6014-A24A-BAD7-BF773B5C9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EE50F-B6B2-6944-A869-091FE2BE0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B986F4-25A5-764C-998F-2342B1DAA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19CE48-BDA1-AA45-A42E-04D4AA8C7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E71AF7-4616-4B4A-A654-F2318AF8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4CE9-4C80-F645-A830-2B63E2BA22C2}" type="datetimeFigureOut">
              <a:rPr kumimoji="1" lang="ko-KR" altLang="en-US" smtClean="0"/>
              <a:t>2019. 12. 9.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660CED-7205-7443-A401-2F4692EF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963D68-A08F-ED4D-A768-3F970A02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EB1D-1FCB-4F45-8EC4-52114514C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470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4BBAC-62FE-2943-85B3-8D652A1B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BB3BA2-B727-3744-BB7A-87A4A135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4CE9-4C80-F645-A830-2B63E2BA22C2}" type="datetimeFigureOut">
              <a:rPr kumimoji="1" lang="ko-KR" altLang="en-US" smtClean="0"/>
              <a:t>2019. 12. 9.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97E501-35D5-5D42-92DC-3E671940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19A6FC-4CAA-3A4B-B712-78F93A37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EB1D-1FCB-4F45-8EC4-52114514C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37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74A54F-9F3A-4F44-9BF0-906D9F5F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4CE9-4C80-F645-A830-2B63E2BA22C2}" type="datetimeFigureOut">
              <a:rPr kumimoji="1" lang="ko-KR" altLang="en-US" smtClean="0"/>
              <a:t>2019. 12. 9.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467AFB-A809-3A41-9E0B-CA0A71A9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79A72F-4A56-7D45-9BE0-BB2647684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EB1D-1FCB-4F45-8EC4-52114514C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858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A89DD-F334-384F-A647-43F223578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7BE124-6171-4B4A-AC7B-4048D7A88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BF9FD9-0956-7741-9AC7-E6D68EB0D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7B5B74-C7F1-3C42-81A4-81C0B9B3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4CE9-4C80-F645-A830-2B63E2BA22C2}" type="datetimeFigureOut">
              <a:rPr kumimoji="1" lang="ko-KR" altLang="en-US" smtClean="0"/>
              <a:t>2019. 12. 9.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2DD7FC-5C61-7F4A-8E1E-D00D6768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8CDA2C-7945-D340-9FA3-0CC22F1F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EB1D-1FCB-4F45-8EC4-52114514C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844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30381-B581-2D43-B435-11E8B054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227A7D-CA76-744B-A77A-AC8E02E43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570BB5-85D0-DE43-A054-8F10C0479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077F4E-5D9F-FF4E-8893-415F58DA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4CE9-4C80-F645-A830-2B63E2BA22C2}" type="datetimeFigureOut">
              <a:rPr kumimoji="1" lang="ko-KR" altLang="en-US" smtClean="0"/>
              <a:t>2019. 12. 9.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5BB2D6-D30C-0F4E-8042-997E32D91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CCC19A-296A-4F46-BFE1-9CA4D669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EB1D-1FCB-4F45-8EC4-52114514C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030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56FF43-4204-0A47-8AFA-E4D509F53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BE934B-12E3-E544-866A-8D08B5EF6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714D3-DD48-184B-84ED-D192D9D91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A4CE9-4C80-F645-A830-2B63E2BA22C2}" type="datetimeFigureOut">
              <a:rPr kumimoji="1" lang="ko-KR" altLang="en-US" smtClean="0"/>
              <a:t>2019. 12. 9.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155CE-D71C-C64F-8751-4632FC4D2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3643B-78C4-B449-9118-05DB25FBB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5EB1D-1FCB-4F45-8EC4-52114514C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898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0B1F6-7E9F-4D43-BFC5-028A56D71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6613"/>
            <a:ext cx="9144000" cy="2387600"/>
          </a:xfrm>
        </p:spPr>
        <p:txBody>
          <a:bodyPr/>
          <a:lstStyle/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Final Project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DF3BEF-8386-6741-8A5C-4048C87747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PLSC31101</a:t>
            </a:r>
          </a:p>
          <a:p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Gaegoung Kim</a:t>
            </a:r>
          </a:p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12/09/2019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46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DC542D-BF21-C445-BC2F-10679C487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714" y="0"/>
            <a:ext cx="8960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2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697DDD-6714-6F47-8444-95015E771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714" y="0"/>
            <a:ext cx="8960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7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77882DE-DBC8-7C48-B1FA-4C6E17074A52}"/>
              </a:ext>
            </a:extLst>
          </p:cNvPr>
          <p:cNvSpPr txBox="1">
            <a:spLocks/>
          </p:cNvSpPr>
          <p:nvPr/>
        </p:nvSpPr>
        <p:spPr>
          <a:xfrm>
            <a:off x="1524000" y="210534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  <a:r>
              <a:rPr kumimoji="1" lang="en-US" altLang="ko-KR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</a:t>
            </a:r>
            <a:endParaRPr kumimoji="1"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Macintosh PowerPoint</Application>
  <PresentationFormat>와이드스크린</PresentationFormat>
  <Paragraphs>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Final Project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Gaegoung Kim</dc:creator>
  <cp:lastModifiedBy>Gaegoung Kim</cp:lastModifiedBy>
  <cp:revision>1</cp:revision>
  <dcterms:created xsi:type="dcterms:W3CDTF">2019-12-10T01:39:46Z</dcterms:created>
  <dcterms:modified xsi:type="dcterms:W3CDTF">2019-12-10T01:42:24Z</dcterms:modified>
</cp:coreProperties>
</file>