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6327"/>
  </p:normalViewPr>
  <p:slideViewPr>
    <p:cSldViewPr snapToGrid="0">
      <p:cViewPr varScale="1">
        <p:scale>
          <a:sx n="88" d="100"/>
          <a:sy n="88" d="100"/>
        </p:scale>
        <p:origin x="17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6CF849-67B1-0643-850C-20402252BA48}" type="doc">
      <dgm:prSet loTypeId="urn:microsoft.com/office/officeart/2005/8/layout/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AC763C5-628E-724D-97A9-07ACF3576520}">
      <dgm:prSet phldrT="[Texte]"/>
      <dgm:spPr/>
      <dgm:t>
        <a:bodyPr/>
        <a:lstStyle/>
        <a:p>
          <a:r>
            <a:rPr lang="fr-FR" dirty="0"/>
            <a:t>Original CSV</a:t>
          </a:r>
        </a:p>
      </dgm:t>
    </dgm:pt>
    <dgm:pt modelId="{3559C5B6-EBB2-5D44-9521-C6EBC6AC1554}" type="parTrans" cxnId="{2FB7A483-0BB8-0B42-870B-C3078EC8AA6B}">
      <dgm:prSet/>
      <dgm:spPr/>
      <dgm:t>
        <a:bodyPr/>
        <a:lstStyle/>
        <a:p>
          <a:endParaRPr lang="fr-FR"/>
        </a:p>
      </dgm:t>
    </dgm:pt>
    <dgm:pt modelId="{DC4ED03D-6FD3-764A-A882-9EB1BBF0A561}" type="sibTrans" cxnId="{2FB7A483-0BB8-0B42-870B-C3078EC8AA6B}">
      <dgm:prSet/>
      <dgm:spPr/>
      <dgm:t>
        <a:bodyPr/>
        <a:lstStyle/>
        <a:p>
          <a:endParaRPr lang="fr-FR"/>
        </a:p>
      </dgm:t>
    </dgm:pt>
    <dgm:pt modelId="{DC66ADC1-94A0-EE47-9032-601E88FFC2EC}">
      <dgm:prSet phldrT="[Texte]"/>
      <dgm:spPr/>
      <dgm:t>
        <a:bodyPr/>
        <a:lstStyle/>
        <a:p>
          <a:r>
            <a:rPr lang="fr-FR" b="1" dirty="0"/>
            <a:t>1. </a:t>
          </a:r>
          <a:r>
            <a:rPr lang="fr-FR" dirty="0" err="1"/>
            <a:t>Transform</a:t>
          </a:r>
          <a:r>
            <a:rPr lang="fr-FR" dirty="0"/>
            <a:t> </a:t>
          </a:r>
          <a:r>
            <a:rPr lang="fr-FR" dirty="0" err="1"/>
            <a:t>into</a:t>
          </a:r>
          <a:r>
            <a:rPr lang="fr-FR" dirty="0"/>
            <a:t> JSON (Python)</a:t>
          </a:r>
        </a:p>
      </dgm:t>
    </dgm:pt>
    <dgm:pt modelId="{EB36CEE8-9939-204A-9282-4B70ABBA0EB1}" type="parTrans" cxnId="{2749E0C0-112C-9E46-A70A-B7CC3C26CF37}">
      <dgm:prSet/>
      <dgm:spPr/>
      <dgm:t>
        <a:bodyPr/>
        <a:lstStyle/>
        <a:p>
          <a:endParaRPr lang="fr-FR"/>
        </a:p>
      </dgm:t>
    </dgm:pt>
    <dgm:pt modelId="{9302B6D5-7E35-BF45-9CDE-88D1F103DF25}" type="sibTrans" cxnId="{2749E0C0-112C-9E46-A70A-B7CC3C26CF37}">
      <dgm:prSet/>
      <dgm:spPr/>
      <dgm:t>
        <a:bodyPr/>
        <a:lstStyle/>
        <a:p>
          <a:endParaRPr lang="fr-FR"/>
        </a:p>
      </dgm:t>
    </dgm:pt>
    <dgm:pt modelId="{CEB7C65E-807B-F24C-9AFB-ADB83FA9F8F6}">
      <dgm:prSet phldrT="[Texte]"/>
      <dgm:spPr/>
      <dgm:t>
        <a:bodyPr/>
        <a:lstStyle/>
        <a:p>
          <a:r>
            <a:rPr lang="fr-FR" b="1" dirty="0"/>
            <a:t>2. </a:t>
          </a:r>
          <a:r>
            <a:rPr lang="fr-FR" dirty="0" err="1"/>
            <a:t>Adjust</a:t>
          </a:r>
          <a:r>
            <a:rPr lang="fr-FR" dirty="0"/>
            <a:t> </a:t>
          </a:r>
          <a:r>
            <a:rPr lang="fr-FR" dirty="0" err="1"/>
            <a:t>Sankey</a:t>
          </a:r>
          <a:r>
            <a:rPr lang="fr-FR" dirty="0"/>
            <a:t> (HTML)</a:t>
          </a:r>
        </a:p>
      </dgm:t>
    </dgm:pt>
    <dgm:pt modelId="{0233CD64-0719-9D44-A255-C82645A1BE7A}" type="parTrans" cxnId="{071769F9-6E90-A346-93FE-260CF50D1D77}">
      <dgm:prSet/>
      <dgm:spPr/>
      <dgm:t>
        <a:bodyPr/>
        <a:lstStyle/>
        <a:p>
          <a:endParaRPr lang="fr-FR"/>
        </a:p>
      </dgm:t>
    </dgm:pt>
    <dgm:pt modelId="{092D3860-E486-634A-B4B8-B7EBB51CBEBB}" type="sibTrans" cxnId="{071769F9-6E90-A346-93FE-260CF50D1D77}">
      <dgm:prSet/>
      <dgm:spPr/>
      <dgm:t>
        <a:bodyPr/>
        <a:lstStyle/>
        <a:p>
          <a:endParaRPr lang="fr-FR"/>
        </a:p>
      </dgm:t>
    </dgm:pt>
    <dgm:pt modelId="{0093FDF3-5509-D941-8C23-1FCDF2D4BF59}">
      <dgm:prSet phldrT="[Texte]"/>
      <dgm:spPr/>
      <dgm:t>
        <a:bodyPr/>
        <a:lstStyle/>
        <a:p>
          <a:r>
            <a:rPr lang="fr-FR" b="1" dirty="0"/>
            <a:t>4.</a:t>
          </a:r>
          <a:r>
            <a:rPr lang="fr-FR" dirty="0"/>
            <a:t> </a:t>
          </a:r>
          <a:r>
            <a:rPr lang="fr-FR" dirty="0" err="1"/>
            <a:t>Upload</a:t>
          </a:r>
          <a:r>
            <a:rPr lang="fr-FR" dirty="0"/>
            <a:t> on LAMP Server</a:t>
          </a:r>
        </a:p>
      </dgm:t>
    </dgm:pt>
    <dgm:pt modelId="{A55A19DE-7136-8E4C-97E7-5F2ABB7E86AD}" type="parTrans" cxnId="{EFAA2983-2819-F840-BFA3-356BFC0E469D}">
      <dgm:prSet/>
      <dgm:spPr/>
      <dgm:t>
        <a:bodyPr/>
        <a:lstStyle/>
        <a:p>
          <a:endParaRPr lang="fr-FR"/>
        </a:p>
      </dgm:t>
    </dgm:pt>
    <dgm:pt modelId="{5F867867-0A9E-794D-88B9-A6F25CDC75DD}" type="sibTrans" cxnId="{EFAA2983-2819-F840-BFA3-356BFC0E469D}">
      <dgm:prSet/>
      <dgm:spPr/>
      <dgm:t>
        <a:bodyPr/>
        <a:lstStyle/>
        <a:p>
          <a:endParaRPr lang="fr-FR"/>
        </a:p>
      </dgm:t>
    </dgm:pt>
    <dgm:pt modelId="{31BBAEBD-623D-D34B-B154-9AB1FA1771D3}">
      <dgm:prSet phldrT="[Texte]"/>
      <dgm:spPr/>
      <dgm:t>
        <a:bodyPr/>
        <a:lstStyle/>
        <a:p>
          <a:r>
            <a:rPr lang="fr-FR" b="1" dirty="0"/>
            <a:t>3.</a:t>
          </a:r>
          <a:r>
            <a:rPr lang="fr-FR" dirty="0"/>
            <a:t> </a:t>
          </a:r>
          <a:r>
            <a:rPr lang="fr-FR" dirty="0" err="1"/>
            <a:t>Integrate</a:t>
          </a:r>
          <a:r>
            <a:rPr lang="fr-FR" dirty="0"/>
            <a:t> in Tableau</a:t>
          </a:r>
        </a:p>
      </dgm:t>
    </dgm:pt>
    <dgm:pt modelId="{D73BBB75-E3FD-3342-916E-27EE948E5B34}" type="parTrans" cxnId="{83C8C489-D38D-D14E-B075-D9F25BE7EA39}">
      <dgm:prSet/>
      <dgm:spPr/>
      <dgm:t>
        <a:bodyPr/>
        <a:lstStyle/>
        <a:p>
          <a:endParaRPr lang="fr-FR"/>
        </a:p>
      </dgm:t>
    </dgm:pt>
    <dgm:pt modelId="{846D2504-0B34-4841-B6BA-E1282C99C63E}" type="sibTrans" cxnId="{83C8C489-D38D-D14E-B075-D9F25BE7EA39}">
      <dgm:prSet/>
      <dgm:spPr/>
      <dgm:t>
        <a:bodyPr/>
        <a:lstStyle/>
        <a:p>
          <a:endParaRPr lang="fr-FR"/>
        </a:p>
      </dgm:t>
    </dgm:pt>
    <dgm:pt modelId="{7252AD58-0D55-B548-9EA1-B45EC3E31CCB}" type="pres">
      <dgm:prSet presAssocID="{436CF849-67B1-0643-850C-20402252BA48}" presName="diagram" presStyleCnt="0">
        <dgm:presLayoutVars>
          <dgm:dir/>
          <dgm:resizeHandles val="exact"/>
        </dgm:presLayoutVars>
      </dgm:prSet>
      <dgm:spPr/>
    </dgm:pt>
    <dgm:pt modelId="{CA0119D2-F602-4340-9F2B-090AF423E2E8}" type="pres">
      <dgm:prSet presAssocID="{BAC763C5-628E-724D-97A9-07ACF3576520}" presName="node" presStyleLbl="node1" presStyleIdx="0" presStyleCnt="5">
        <dgm:presLayoutVars>
          <dgm:bulletEnabled val="1"/>
        </dgm:presLayoutVars>
      </dgm:prSet>
      <dgm:spPr/>
    </dgm:pt>
    <dgm:pt modelId="{F4BB9797-AE51-1042-92B1-A710BF0868C5}" type="pres">
      <dgm:prSet presAssocID="{DC4ED03D-6FD3-764A-A882-9EB1BBF0A561}" presName="sibTrans" presStyleLbl="sibTrans2D1" presStyleIdx="0" presStyleCnt="4"/>
      <dgm:spPr/>
    </dgm:pt>
    <dgm:pt modelId="{7D94D62B-1FE9-0141-8208-2F28759C31D3}" type="pres">
      <dgm:prSet presAssocID="{DC4ED03D-6FD3-764A-A882-9EB1BBF0A561}" presName="connectorText" presStyleLbl="sibTrans2D1" presStyleIdx="0" presStyleCnt="4"/>
      <dgm:spPr/>
    </dgm:pt>
    <dgm:pt modelId="{A659214E-DEC3-1B4D-A6FD-31CED1192002}" type="pres">
      <dgm:prSet presAssocID="{DC66ADC1-94A0-EE47-9032-601E88FFC2EC}" presName="node" presStyleLbl="node1" presStyleIdx="1" presStyleCnt="5">
        <dgm:presLayoutVars>
          <dgm:bulletEnabled val="1"/>
        </dgm:presLayoutVars>
      </dgm:prSet>
      <dgm:spPr/>
    </dgm:pt>
    <dgm:pt modelId="{8A585060-A24A-AA47-B32E-22911F6504F5}" type="pres">
      <dgm:prSet presAssocID="{9302B6D5-7E35-BF45-9CDE-88D1F103DF25}" presName="sibTrans" presStyleLbl="sibTrans2D1" presStyleIdx="1" presStyleCnt="4"/>
      <dgm:spPr/>
    </dgm:pt>
    <dgm:pt modelId="{FEBC4AA9-54A7-4B43-BA69-DE4E490B1064}" type="pres">
      <dgm:prSet presAssocID="{9302B6D5-7E35-BF45-9CDE-88D1F103DF25}" presName="connectorText" presStyleLbl="sibTrans2D1" presStyleIdx="1" presStyleCnt="4"/>
      <dgm:spPr/>
    </dgm:pt>
    <dgm:pt modelId="{FAB02631-0058-8043-A47F-7AA34C02E878}" type="pres">
      <dgm:prSet presAssocID="{CEB7C65E-807B-F24C-9AFB-ADB83FA9F8F6}" presName="node" presStyleLbl="node1" presStyleIdx="2" presStyleCnt="5">
        <dgm:presLayoutVars>
          <dgm:bulletEnabled val="1"/>
        </dgm:presLayoutVars>
      </dgm:prSet>
      <dgm:spPr/>
    </dgm:pt>
    <dgm:pt modelId="{FF89286F-6465-7741-B073-5ADF83F80EFE}" type="pres">
      <dgm:prSet presAssocID="{092D3860-E486-634A-B4B8-B7EBB51CBEBB}" presName="sibTrans" presStyleLbl="sibTrans2D1" presStyleIdx="2" presStyleCnt="4"/>
      <dgm:spPr/>
    </dgm:pt>
    <dgm:pt modelId="{C8C2D216-FD0B-E041-AEFC-631E32D26176}" type="pres">
      <dgm:prSet presAssocID="{092D3860-E486-634A-B4B8-B7EBB51CBEBB}" presName="connectorText" presStyleLbl="sibTrans2D1" presStyleIdx="2" presStyleCnt="4"/>
      <dgm:spPr/>
    </dgm:pt>
    <dgm:pt modelId="{9676E0F9-CFA5-2D4D-9E6A-98642BD59BB9}" type="pres">
      <dgm:prSet presAssocID="{0093FDF3-5509-D941-8C23-1FCDF2D4BF59}" presName="node" presStyleLbl="node1" presStyleIdx="3" presStyleCnt="5">
        <dgm:presLayoutVars>
          <dgm:bulletEnabled val="1"/>
        </dgm:presLayoutVars>
      </dgm:prSet>
      <dgm:spPr/>
    </dgm:pt>
    <dgm:pt modelId="{AFB80C4C-804F-FA48-88E7-F497D3F78A35}" type="pres">
      <dgm:prSet presAssocID="{5F867867-0A9E-794D-88B9-A6F25CDC75DD}" presName="sibTrans" presStyleLbl="sibTrans2D1" presStyleIdx="3" presStyleCnt="4"/>
      <dgm:spPr/>
    </dgm:pt>
    <dgm:pt modelId="{DEC266B7-1742-C54D-9D5B-1A9D34B166B2}" type="pres">
      <dgm:prSet presAssocID="{5F867867-0A9E-794D-88B9-A6F25CDC75DD}" presName="connectorText" presStyleLbl="sibTrans2D1" presStyleIdx="3" presStyleCnt="4"/>
      <dgm:spPr/>
    </dgm:pt>
    <dgm:pt modelId="{897740A6-1CFD-3F4C-9929-0B818952EF59}" type="pres">
      <dgm:prSet presAssocID="{31BBAEBD-623D-D34B-B154-9AB1FA1771D3}" presName="node" presStyleLbl="node1" presStyleIdx="4" presStyleCnt="5">
        <dgm:presLayoutVars>
          <dgm:bulletEnabled val="1"/>
        </dgm:presLayoutVars>
      </dgm:prSet>
      <dgm:spPr/>
    </dgm:pt>
  </dgm:ptLst>
  <dgm:cxnLst>
    <dgm:cxn modelId="{131C5307-0FFD-1648-8968-44C517EDE672}" type="presOf" srcId="{DC4ED03D-6FD3-764A-A882-9EB1BBF0A561}" destId="{F4BB9797-AE51-1042-92B1-A710BF0868C5}" srcOrd="0" destOrd="0" presId="urn:microsoft.com/office/officeart/2005/8/layout/process5"/>
    <dgm:cxn modelId="{2F2FB20D-E992-D541-AFE4-ECD0B409DA95}" type="presOf" srcId="{0093FDF3-5509-D941-8C23-1FCDF2D4BF59}" destId="{9676E0F9-CFA5-2D4D-9E6A-98642BD59BB9}" srcOrd="0" destOrd="0" presId="urn:microsoft.com/office/officeart/2005/8/layout/process5"/>
    <dgm:cxn modelId="{21793410-48CF-574B-A525-1005BAB1CFDE}" type="presOf" srcId="{5F867867-0A9E-794D-88B9-A6F25CDC75DD}" destId="{DEC266B7-1742-C54D-9D5B-1A9D34B166B2}" srcOrd="1" destOrd="0" presId="urn:microsoft.com/office/officeart/2005/8/layout/process5"/>
    <dgm:cxn modelId="{2F833114-5E45-3E4E-88EC-007DE73A0489}" type="presOf" srcId="{5F867867-0A9E-794D-88B9-A6F25CDC75DD}" destId="{AFB80C4C-804F-FA48-88E7-F497D3F78A35}" srcOrd="0" destOrd="0" presId="urn:microsoft.com/office/officeart/2005/8/layout/process5"/>
    <dgm:cxn modelId="{FE53E844-8994-B646-BBC9-9A71A3A11F3B}" type="presOf" srcId="{092D3860-E486-634A-B4B8-B7EBB51CBEBB}" destId="{C8C2D216-FD0B-E041-AEFC-631E32D26176}" srcOrd="1" destOrd="0" presId="urn:microsoft.com/office/officeart/2005/8/layout/process5"/>
    <dgm:cxn modelId="{88B3AD5D-31F6-8B4E-819D-57FB0F537553}" type="presOf" srcId="{9302B6D5-7E35-BF45-9CDE-88D1F103DF25}" destId="{8A585060-A24A-AA47-B32E-22911F6504F5}" srcOrd="0" destOrd="0" presId="urn:microsoft.com/office/officeart/2005/8/layout/process5"/>
    <dgm:cxn modelId="{60254578-7513-0C43-AE73-337226D5EE86}" type="presOf" srcId="{092D3860-E486-634A-B4B8-B7EBB51CBEBB}" destId="{FF89286F-6465-7741-B073-5ADF83F80EFE}" srcOrd="0" destOrd="0" presId="urn:microsoft.com/office/officeart/2005/8/layout/process5"/>
    <dgm:cxn modelId="{EFAA2983-2819-F840-BFA3-356BFC0E469D}" srcId="{436CF849-67B1-0643-850C-20402252BA48}" destId="{0093FDF3-5509-D941-8C23-1FCDF2D4BF59}" srcOrd="3" destOrd="0" parTransId="{A55A19DE-7136-8E4C-97E7-5F2ABB7E86AD}" sibTransId="{5F867867-0A9E-794D-88B9-A6F25CDC75DD}"/>
    <dgm:cxn modelId="{2FB7A483-0BB8-0B42-870B-C3078EC8AA6B}" srcId="{436CF849-67B1-0643-850C-20402252BA48}" destId="{BAC763C5-628E-724D-97A9-07ACF3576520}" srcOrd="0" destOrd="0" parTransId="{3559C5B6-EBB2-5D44-9521-C6EBC6AC1554}" sibTransId="{DC4ED03D-6FD3-764A-A882-9EB1BBF0A561}"/>
    <dgm:cxn modelId="{83C8C489-D38D-D14E-B075-D9F25BE7EA39}" srcId="{436CF849-67B1-0643-850C-20402252BA48}" destId="{31BBAEBD-623D-D34B-B154-9AB1FA1771D3}" srcOrd="4" destOrd="0" parTransId="{D73BBB75-E3FD-3342-916E-27EE948E5B34}" sibTransId="{846D2504-0B34-4841-B6BA-E1282C99C63E}"/>
    <dgm:cxn modelId="{F1E923A3-D0A0-8B4F-9A6E-F4EB772E1E30}" type="presOf" srcId="{31BBAEBD-623D-D34B-B154-9AB1FA1771D3}" destId="{897740A6-1CFD-3F4C-9929-0B818952EF59}" srcOrd="0" destOrd="0" presId="urn:microsoft.com/office/officeart/2005/8/layout/process5"/>
    <dgm:cxn modelId="{E54E93A3-BCED-BE49-950E-12BEE879D051}" type="presOf" srcId="{CEB7C65E-807B-F24C-9AFB-ADB83FA9F8F6}" destId="{FAB02631-0058-8043-A47F-7AA34C02E878}" srcOrd="0" destOrd="0" presId="urn:microsoft.com/office/officeart/2005/8/layout/process5"/>
    <dgm:cxn modelId="{35CB52A5-358F-AB40-8A36-7C50AE88E929}" type="presOf" srcId="{436CF849-67B1-0643-850C-20402252BA48}" destId="{7252AD58-0D55-B548-9EA1-B45EC3E31CCB}" srcOrd="0" destOrd="0" presId="urn:microsoft.com/office/officeart/2005/8/layout/process5"/>
    <dgm:cxn modelId="{547BC3B1-045A-3F43-9FDE-A0E41B74A74C}" type="presOf" srcId="{9302B6D5-7E35-BF45-9CDE-88D1F103DF25}" destId="{FEBC4AA9-54A7-4B43-BA69-DE4E490B1064}" srcOrd="1" destOrd="0" presId="urn:microsoft.com/office/officeart/2005/8/layout/process5"/>
    <dgm:cxn modelId="{2749E0C0-112C-9E46-A70A-B7CC3C26CF37}" srcId="{436CF849-67B1-0643-850C-20402252BA48}" destId="{DC66ADC1-94A0-EE47-9032-601E88FFC2EC}" srcOrd="1" destOrd="0" parTransId="{EB36CEE8-9939-204A-9282-4B70ABBA0EB1}" sibTransId="{9302B6D5-7E35-BF45-9CDE-88D1F103DF25}"/>
    <dgm:cxn modelId="{858AA0D2-D5B2-A14E-B704-EF0A67F380DC}" type="presOf" srcId="{DC66ADC1-94A0-EE47-9032-601E88FFC2EC}" destId="{A659214E-DEC3-1B4D-A6FD-31CED1192002}" srcOrd="0" destOrd="0" presId="urn:microsoft.com/office/officeart/2005/8/layout/process5"/>
    <dgm:cxn modelId="{D39408F0-F98A-8542-86B8-28D13669368E}" type="presOf" srcId="{DC4ED03D-6FD3-764A-A882-9EB1BBF0A561}" destId="{7D94D62B-1FE9-0141-8208-2F28759C31D3}" srcOrd="1" destOrd="0" presId="urn:microsoft.com/office/officeart/2005/8/layout/process5"/>
    <dgm:cxn modelId="{24F69EF1-1C86-254D-AF93-C59456ABCB06}" type="presOf" srcId="{BAC763C5-628E-724D-97A9-07ACF3576520}" destId="{CA0119D2-F602-4340-9F2B-090AF423E2E8}" srcOrd="0" destOrd="0" presId="urn:microsoft.com/office/officeart/2005/8/layout/process5"/>
    <dgm:cxn modelId="{071769F9-6E90-A346-93FE-260CF50D1D77}" srcId="{436CF849-67B1-0643-850C-20402252BA48}" destId="{CEB7C65E-807B-F24C-9AFB-ADB83FA9F8F6}" srcOrd="2" destOrd="0" parTransId="{0233CD64-0719-9D44-A255-C82645A1BE7A}" sibTransId="{092D3860-E486-634A-B4B8-B7EBB51CBEBB}"/>
    <dgm:cxn modelId="{20744616-961D-5045-9985-6CE0BF7D929C}" type="presParOf" srcId="{7252AD58-0D55-B548-9EA1-B45EC3E31CCB}" destId="{CA0119D2-F602-4340-9F2B-090AF423E2E8}" srcOrd="0" destOrd="0" presId="urn:microsoft.com/office/officeart/2005/8/layout/process5"/>
    <dgm:cxn modelId="{A02C4114-7B4C-9C48-A6A0-8A509D68CDBF}" type="presParOf" srcId="{7252AD58-0D55-B548-9EA1-B45EC3E31CCB}" destId="{F4BB9797-AE51-1042-92B1-A710BF0868C5}" srcOrd="1" destOrd="0" presId="urn:microsoft.com/office/officeart/2005/8/layout/process5"/>
    <dgm:cxn modelId="{258FFB57-0B49-304E-8BB4-D20DCBE95E08}" type="presParOf" srcId="{F4BB9797-AE51-1042-92B1-A710BF0868C5}" destId="{7D94D62B-1FE9-0141-8208-2F28759C31D3}" srcOrd="0" destOrd="0" presId="urn:microsoft.com/office/officeart/2005/8/layout/process5"/>
    <dgm:cxn modelId="{27D93B27-CBEC-FB4F-A1C1-C07CD4F4BBE1}" type="presParOf" srcId="{7252AD58-0D55-B548-9EA1-B45EC3E31CCB}" destId="{A659214E-DEC3-1B4D-A6FD-31CED1192002}" srcOrd="2" destOrd="0" presId="urn:microsoft.com/office/officeart/2005/8/layout/process5"/>
    <dgm:cxn modelId="{F723D9BE-4A23-274D-9B88-6422CA452501}" type="presParOf" srcId="{7252AD58-0D55-B548-9EA1-B45EC3E31CCB}" destId="{8A585060-A24A-AA47-B32E-22911F6504F5}" srcOrd="3" destOrd="0" presId="urn:microsoft.com/office/officeart/2005/8/layout/process5"/>
    <dgm:cxn modelId="{61551531-749D-B848-B442-67638C16C96E}" type="presParOf" srcId="{8A585060-A24A-AA47-B32E-22911F6504F5}" destId="{FEBC4AA9-54A7-4B43-BA69-DE4E490B1064}" srcOrd="0" destOrd="0" presId="urn:microsoft.com/office/officeart/2005/8/layout/process5"/>
    <dgm:cxn modelId="{91D20E7E-1E58-D54B-8CDA-4C85C4AD7D6D}" type="presParOf" srcId="{7252AD58-0D55-B548-9EA1-B45EC3E31CCB}" destId="{FAB02631-0058-8043-A47F-7AA34C02E878}" srcOrd="4" destOrd="0" presId="urn:microsoft.com/office/officeart/2005/8/layout/process5"/>
    <dgm:cxn modelId="{B73EB573-E564-B348-A207-DD194352246E}" type="presParOf" srcId="{7252AD58-0D55-B548-9EA1-B45EC3E31CCB}" destId="{FF89286F-6465-7741-B073-5ADF83F80EFE}" srcOrd="5" destOrd="0" presId="urn:microsoft.com/office/officeart/2005/8/layout/process5"/>
    <dgm:cxn modelId="{CE30F6D6-9F62-0C4A-AF5E-F3507DE0FCA6}" type="presParOf" srcId="{FF89286F-6465-7741-B073-5ADF83F80EFE}" destId="{C8C2D216-FD0B-E041-AEFC-631E32D26176}" srcOrd="0" destOrd="0" presId="urn:microsoft.com/office/officeart/2005/8/layout/process5"/>
    <dgm:cxn modelId="{9B936E03-AC22-AA4C-BCD3-D2DE77388197}" type="presParOf" srcId="{7252AD58-0D55-B548-9EA1-B45EC3E31CCB}" destId="{9676E0F9-CFA5-2D4D-9E6A-98642BD59BB9}" srcOrd="6" destOrd="0" presId="urn:microsoft.com/office/officeart/2005/8/layout/process5"/>
    <dgm:cxn modelId="{4F3F930A-D4B9-EE4E-9B4D-1856372AF88E}" type="presParOf" srcId="{7252AD58-0D55-B548-9EA1-B45EC3E31CCB}" destId="{AFB80C4C-804F-FA48-88E7-F497D3F78A35}" srcOrd="7" destOrd="0" presId="urn:microsoft.com/office/officeart/2005/8/layout/process5"/>
    <dgm:cxn modelId="{BD52E76F-FCE4-B944-BCE4-63845202130F}" type="presParOf" srcId="{AFB80C4C-804F-FA48-88E7-F497D3F78A35}" destId="{DEC266B7-1742-C54D-9D5B-1A9D34B166B2}" srcOrd="0" destOrd="0" presId="urn:microsoft.com/office/officeart/2005/8/layout/process5"/>
    <dgm:cxn modelId="{9F0CF7C2-4DEC-A846-A914-C89135289D12}" type="presParOf" srcId="{7252AD58-0D55-B548-9EA1-B45EC3E31CCB}" destId="{897740A6-1CFD-3F4C-9929-0B818952EF59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0119D2-F602-4340-9F2B-090AF423E2E8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Original CSV</a:t>
          </a:r>
        </a:p>
      </dsp:txBody>
      <dsp:txXfrm>
        <a:off x="144776" y="50451"/>
        <a:ext cx="2620721" cy="1534246"/>
      </dsp:txXfrm>
    </dsp:sp>
    <dsp:sp modelId="{F4BB9797-AE51-1042-92B1-A710BF0868C5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500" kern="1200"/>
        </a:p>
      </dsp:txBody>
      <dsp:txXfrm>
        <a:off x="3052255" y="615490"/>
        <a:ext cx="403082" cy="404168"/>
      </dsp:txXfrm>
    </dsp:sp>
    <dsp:sp modelId="{A659214E-DEC3-1B4D-A6FD-31CED1192002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b="1" kern="1200" dirty="0"/>
            <a:t>1. </a:t>
          </a:r>
          <a:r>
            <a:rPr lang="fr-FR" sz="3100" kern="1200" dirty="0" err="1"/>
            <a:t>Transform</a:t>
          </a:r>
          <a:r>
            <a:rPr lang="fr-FR" sz="3100" kern="1200" dirty="0"/>
            <a:t> </a:t>
          </a:r>
          <a:r>
            <a:rPr lang="fr-FR" sz="3100" kern="1200" dirty="0" err="1"/>
            <a:t>into</a:t>
          </a:r>
          <a:r>
            <a:rPr lang="fr-FR" sz="3100" kern="1200" dirty="0"/>
            <a:t> JSON (Python)</a:t>
          </a:r>
        </a:p>
      </dsp:txBody>
      <dsp:txXfrm>
        <a:off x="3947439" y="50451"/>
        <a:ext cx="2620721" cy="1534246"/>
      </dsp:txXfrm>
    </dsp:sp>
    <dsp:sp modelId="{8A585060-A24A-AA47-B32E-22911F6504F5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500" kern="1200"/>
        </a:p>
      </dsp:txBody>
      <dsp:txXfrm>
        <a:off x="6854918" y="615490"/>
        <a:ext cx="403082" cy="404168"/>
      </dsp:txXfrm>
    </dsp:sp>
    <dsp:sp modelId="{FAB02631-0058-8043-A47F-7AA34C02E878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b="1" kern="1200" dirty="0"/>
            <a:t>2. </a:t>
          </a:r>
          <a:r>
            <a:rPr lang="fr-FR" sz="3100" kern="1200" dirty="0" err="1"/>
            <a:t>Adjust</a:t>
          </a:r>
          <a:r>
            <a:rPr lang="fr-FR" sz="3100" kern="1200" dirty="0"/>
            <a:t> </a:t>
          </a:r>
          <a:r>
            <a:rPr lang="fr-FR" sz="3100" kern="1200" dirty="0" err="1"/>
            <a:t>Sankey</a:t>
          </a:r>
          <a:r>
            <a:rPr lang="fr-FR" sz="3100" kern="1200" dirty="0"/>
            <a:t> (HTML)</a:t>
          </a:r>
        </a:p>
      </dsp:txBody>
      <dsp:txXfrm>
        <a:off x="7750101" y="50451"/>
        <a:ext cx="2620721" cy="1534246"/>
      </dsp:txXfrm>
    </dsp:sp>
    <dsp:sp modelId="{FF89286F-6465-7741-B073-5ADF83F80EFE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500" kern="1200"/>
        </a:p>
      </dsp:txBody>
      <dsp:txXfrm rot="-5400000">
        <a:off x="8858378" y="1871456"/>
        <a:ext cx="404168" cy="403082"/>
      </dsp:txXfrm>
    </dsp:sp>
    <dsp:sp modelId="{9676E0F9-CFA5-2D4D-9E6A-98642BD59BB9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b="1" kern="1200" dirty="0"/>
            <a:t>4.</a:t>
          </a:r>
          <a:r>
            <a:rPr lang="fr-FR" sz="3100" kern="1200" dirty="0"/>
            <a:t> </a:t>
          </a:r>
          <a:r>
            <a:rPr lang="fr-FR" sz="3100" kern="1200" dirty="0" err="1"/>
            <a:t>Upload</a:t>
          </a:r>
          <a:r>
            <a:rPr lang="fr-FR" sz="3100" kern="1200" dirty="0"/>
            <a:t> on LAMP Server</a:t>
          </a:r>
        </a:p>
      </dsp:txBody>
      <dsp:txXfrm>
        <a:off x="7750101" y="2766639"/>
        <a:ext cx="2620721" cy="1534246"/>
      </dsp:txXfrm>
    </dsp:sp>
    <dsp:sp modelId="{AFB80C4C-804F-FA48-88E7-F497D3F78A35}">
      <dsp:nvSpPr>
        <dsp:cNvPr id="0" name=""/>
        <dsp:cNvSpPr/>
      </dsp:nvSpPr>
      <dsp:spPr>
        <a:xfrm rot="10800000">
          <a:off x="6887512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500" kern="1200"/>
        </a:p>
      </dsp:txBody>
      <dsp:txXfrm rot="10800000">
        <a:off x="7060261" y="3331678"/>
        <a:ext cx="403082" cy="404168"/>
      </dsp:txXfrm>
    </dsp:sp>
    <dsp:sp modelId="{897740A6-1CFD-3F4C-9929-0B818952EF59}">
      <dsp:nvSpPr>
        <dsp:cNvPr id="0" name=""/>
        <dsp:cNvSpPr/>
      </dsp:nvSpPr>
      <dsp:spPr>
        <a:xfrm>
          <a:off x="3899706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b="1" kern="1200" dirty="0"/>
            <a:t>3.</a:t>
          </a:r>
          <a:r>
            <a:rPr lang="fr-FR" sz="3100" kern="1200" dirty="0"/>
            <a:t> </a:t>
          </a:r>
          <a:r>
            <a:rPr lang="fr-FR" sz="3100" kern="1200" dirty="0" err="1"/>
            <a:t>Integrate</a:t>
          </a:r>
          <a:r>
            <a:rPr lang="fr-FR" sz="3100" kern="1200" dirty="0"/>
            <a:t> in Tableau</a:t>
          </a:r>
        </a:p>
      </dsp:txBody>
      <dsp:txXfrm>
        <a:off x="3947439" y="2766639"/>
        <a:ext cx="2620721" cy="1534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C6E00-64A9-9B21-158C-6416875D6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EC1366-8864-2CA2-97A1-49C401631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0540F6-EA59-82F8-A9B3-F17A9ABA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420C-522D-0541-92A9-6D5DF6E01872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D99AD8-1DB4-00D2-0689-BAEC1E8A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D73B4E-6F89-D996-7188-9245928B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705D-D1A4-8F48-AC25-FA179BCC24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33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77902B-D4B1-7E8D-05D0-C2A0A46A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69CB913-1024-7BBE-B6E6-76E14BFD7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85F67D-6A33-0284-298D-BEB12DA0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420C-522D-0541-92A9-6D5DF6E01872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91683E-2CFF-CE14-5194-8B7588CD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E240A7-0092-F31D-9D0B-1AC591EB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705D-D1A4-8F48-AC25-FA179BCC24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EF72EE2-3B86-6B69-2268-35B70135B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C80F75-6DF2-FB6A-086A-CEE85FF2D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83FFFC-9FC5-D1BF-FDD5-19FD8B67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420C-522D-0541-92A9-6D5DF6E01872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9DF6C5-7E0A-2D04-63FB-9D176485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928266-F475-E488-04BA-2CB5DF77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705D-D1A4-8F48-AC25-FA179BCC24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2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9858FE-C72E-E753-7751-4CC02759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095762-EE58-A194-B79D-A52C79C24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D8C4D9-B805-79B7-8B59-3A71A79D1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420C-522D-0541-92A9-6D5DF6E01872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9BEA8D-458D-DC9F-8A8E-B4975ADB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2973E1-1F98-8FCF-8E64-29C3F990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705D-D1A4-8F48-AC25-FA179BCC24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33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5EC1C3-F986-4AD3-B3F9-7ED0EB96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CEEF36-AFEE-5D43-03EE-4F8A0B19D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DD4DAA-161F-A165-AB13-49E031DE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420C-522D-0541-92A9-6D5DF6E01872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500C9B-1BDD-511D-EF3B-120434D4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832B1D-BB93-C596-F71C-605DF659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705D-D1A4-8F48-AC25-FA179BCC24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53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570A87-37CE-E3B1-5DD3-9E3EBF0F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85E862-DAC8-1DF2-31F3-4F3B07A37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B68CA6-263C-7D2B-F7F9-4EB2BC0B4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30AD99-9445-AFFA-C413-CDCBFD0D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420C-522D-0541-92A9-6D5DF6E01872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B3F9D0-0176-62B2-1A93-BD77FB85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62B2F5-449E-0E94-DF22-30EE573D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705D-D1A4-8F48-AC25-FA179BCC24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12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A88DA-13A1-B32E-C023-6169EF00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DB813B-220A-2EEA-D631-3A80D9504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B8255A8-BF11-CFCC-0D44-7D44A16C4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8328183-B6B1-738F-E19A-E6FD5745D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A0940C2-1871-D8D4-16AD-5DC173E13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9731DEF-B945-13DF-03C8-151673B6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420C-522D-0541-92A9-6D5DF6E01872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085C777-E072-E6ED-6157-EAFB36EEB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8222C27-BB75-574D-9981-F247FDA8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705D-D1A4-8F48-AC25-FA179BCC24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07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5219D8-CCA2-76C8-1C37-4E4EB0E6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B7274DD-2005-A71C-A007-06DEC310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420C-522D-0541-92A9-6D5DF6E01872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C82392-E219-C9DE-F209-B7AC908CC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E46F9C-C2B5-33D4-D1B8-06D27579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705D-D1A4-8F48-AC25-FA179BCC24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65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F0251DF-AC5B-6B4D-49F2-6A0BA57B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420C-522D-0541-92A9-6D5DF6E01872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9963ADA-34C3-6F7D-63E0-089A1590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C06817-5401-C214-E115-D051849F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705D-D1A4-8F48-AC25-FA179BCC24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39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FA12C5-8D46-1D65-C031-63947051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CAE7A2-2330-AB6F-1ED4-D4CD59847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4E978F-2658-0A79-A498-6DDE63522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CBFEB2-83AB-5B46-1EFD-6795A8E1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420C-522D-0541-92A9-6D5DF6E01872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3996BB-8612-415B-200A-149623E8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7D401B-D40C-725E-0087-8543EAE9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705D-D1A4-8F48-AC25-FA179BCC24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53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699311-3FE9-DCBD-98A9-0850BD054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70763E-9CC7-CC1E-B083-D440E19AD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39B928-41CB-A03E-E0C5-343B5B36B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90A657-CF91-865F-A4D7-049FF6EE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0420C-522D-0541-92A9-6D5DF6E01872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B13BF0-A35B-4C4C-4A70-22C81498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001800-DA98-5E34-0BED-C0FCBB4A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705D-D1A4-8F48-AC25-FA179BCC24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682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23CFF29-9AA9-E182-0657-76E70952E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15BFFF-9C20-F759-71CA-A3C02F281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A3901B-E461-50A2-61D1-9C4DFF4B9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0420C-522D-0541-92A9-6D5DF6E01872}" type="datetimeFigureOut">
              <a:rPr lang="fr-FR" smtClean="0"/>
              <a:t>07/06/2023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4C96EF-CB1D-AD30-1017-5057A8E6E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D8AAAA-6094-45AE-2D37-1A43E7CF2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6705D-D1A4-8F48-AC25-FA179BCC24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63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ychart.com/Basic_Charts/Sankey_Diagra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natalie.meystre@epfl.ch" TargetMode="External"/><Relationship Id="rId2" Type="http://schemas.openxmlformats.org/officeDocument/2006/relationships/hyperlink" Target="https://cyberduck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919943-3C16-1F81-CAC2-5B61F1C353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JS </a:t>
            </a:r>
            <a:r>
              <a:rPr lang="fr-FR" dirty="0" err="1"/>
              <a:t>Sankey</a:t>
            </a:r>
            <a:r>
              <a:rPr lang="fr-FR" dirty="0"/>
              <a:t> Diagram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1BE36F-BB22-5AFD-9335-B63DDDD2E3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On a LAMP server for Tableau </a:t>
            </a:r>
            <a:r>
              <a:rPr lang="fr-FR" dirty="0" err="1"/>
              <a:t>Integration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7468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254994-AAEE-411A-1002-007D8FD6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Lamp</a:t>
            </a:r>
            <a:r>
              <a:rPr lang="fr-FR" dirty="0"/>
              <a:t> Server 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0568FEB-0CC4-B2D9-D398-E2C5F2294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Advantages</a:t>
            </a:r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FE465AE4-BB51-4C35-5691-60AA865555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err="1"/>
              <a:t>Flexibility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JS, PHP and a DB: </a:t>
            </a:r>
          </a:p>
          <a:p>
            <a:pPr lvl="2"/>
            <a:r>
              <a:rPr lang="fr-FR" dirty="0"/>
              <a:t>The sky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limit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DD466C08-522B-0BE5-FC8D-A132E49D7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Drawbacks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D396486F-3843-65C5-88E4-5D512B0DD17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FR" dirty="0"/>
              <a:t>Security:</a:t>
            </a:r>
          </a:p>
          <a:p>
            <a:pPr lvl="1"/>
            <a:r>
              <a:rPr lang="fr-FR" dirty="0" err="1"/>
              <a:t>Anyone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GASPAR </a:t>
            </a:r>
            <a:r>
              <a:rPr lang="fr-FR" dirty="0" err="1"/>
              <a:t>account</a:t>
            </a:r>
            <a:r>
              <a:rPr lang="fr-FR" dirty="0"/>
              <a:t> can </a:t>
            </a:r>
            <a:r>
              <a:rPr lang="fr-FR" dirty="0" err="1"/>
              <a:t>access</a:t>
            </a:r>
            <a:r>
              <a:rPr lang="fr-FR" dirty="0"/>
              <a:t> the JSON or the </a:t>
            </a:r>
            <a:r>
              <a:rPr lang="fr-FR" dirty="0" err="1"/>
              <a:t>sankey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4998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50105-D33A-9D73-8172-6FB7538E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7447F3EB-2F8F-EA0C-AA79-33B4E8B3BF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7272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015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D26D16-5684-FC6E-7B91-D11C77F6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Transform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JSON</a:t>
            </a:r>
          </a:p>
        </p:txBody>
      </p:sp>
      <p:pic>
        <p:nvPicPr>
          <p:cNvPr id="5" name="Espace réservé du contenu 4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C3A8558C-22FA-7C09-A4E8-E2FD51F8C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7218"/>
            <a:ext cx="5623243" cy="3156710"/>
          </a:xfrm>
        </p:spPr>
      </p:pic>
      <p:pic>
        <p:nvPicPr>
          <p:cNvPr id="7" name="Image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6E4A8D67-8AEB-77F4-CFC5-D65473B04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620" y="1193800"/>
            <a:ext cx="3492500" cy="44704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09CEF4A-0C26-57B2-8E48-FBF2A8AA4D14}"/>
              </a:ext>
            </a:extLst>
          </p:cNvPr>
          <p:cNvSpPr txBox="1"/>
          <p:nvPr/>
        </p:nvSpPr>
        <p:spPr>
          <a:xfrm>
            <a:off x="838200" y="5243928"/>
            <a:ext cx="5623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/>
              <a:t>Tabular</a:t>
            </a:r>
            <a:r>
              <a:rPr lang="fr-FR" sz="2000" dirty="0"/>
              <a:t> Format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8CF5251-ED30-B9AC-79D0-2B85C0D657C1}"/>
              </a:ext>
            </a:extLst>
          </p:cNvPr>
          <p:cNvSpPr txBox="1"/>
          <p:nvPr/>
        </p:nvSpPr>
        <p:spPr>
          <a:xfrm>
            <a:off x="8126620" y="5664200"/>
            <a:ext cx="349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Count </a:t>
            </a:r>
            <a:r>
              <a:rPr lang="fr-FR" sz="2000" dirty="0" err="1"/>
              <a:t>Sequence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68939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81B60-CA4E-C9A0-E74F-06185F53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Transform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JSON (</a:t>
            </a:r>
            <a:r>
              <a:rPr lang="fr-FR" dirty="0" err="1"/>
              <a:t>with</a:t>
            </a:r>
            <a:r>
              <a:rPr lang="fr-FR" dirty="0"/>
              <a:t> Pandas)</a:t>
            </a:r>
          </a:p>
        </p:txBody>
      </p:sp>
      <p:pic>
        <p:nvPicPr>
          <p:cNvPr id="5" name="Espace réservé du contenu 4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E8F7E184-B07D-3B32-D0F4-649BA6007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7945" y="1825625"/>
            <a:ext cx="6536110" cy="4351338"/>
          </a:xfrm>
        </p:spPr>
      </p:pic>
    </p:spTree>
    <p:extLst>
      <p:ext uri="{BB962C8B-B14F-4D97-AF65-F5344CB8AC3E}">
        <p14:creationId xmlns:p14="http://schemas.microsoft.com/office/powerpoint/2010/main" val="193891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ADE752-1EB7-6D24-E72C-CE31623E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Adjust</a:t>
            </a:r>
            <a:r>
              <a:rPr lang="fr-FR" dirty="0"/>
              <a:t> </a:t>
            </a:r>
            <a:r>
              <a:rPr lang="fr-FR" dirty="0" err="1"/>
              <a:t>Sankey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48D909-4EF1-376A-6645-5F45A8E61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Path of JSON file</a:t>
            </a:r>
          </a:p>
          <a:p>
            <a:r>
              <a:rPr lang="fr-FR" dirty="0" err="1"/>
              <a:t>Colors</a:t>
            </a:r>
            <a:endParaRPr lang="fr-FR" dirty="0"/>
          </a:p>
          <a:p>
            <a:r>
              <a:rPr lang="fr-FR" dirty="0"/>
              <a:t>… (</a:t>
            </a:r>
            <a:r>
              <a:rPr lang="fr-FR" dirty="0">
                <a:hlinkClick r:id="rId2"/>
              </a:rPr>
              <a:t>https://docs.anychart.com/Basic_Charts/Sankey_Diagram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793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83FB9-A678-1CC7-ED1F-9BF03671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Upload</a:t>
            </a:r>
            <a:r>
              <a:rPr lang="fr-FR" dirty="0"/>
              <a:t> on LAMP Server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9E7FD5-3CAA-D462-B822-72E214F86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Install </a:t>
            </a:r>
            <a:r>
              <a:rPr lang="fr-FR" dirty="0" err="1"/>
              <a:t>Cyberduck</a:t>
            </a:r>
            <a:r>
              <a:rPr lang="fr-FR" dirty="0"/>
              <a:t> </a:t>
            </a:r>
          </a:p>
          <a:p>
            <a:pPr lvl="1"/>
            <a:r>
              <a:rPr lang="fr-FR" dirty="0">
                <a:hlinkClick r:id="rId2"/>
              </a:rPr>
              <a:t>https://cyberduck.io/</a:t>
            </a:r>
            <a:endParaRPr lang="fr-FR" dirty="0"/>
          </a:p>
          <a:p>
            <a:r>
              <a:rPr lang="fr-FR" dirty="0" err="1"/>
              <a:t>Connect</a:t>
            </a:r>
            <a:endParaRPr lang="fr-FR" dirty="0"/>
          </a:p>
          <a:p>
            <a:pPr lvl="1"/>
            <a:r>
              <a:rPr lang="fr-FR" dirty="0"/>
              <a:t>Serveur: http</a:t>
            </a:r>
            <a:r>
              <a:rPr lang="fr-FR" b="1" dirty="0"/>
              <a:t>s</a:t>
            </a:r>
            <a:r>
              <a:rPr lang="fr-FR" dirty="0"/>
              <a:t>://</a:t>
            </a:r>
            <a:r>
              <a:rPr lang="fr-FR" dirty="0" err="1"/>
              <a:t>dav-acad.epfl.ch</a:t>
            </a:r>
            <a:endParaRPr lang="fr-FR" dirty="0"/>
          </a:p>
          <a:p>
            <a:pPr lvl="1"/>
            <a:r>
              <a:rPr lang="fr-FR" dirty="0" err="1"/>
              <a:t>User&amp;PSW</a:t>
            </a:r>
            <a:r>
              <a:rPr lang="fr-FR" dirty="0"/>
              <a:t>: GASPAR</a:t>
            </a:r>
          </a:p>
          <a:p>
            <a:pPr lvl="1"/>
            <a:r>
              <a:rPr lang="fr-FR" dirty="0"/>
              <a:t>Si pas d’accès =&gt; </a:t>
            </a:r>
            <a:r>
              <a:rPr lang="fr-CH" b="0" i="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hlinkClick r:id="rId3" tooltip="mailto:natalie.meystre@epfl.ch"/>
              </a:rPr>
              <a:t>natalie.</a:t>
            </a:r>
            <a:r>
              <a:rPr lang="fr-CH" b="0" i="0" u="sng" dirty="0">
                <a:solidFill>
                  <a:srgbClr val="070706"/>
                </a:solidFill>
                <a:effectLst/>
                <a:latin typeface="Calibri" panose="020F0502020204030204" pitchFamily="34" charset="0"/>
                <a:hlinkClick r:id="rId3" tooltip="mailto:natalie.meystre@epfl.ch"/>
              </a:rPr>
              <a:t>meystre</a:t>
            </a:r>
            <a:r>
              <a:rPr lang="fr-CH" b="0" i="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hlinkClick r:id="rId3" tooltip="mailto:natalie.meystre@epfl.ch"/>
              </a:rPr>
              <a:t>@epfl.ch</a:t>
            </a:r>
            <a:endParaRPr lang="fr-CH" b="0" i="0" u="sng" dirty="0">
              <a:solidFill>
                <a:srgbClr val="0000FF"/>
              </a:solidFill>
              <a:effectLst/>
              <a:latin typeface="Calibri" panose="020F0502020204030204" pitchFamily="34" charset="0"/>
            </a:endParaRPr>
          </a:p>
          <a:p>
            <a:pPr lvl="1"/>
            <a:r>
              <a:rPr lang="fr-FR" dirty="0"/>
              <a:t>Créer un répertoire dans </a:t>
            </a:r>
            <a:r>
              <a:rPr lang="fr-FR" dirty="0" err="1"/>
              <a:t>htdocs</a:t>
            </a:r>
            <a:r>
              <a:rPr lang="fr-FR" dirty="0"/>
              <a:t> et mettre le </a:t>
            </a:r>
            <a:r>
              <a:rPr lang="fr-FR" dirty="0" err="1"/>
              <a:t>json</a:t>
            </a:r>
            <a:r>
              <a:rPr lang="fr-FR" dirty="0"/>
              <a:t> et html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9051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texte, logiciel, Icône d’ordinateur, Logiciel multimédia&#10;&#10;Description générée automatiquement">
            <a:extLst>
              <a:ext uri="{FF2B5EF4-FFF2-40B4-BE49-F238E27FC236}">
                <a16:creationId xmlns:a16="http://schemas.microsoft.com/office/drawing/2014/main" id="{E643AF11-E44D-E36B-0F52-E060D6CE56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98" t="15566" r="38396" b="40665"/>
          <a:stretch/>
        </p:blipFill>
        <p:spPr>
          <a:xfrm>
            <a:off x="0" y="0"/>
            <a:ext cx="12192000" cy="7460343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8E77E791-699B-C25F-F884-2BB07FC7EBC5}"/>
              </a:ext>
            </a:extLst>
          </p:cNvPr>
          <p:cNvSpPr/>
          <p:nvPr/>
        </p:nvSpPr>
        <p:spPr>
          <a:xfrm>
            <a:off x="1814285" y="424934"/>
            <a:ext cx="1596572" cy="775732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FA3CAB0-CD86-8ECE-BCD4-89D1C31BB7E1}"/>
              </a:ext>
            </a:extLst>
          </p:cNvPr>
          <p:cNvSpPr txBox="1"/>
          <p:nvPr/>
        </p:nvSpPr>
        <p:spPr>
          <a:xfrm>
            <a:off x="2728685" y="1016000"/>
            <a:ext cx="52251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1.</a:t>
            </a:r>
            <a:r>
              <a:rPr lang="fr-FR" dirty="0"/>
              <a:t> Créer un répertoire « </a:t>
            </a:r>
            <a:r>
              <a:rPr lang="fr-FR" dirty="0" err="1"/>
              <a:t>sankey</a:t>
            </a:r>
            <a:r>
              <a:rPr lang="fr-FR" dirty="0"/>
              <a:t> » dans </a:t>
            </a:r>
            <a:r>
              <a:rPr lang="fr-FR" b="1" dirty="0" err="1"/>
              <a:t>htdocs</a:t>
            </a:r>
            <a:endParaRPr lang="fr-FR" b="1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19B2A92-3F64-3E3D-1E97-D99A5D09B3C6}"/>
              </a:ext>
            </a:extLst>
          </p:cNvPr>
          <p:cNvSpPr/>
          <p:nvPr/>
        </p:nvSpPr>
        <p:spPr>
          <a:xfrm>
            <a:off x="2496457" y="5984688"/>
            <a:ext cx="1596572" cy="775732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E832383-FD36-A5CA-07FE-C58E723ADE27}"/>
              </a:ext>
            </a:extLst>
          </p:cNvPr>
          <p:cNvSpPr txBox="1"/>
          <p:nvPr/>
        </p:nvSpPr>
        <p:spPr>
          <a:xfrm>
            <a:off x="3410857" y="6575754"/>
            <a:ext cx="52251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2.</a:t>
            </a:r>
            <a:r>
              <a:rPr lang="fr-FR" dirty="0"/>
              <a:t> </a:t>
            </a:r>
            <a:r>
              <a:rPr lang="fr-FR" dirty="0" err="1"/>
              <a:t>Drag&amp;Drop</a:t>
            </a:r>
            <a:r>
              <a:rPr lang="fr-FR" dirty="0"/>
              <a:t> </a:t>
            </a:r>
            <a:r>
              <a:rPr lang="fr-FR" dirty="0" err="1"/>
              <a:t>json</a:t>
            </a:r>
            <a:r>
              <a:rPr lang="fr-FR" dirty="0"/>
              <a:t> et HTML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804581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E308B-EED4-C060-AEFD-964842641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Voila</a:t>
            </a:r>
          </a:p>
        </p:txBody>
      </p:sp>
      <p:pic>
        <p:nvPicPr>
          <p:cNvPr id="8" name="Espace réservé du contenu 7" descr="Une image contenant texte, Logiciel multimédia, logiciel, Logiciel de graphisme&#10;&#10;Description générée automatiquement">
            <a:extLst>
              <a:ext uri="{FF2B5EF4-FFF2-40B4-BE49-F238E27FC236}">
                <a16:creationId xmlns:a16="http://schemas.microsoft.com/office/drawing/2014/main" id="{83001DB5-2489-53EC-65D1-09BED095F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783" y="1825625"/>
            <a:ext cx="8594433" cy="4351338"/>
          </a:xfrm>
        </p:spPr>
      </p:pic>
    </p:spTree>
    <p:extLst>
      <p:ext uri="{BB962C8B-B14F-4D97-AF65-F5344CB8AC3E}">
        <p14:creationId xmlns:p14="http://schemas.microsoft.com/office/powerpoint/2010/main" val="8687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254994-AAEE-411A-1002-007D8FD6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Integrate</a:t>
            </a:r>
            <a:r>
              <a:rPr lang="fr-FR" dirty="0"/>
              <a:t> in Tableau</a:t>
            </a:r>
          </a:p>
        </p:txBody>
      </p:sp>
      <p:pic>
        <p:nvPicPr>
          <p:cNvPr id="5" name="Espace réservé du contenu 4" descr="Une image contenant capture d’écran, diagramme, Logiciel de graphisme, conception&#10;&#10;Description générée automatiquement">
            <a:extLst>
              <a:ext uri="{FF2B5EF4-FFF2-40B4-BE49-F238E27FC236}">
                <a16:creationId xmlns:a16="http://schemas.microsoft.com/office/drawing/2014/main" id="{A0642325-7934-2CCA-A4AD-9F6B8D1AD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657" y="1564438"/>
            <a:ext cx="7300686" cy="5190937"/>
          </a:xfr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DA1E90A8-427E-F350-7E02-AB8C2811A211}"/>
              </a:ext>
            </a:extLst>
          </p:cNvPr>
          <p:cNvSpPr/>
          <p:nvPr/>
        </p:nvSpPr>
        <p:spPr>
          <a:xfrm>
            <a:off x="1857828" y="5532477"/>
            <a:ext cx="1596572" cy="775732"/>
          </a:xfrm>
          <a:prstGeom prst="ellips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A5E8D02-1BF0-8FA0-2290-EAFECB610DE9}"/>
              </a:ext>
            </a:extLst>
          </p:cNvPr>
          <p:cNvSpPr txBox="1"/>
          <p:nvPr/>
        </p:nvSpPr>
        <p:spPr>
          <a:xfrm>
            <a:off x="2772228" y="6123543"/>
            <a:ext cx="52251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1.</a:t>
            </a:r>
            <a:r>
              <a:rPr lang="fr-FR" dirty="0"/>
              <a:t> </a:t>
            </a:r>
            <a:r>
              <a:rPr lang="fr-FR" dirty="0" err="1"/>
              <a:t>Drag&amp;Drop</a:t>
            </a:r>
            <a:r>
              <a:rPr lang="fr-FR" dirty="0"/>
              <a:t> Page web in Tableau</a:t>
            </a:r>
            <a:endParaRPr lang="fr-FR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D944B6-016E-7B5A-CB37-C3DDD445515F}"/>
              </a:ext>
            </a:extLst>
          </p:cNvPr>
          <p:cNvSpPr txBox="1"/>
          <p:nvPr/>
        </p:nvSpPr>
        <p:spPr>
          <a:xfrm>
            <a:off x="7692571" y="102625"/>
            <a:ext cx="4274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Démo:</a:t>
            </a:r>
          </a:p>
          <a:p>
            <a:r>
              <a:rPr lang="fr-FR" dirty="0"/>
              <a:t>https://</a:t>
            </a:r>
            <a:r>
              <a:rPr lang="fr-FR" dirty="0" err="1"/>
              <a:t>tblprd</a:t>
            </a:r>
            <a:r>
              <a:rPr lang="fr-FR" dirty="0"/>
              <a:t>/#/</a:t>
            </a:r>
            <a:r>
              <a:rPr lang="fr-FR" dirty="0" err="1"/>
              <a:t>views</a:t>
            </a:r>
            <a:r>
              <a:rPr lang="fr-FR" dirty="0"/>
              <a:t>/test/Feuille1?:</a:t>
            </a:r>
            <a:r>
              <a:rPr lang="fr-FR" dirty="0" err="1"/>
              <a:t>iid</a:t>
            </a:r>
            <a:r>
              <a:rPr lang="fr-FR" dirty="0"/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26939224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205</Words>
  <Application>Microsoft Macintosh PowerPoint</Application>
  <PresentationFormat>Grand écran</PresentationFormat>
  <Paragraphs>40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JS Sankey Diagram</vt:lpstr>
      <vt:lpstr>Process</vt:lpstr>
      <vt:lpstr>Transform into JSON</vt:lpstr>
      <vt:lpstr>Transform into JSON (with Pandas)</vt:lpstr>
      <vt:lpstr>Adjust Sankey</vt:lpstr>
      <vt:lpstr>Upload on LAMP Server</vt:lpstr>
      <vt:lpstr>Présentation PowerPoint</vt:lpstr>
      <vt:lpstr>Voila</vt:lpstr>
      <vt:lpstr>Integrate in Tableau</vt:lpstr>
      <vt:lpstr>Lamp Server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Sankey Diagram</dc:title>
  <dc:creator>Bernard Gaël</dc:creator>
  <cp:lastModifiedBy>Bernard Gaël</cp:lastModifiedBy>
  <cp:revision>6</cp:revision>
  <dcterms:created xsi:type="dcterms:W3CDTF">2023-06-07T12:29:11Z</dcterms:created>
  <dcterms:modified xsi:type="dcterms:W3CDTF">2023-06-08T08:47:21Z</dcterms:modified>
</cp:coreProperties>
</file>