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0243463" cy="42808525"/>
  <p:notesSz cx="6858000" cy="9144000"/>
  <p:defaultTextStyle>
    <a:defPPr>
      <a:defRPr lang="fr-FR"/>
    </a:defPPr>
    <a:lvl1pPr marL="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164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327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491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655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5819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2982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146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31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3339" y="144"/>
      </p:cViewPr>
      <p:guideLst>
        <p:guide orient="horz" pos="13483"/>
        <p:guide pos="9526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535F-F13B-4603-8202-07B06D08BC26}" type="datetimeFigureOut">
              <a:rPr lang="fr-CH" smtClean="0"/>
              <a:t>08.03.2022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66E0-01CF-40AC-9AC6-8862D9448D1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75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che_I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2">
            <a:extLst>
              <a:ext uri="{FF2B5EF4-FFF2-40B4-BE49-F238E27FC236}">
                <a16:creationId xmlns:a16="http://schemas.microsoft.com/office/drawing/2014/main" id="{F7D80B12-A977-4DD9-BFDB-91693D9E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467" y="5850534"/>
            <a:ext cx="24336000" cy="1861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fr-FR" dirty="0"/>
              <a:t>Titre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54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9" r="1"/>
          <a:stretch/>
        </p:blipFill>
        <p:spPr bwMode="auto">
          <a:xfrm>
            <a:off x="23042611" y="38342888"/>
            <a:ext cx="7218314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3585" r="82055" b="27392"/>
          <a:stretch/>
        </p:blipFill>
        <p:spPr bwMode="auto">
          <a:xfrm>
            <a:off x="144067" y="40270358"/>
            <a:ext cx="518457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39825" y="26456"/>
            <a:ext cx="23492122" cy="5730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743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3800" b="1" i="0" kern="12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Informatique et systèmes de communication</a:t>
            </a:r>
            <a:br>
              <a:rPr lang="fr-CH" sz="11500" b="1" i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CH" sz="9600" b="1" i="0" dirty="0">
                <a:solidFill>
                  <a:srgbClr val="333333"/>
                </a:solidFill>
                <a:effectLst/>
                <a:latin typeface="Roboto"/>
              </a:rPr>
              <a:t>Systèmes informatiques embarqués</a:t>
            </a:r>
            <a:endParaRPr lang="fr-CH" sz="96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52297" y="0"/>
            <a:ext cx="6775172" cy="57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1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174327" rtl="0" eaLnBrk="1" latinLnBrk="0" hangingPunct="1">
        <a:spcBef>
          <a:spcPct val="0"/>
        </a:spcBef>
        <a:buNone/>
        <a:defRPr sz="11500" kern="1200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9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87164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74327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261491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348655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79400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564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728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892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64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327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491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655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819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982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146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1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31"/>
          <p:cNvCxnSpPr/>
          <p:nvPr/>
        </p:nvCxnSpPr>
        <p:spPr>
          <a:xfrm flipH="1">
            <a:off x="2304309" y="7992157"/>
            <a:ext cx="26171338" cy="0"/>
          </a:xfrm>
          <a:prstGeom prst="line">
            <a:avLst/>
          </a:prstGeom>
          <a:ln w="76200">
            <a:solidFill>
              <a:schemeClr val="accent1">
                <a:lumMod val="7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301870" y="38188381"/>
            <a:ext cx="5760640" cy="102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>
                <a:latin typeface="Arial" panose="020B0604020202020204" pitchFamily="34" charset="0"/>
                <a:cs typeface="Arial" panose="020B0604020202020204" pitchFamily="34" charset="0"/>
              </a:rPr>
              <a:t>Etudiant </a:t>
            </a:r>
            <a:r>
              <a:rPr lang="fr-CH" sz="2800" dirty="0">
                <a:latin typeface="Arial" panose="020B0604020202020204" pitchFamily="34" charset="0"/>
                <a:cs typeface="Arial" panose="020B0604020202020204" pitchFamily="34" charset="0"/>
              </a:rPr>
              <a:t>Prénom Nom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H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Professeur : </a:t>
            </a:r>
            <a:r>
              <a:rPr lang="fr-CH" sz="2800" dirty="0">
                <a:latin typeface="Arial" panose="020B0604020202020204" pitchFamily="34" charset="0"/>
                <a:cs typeface="Arial" panose="020B0604020202020204" pitchFamily="34" charset="0"/>
              </a:rPr>
              <a:t>René Beuchat</a:t>
            </a:r>
            <a:endParaRPr lang="fr-CH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4396" y="8058583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CH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2318078" y="8946877"/>
            <a:ext cx="26103972" cy="5966805"/>
          </a:xfrm>
          <a:prstGeom prst="roundRect">
            <a:avLst>
              <a:gd name="adj" fmla="val 5297"/>
            </a:avLst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>
              <a:lnSpc>
                <a:spcPct val="110000"/>
              </a:lnSpc>
            </a:pPr>
            <a:r>
              <a:rPr lang="fr-CH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cadre du </a:t>
            </a:r>
            <a:r>
              <a:rPr lang="fr-CH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</a:t>
            </a:r>
            <a:r>
              <a:rPr lang="fr-CH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CH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CH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onception de </a:t>
            </a:r>
            <a:r>
              <a:rPr lang="fr-CH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CH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ystèmes </a:t>
            </a:r>
            <a:r>
              <a:rPr lang="fr-CH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CH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ardware, les étudiants doivent réaliser un petit système autonome sur batterie permettant l’acquisition de données, leur traitement et affichage.</a:t>
            </a:r>
          </a:p>
          <a:p>
            <a:pPr algn="just">
              <a:lnSpc>
                <a:spcPct val="110000"/>
              </a:lnSpc>
            </a:pPr>
            <a:r>
              <a:rPr lang="fr-CH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projet particulier ……</a:t>
            </a:r>
          </a:p>
        </p:txBody>
      </p:sp>
      <p:cxnSp>
        <p:nvCxnSpPr>
          <p:cNvPr id="63" name="Connecteur droit 62"/>
          <p:cNvCxnSpPr/>
          <p:nvPr/>
        </p:nvCxnSpPr>
        <p:spPr>
          <a:xfrm flipH="1">
            <a:off x="2284396" y="15396249"/>
            <a:ext cx="26171338" cy="0"/>
          </a:xfrm>
          <a:prstGeom prst="line">
            <a:avLst/>
          </a:prstGeom>
          <a:ln w="76200">
            <a:solidFill>
              <a:schemeClr val="accent1">
                <a:lumMod val="7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2264483" y="15462675"/>
            <a:ext cx="4311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</a:t>
            </a:r>
            <a:endParaRPr lang="fr-CH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321783" y="33762566"/>
            <a:ext cx="26171338" cy="0"/>
          </a:xfrm>
          <a:prstGeom prst="line">
            <a:avLst/>
          </a:prstGeom>
          <a:ln w="76200">
            <a:solidFill>
              <a:schemeClr val="accent1">
                <a:lumMod val="75000"/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301870" y="33828992"/>
            <a:ext cx="4322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CH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8387" y="16774451"/>
            <a:ext cx="12603837" cy="8064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3122912" y="18358627"/>
            <a:ext cx="556113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Schéma bloc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749520" y="16774451"/>
            <a:ext cx="12603837" cy="8064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/>
          <p:cNvSpPr txBox="1"/>
          <p:nvPr/>
        </p:nvSpPr>
        <p:spPr>
          <a:xfrm>
            <a:off x="19270869" y="18525575"/>
            <a:ext cx="273279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Photo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28387" y="25151349"/>
            <a:ext cx="12603837" cy="8064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ZoneTexte 23"/>
          <p:cNvSpPr txBox="1"/>
          <p:nvPr/>
        </p:nvSpPr>
        <p:spPr>
          <a:xfrm>
            <a:off x="3122912" y="26989969"/>
            <a:ext cx="303506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Layout</a:t>
            </a:r>
            <a:endParaRPr lang="fr-CH" dirty="0"/>
          </a:p>
        </p:txBody>
      </p:sp>
      <p:sp>
        <p:nvSpPr>
          <p:cNvPr id="25" name="Rectangle 24"/>
          <p:cNvSpPr/>
          <p:nvPr/>
        </p:nvSpPr>
        <p:spPr>
          <a:xfrm>
            <a:off x="15749520" y="25148678"/>
            <a:ext cx="12603837" cy="8064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ZoneTexte 25"/>
          <p:cNvSpPr txBox="1"/>
          <p:nvPr/>
        </p:nvSpPr>
        <p:spPr>
          <a:xfrm>
            <a:off x="19318639" y="26989969"/>
            <a:ext cx="324800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Vue 3D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2222868" y="34832201"/>
            <a:ext cx="26103972" cy="3185340"/>
          </a:xfrm>
          <a:prstGeom prst="round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>
              <a:lnSpc>
                <a:spcPct val="110000"/>
              </a:lnSpc>
            </a:pPr>
            <a:r>
              <a:rPr lang="fr-CH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qui a été réalisé …</a:t>
            </a:r>
          </a:p>
        </p:txBody>
      </p:sp>
      <p:sp>
        <p:nvSpPr>
          <p:cNvPr id="29" name="Espace réservé du titre 2">
            <a:extLst>
              <a:ext uri="{FF2B5EF4-FFF2-40B4-BE49-F238E27FC236}">
                <a16:creationId xmlns:a16="http://schemas.microsoft.com/office/drawing/2014/main" id="{E56E5AD8-36D3-46C6-9084-E48A976B62CC}"/>
              </a:ext>
            </a:extLst>
          </p:cNvPr>
          <p:cNvSpPr txBox="1">
            <a:spLocks/>
          </p:cNvSpPr>
          <p:nvPr/>
        </p:nvSpPr>
        <p:spPr>
          <a:xfrm>
            <a:off x="2318078" y="6002976"/>
            <a:ext cx="26000937" cy="1861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4174327" rtl="0" eaLnBrk="1" latinLnBrk="0" hangingPunct="1">
              <a:spcBef>
                <a:spcPct val="0"/>
              </a:spcBef>
              <a:buNone/>
              <a:defRPr sz="11500" kern="1200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/>
            <a:endParaRPr lang="fr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E252F9-1552-4D50-AFFF-992AC2A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2177175"/>
      </p:ext>
    </p:extLst>
  </p:cSld>
  <p:clrMapOvr>
    <a:masterClrMapping/>
  </p:clrMapOvr>
</p:sld>
</file>

<file path=ppt/theme/theme1.xml><?xml version="1.0" encoding="utf-8"?>
<a:theme xmlns:a="http://schemas.openxmlformats.org/drawingml/2006/main" name="ITI_Modèle_Affiche_A0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ITI_Modèle_Affiche_A0_diplôme</Template>
  <TotalTime>486</TotalTime>
  <Words>58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Roboto</vt:lpstr>
      <vt:lpstr>ITI_Modèle_Affiche_A0_diplôme</vt:lpstr>
      <vt:lpstr>Title</vt:lpstr>
    </vt:vector>
  </TitlesOfParts>
  <Company>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Beuchat René</cp:lastModifiedBy>
  <cp:revision>86</cp:revision>
  <dcterms:created xsi:type="dcterms:W3CDTF">2014-07-02T14:44:55Z</dcterms:created>
  <dcterms:modified xsi:type="dcterms:W3CDTF">2022-03-08T13:18:28Z</dcterms:modified>
</cp:coreProperties>
</file>