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2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London</a:t>
            </a:r>
            <a:br>
              <a:rPr lang="en-GB" sz="2800" b="1" i="1" dirty="0"/>
            </a:br>
            <a:r>
              <a:rPr lang="en-GB" sz="2800" b="1" i="1" dirty="0"/>
              <a:t>23/11/2016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Brought to you by…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ym typeface="Wingdings" panose="05000000000000000000" pitchFamily="2" charset="2"/>
              </a:rPr>
              <a:t>Ebru</a:t>
            </a:r>
            <a:r>
              <a:rPr lang="en-GB" sz="3200" b="1" dirty="0">
                <a:sym typeface="Wingdings" panose="05000000000000000000" pitchFamily="2" charset="2"/>
              </a:rPr>
              <a:t>, Corey, Ryan, Iain, Gael</a:t>
            </a:r>
          </a:p>
          <a:p>
            <a:pPr marL="0" indent="0">
              <a:buNone/>
            </a:pPr>
            <a:endParaRPr lang="en-GB" sz="3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3200" b="1" dirty="0">
                <a:sym typeface="Wingdings" panose="05000000000000000000" pitchFamily="2" charset="2"/>
              </a:rPr>
              <a:t>Sponsored by SAPIEN, </a:t>
            </a:r>
            <a:r>
              <a:rPr lang="en-GB" sz="3200" b="1" dirty="0" err="1">
                <a:sym typeface="Wingdings" panose="05000000000000000000" pitchFamily="2" charset="2"/>
              </a:rPr>
              <a:t>rackspac</a:t>
            </a:r>
            <a:r>
              <a:rPr lang="en-GB" sz="3200" b="1" i="1" dirty="0" err="1">
                <a:sym typeface="Wingdings" panose="05000000000000000000" pitchFamily="2" charset="2"/>
              </a:rPr>
              <a:t>e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 txBox="1">
            <a:spLocks/>
          </p:cNvSpPr>
          <p:nvPr/>
        </p:nvSpPr>
        <p:spPr>
          <a:xfrm>
            <a:off x="8036019" y="5958888"/>
            <a:ext cx="3956271" cy="815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Gael Colas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000" i="1" dirty="0">
                <a:solidFill>
                  <a:schemeClr val="tx1"/>
                </a:solidFill>
              </a:rPr>
              <a:t>Cloud Automation CONSULTANT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06" y="4288436"/>
            <a:ext cx="1477543" cy="1613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1" name="Title 8"/>
          <p:cNvSpPr txBox="1">
            <a:spLocks/>
          </p:cNvSpPr>
          <p:nvPr/>
        </p:nvSpPr>
        <p:spPr>
          <a:xfrm rot="16200000">
            <a:off x="10452658" y="4086603"/>
            <a:ext cx="493329" cy="201759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/>
              <a:t>@gaelcolas</a:t>
            </a:r>
          </a:p>
        </p:txBody>
      </p:sp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Sponsors and Friends!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inops.org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006" y="1910729"/>
            <a:ext cx="2095892" cy="20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66" y="4710596"/>
            <a:ext cx="2032600" cy="1627553"/>
          </a:xfrm>
          <a:prstGeom prst="rect">
            <a:avLst/>
          </a:prstGeom>
          <a:effectLst>
            <a:glow rad="101600">
              <a:schemeClr val="tx2">
                <a:lumMod val="50000"/>
                <a:lumOff val="50000"/>
                <a:alpha val="6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4808209"/>
            <a:ext cx="1973004" cy="1432326"/>
          </a:xfrm>
          <a:prstGeom prst="rect">
            <a:avLst/>
          </a:prstGeom>
        </p:spPr>
      </p:pic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9" y="21016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rackspace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57" y="2425176"/>
            <a:ext cx="3646524" cy="125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microsoft logo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57" y="1881671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sconfeu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575" y="4416499"/>
            <a:ext cx="1921650" cy="19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dirty="0"/>
              <a:t>If you have a lot to say, please submit a talk </a:t>
            </a:r>
            <a:r>
              <a:rPr lang="en-GB" sz="3200" b="1" dirty="0">
                <a:sym typeface="Wingdings" panose="05000000000000000000" pitchFamily="2" charset="2"/>
              </a:rPr>
              <a:t></a:t>
            </a:r>
          </a:p>
          <a:p>
            <a:r>
              <a:rPr lang="en-GB" sz="3200" b="1" dirty="0">
                <a:sym typeface="Wingdings" panose="05000000000000000000" pitchFamily="2" charset="2"/>
              </a:rPr>
              <a:t>Do submit lighting talks (5 min, 10min, 15, 30…)</a:t>
            </a:r>
          </a:p>
          <a:p>
            <a:r>
              <a:rPr lang="en-GB" sz="3200" b="1" dirty="0">
                <a:sym typeface="Wingdings" panose="05000000000000000000" pitchFamily="2" charset="2"/>
              </a:rPr>
              <a:t>Try to keep your questions for the end, unless it’s very specific to what the speaker just said</a:t>
            </a:r>
          </a:p>
          <a:p>
            <a:r>
              <a:rPr lang="en-GB" sz="3200" b="1" dirty="0">
                <a:sym typeface="Wingdings" panose="05000000000000000000" pitchFamily="2" charset="2"/>
              </a:rPr>
              <a:t>Give us feedback on what you do, like and want to hear</a:t>
            </a:r>
          </a:p>
          <a:p>
            <a:r>
              <a:rPr lang="en-GB" sz="3200" b="1" dirty="0">
                <a:sym typeface="Wingdings" panose="05000000000000000000" pitchFamily="2" charset="2"/>
              </a:rPr>
              <a:t>Participate and interact with the community, it’s rewarding!</a:t>
            </a:r>
          </a:p>
          <a:p>
            <a:r>
              <a:rPr lang="en-GB" sz="3200" b="1" dirty="0">
                <a:sym typeface="Wingdings" panose="05000000000000000000" pitchFamily="2" charset="2"/>
              </a:rPr>
              <a:t>Please thank our Sponsors, it’s free, you are the product!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PSConf.EU will be on the 3-5 May 2017</a:t>
            </a:r>
          </a:p>
          <a:p>
            <a:pPr lvl="1"/>
            <a:r>
              <a:rPr lang="en-GB" sz="3200" b="1" dirty="0"/>
              <a:t>Session submission still open!</a:t>
            </a:r>
          </a:p>
          <a:p>
            <a:pPr lvl="1"/>
            <a:r>
              <a:rPr lang="en-GB" sz="3200" b="1" dirty="0"/>
              <a:t>Registration starts 1</a:t>
            </a:r>
            <a:r>
              <a:rPr lang="en-GB" sz="3200" b="1" baseline="30000" dirty="0"/>
              <a:t>st</a:t>
            </a:r>
            <a:r>
              <a:rPr lang="en-GB" sz="3200" b="1" dirty="0"/>
              <a:t> of Nov</a:t>
            </a:r>
          </a:p>
          <a:p>
            <a:r>
              <a:rPr lang="en-GB" sz="3400" b="1" dirty="0"/>
              <a:t>WinOps </a:t>
            </a:r>
            <a:r>
              <a:rPr lang="en-GB" sz="3400" b="1" dirty="0" err="1"/>
              <a:t>Conf</a:t>
            </a:r>
            <a:r>
              <a:rPr lang="en-GB" sz="3400" b="1" dirty="0"/>
              <a:t> London will be in September 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ON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20348"/>
          </a:xfrm>
        </p:spPr>
        <p:txBody>
          <a:bodyPr>
            <a:normAutofit/>
          </a:bodyPr>
          <a:lstStyle/>
          <a:p>
            <a:r>
              <a:rPr lang="en-GB" b="1" dirty="0"/>
              <a:t>@</a:t>
            </a:r>
            <a:r>
              <a:rPr lang="en-GB" b="1" dirty="0" err="1">
                <a:solidFill>
                  <a:srgbClr val="FF0000"/>
                </a:solidFill>
              </a:rPr>
              <a:t>lonpsug</a:t>
            </a:r>
            <a:r>
              <a:rPr lang="en-GB" b="1" dirty="0"/>
              <a:t> – our PowerShell user group handle for news and events!</a:t>
            </a:r>
          </a:p>
          <a:p>
            <a:r>
              <a:rPr lang="en-GB" b="1" dirty="0"/>
              <a:t>@gaelcolas @</a:t>
            </a:r>
            <a:r>
              <a:rPr lang="en-GB" b="1" dirty="0" err="1"/>
              <a:t>ebrucucen</a:t>
            </a:r>
            <a:r>
              <a:rPr lang="en-GB" b="1" dirty="0"/>
              <a:t> @cburke007 @</a:t>
            </a:r>
            <a:r>
              <a:rPr lang="en-GB" b="1" dirty="0" err="1"/>
              <a:t>iainbrighton</a:t>
            </a:r>
            <a:r>
              <a:rPr lang="en-GB" b="1" dirty="0"/>
              <a:t> @ryanyates1990</a:t>
            </a:r>
          </a:p>
          <a:p>
            <a:r>
              <a:rPr lang="en-GB" b="1" dirty="0"/>
              <a:t>@</a:t>
            </a:r>
            <a:r>
              <a:rPr lang="en-GB" b="1" dirty="0" err="1"/>
              <a:t>jsnover</a:t>
            </a:r>
            <a:r>
              <a:rPr lang="en-GB" b="1" dirty="0"/>
              <a:t> – PowerShell inventor</a:t>
            </a:r>
          </a:p>
          <a:p>
            <a:r>
              <a:rPr lang="en-GB" b="1" dirty="0"/>
              <a:t>@</a:t>
            </a:r>
            <a:r>
              <a:rPr lang="en-GB" b="1" dirty="0" err="1"/>
              <a:t>yochayk</a:t>
            </a:r>
            <a:r>
              <a:rPr lang="en-GB" b="1" dirty="0"/>
              <a:t> – Azure PM, Special guest tonight!</a:t>
            </a:r>
          </a:p>
          <a:p>
            <a:r>
              <a:rPr lang="en-GB" b="1" dirty="0"/>
              <a:t>@</a:t>
            </a:r>
            <a:r>
              <a:rPr lang="en-GB" b="1" dirty="0" err="1"/>
              <a:t>PSConfEU</a:t>
            </a:r>
            <a:r>
              <a:rPr lang="en-GB" b="1" dirty="0"/>
              <a:t> – PowerShell Conference Europe</a:t>
            </a:r>
          </a:p>
          <a:p>
            <a:r>
              <a:rPr lang="en-GB" b="1" dirty="0"/>
              <a:t>@</a:t>
            </a:r>
            <a:r>
              <a:rPr lang="en-GB" b="1" dirty="0" err="1"/>
              <a:t>WinOpsLDN</a:t>
            </a:r>
            <a:r>
              <a:rPr lang="en-GB" b="1" dirty="0"/>
              <a:t> – WinOps meetup and conference news</a:t>
            </a:r>
          </a:p>
          <a:p>
            <a:r>
              <a:rPr lang="en-GB" b="1" dirty="0"/>
              <a:t>@</a:t>
            </a:r>
            <a:r>
              <a:rPr lang="en-GB" b="1" dirty="0" err="1"/>
              <a:t>markg_msft</a:t>
            </a:r>
            <a:r>
              <a:rPr lang="en-GB" b="1" dirty="0"/>
              <a:t> – PowerShell PM, working on DSC</a:t>
            </a:r>
          </a:p>
          <a:p>
            <a:r>
              <a:rPr lang="en-GB" b="1" dirty="0"/>
              <a:t>@</a:t>
            </a:r>
            <a:r>
              <a:rPr lang="en-GB" b="1" dirty="0" err="1"/>
              <a:t>techdiction</a:t>
            </a:r>
            <a:r>
              <a:rPr lang="en-GB" b="1" dirty="0"/>
              <a:t> – Marcus from the MSFT UK  Tech Evangelist team</a:t>
            </a:r>
          </a:p>
          <a:p>
            <a:r>
              <a:rPr lang="en-GB" b="1" dirty="0"/>
              <a:t>@</a:t>
            </a:r>
            <a:r>
              <a:rPr lang="en-GB" b="1" dirty="0" err="1"/>
              <a:t>PowerShell_Team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931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Next MEETUP – January 2017!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would you like to see?</a:t>
            </a:r>
          </a:p>
          <a:p>
            <a:pPr lvl="1"/>
            <a:r>
              <a:rPr lang="en-GB" sz="2600" dirty="0"/>
              <a:t>PowerShell Advanced functions</a:t>
            </a:r>
          </a:p>
          <a:p>
            <a:pPr lvl="1"/>
            <a:r>
              <a:rPr lang="en-GB" sz="2600"/>
              <a:t>PowerShell Classes</a:t>
            </a:r>
          </a:p>
          <a:p>
            <a:pPr lvl="1"/>
            <a:endParaRPr lang="en-GB" sz="2600" dirty="0"/>
          </a:p>
          <a:p>
            <a:endParaRPr lang="en-GB" sz="28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3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66</TotalTime>
  <Words>254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PowerShell User Group</vt:lpstr>
      <vt:lpstr>Brought to you by…</vt:lpstr>
      <vt:lpstr>Sponsors and Friends!</vt:lpstr>
      <vt:lpstr>Code of conduct</vt:lpstr>
      <vt:lpstr>News!</vt:lpstr>
      <vt:lpstr>Follow ON TWITTER</vt:lpstr>
      <vt:lpstr>Join the PSUG Slack TEAM</vt:lpstr>
      <vt:lpstr>Next MEETUP – January 2017!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Gael Colas</dc:creator>
  <cp:lastModifiedBy>Gael Colas</cp:lastModifiedBy>
  <cp:revision>9</cp:revision>
  <dcterms:created xsi:type="dcterms:W3CDTF">2016-10-27T15:24:17Z</dcterms:created>
  <dcterms:modified xsi:type="dcterms:W3CDTF">2016-11-23T15:38:12Z</dcterms:modified>
</cp:coreProperties>
</file>