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7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D30A20-7B88-44F3-9448-6242E8C41096}">
          <p14:sldIdLst>
            <p14:sldId id="256"/>
            <p14:sldId id="259"/>
            <p14:sldId id="265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66" d="100"/>
          <a:sy n="66" d="100"/>
        </p:scale>
        <p:origin x="9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Object_(computer_science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Objects in PowerShell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Great PowerShell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4503765" cy="702946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Non-exhaustive list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156" y="2011680"/>
            <a:ext cx="2555134" cy="3111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76" y="2018768"/>
            <a:ext cx="2556010" cy="3104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334" y="2714626"/>
            <a:ext cx="2449884" cy="3065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68" y="2933370"/>
            <a:ext cx="2342422" cy="28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Objects… what are those?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75" y="3002279"/>
            <a:ext cx="9609959" cy="2306321"/>
          </a:xfrm>
        </p:spPr>
        <p:txBody>
          <a:bodyPr>
            <a:normAutofit/>
          </a:bodyPr>
          <a:lstStyle/>
          <a:p>
            <a:r>
              <a:rPr lang="en-GB" sz="3200" b="1" i="1" dirty="0"/>
              <a:t>In the class-based object-oriented programming paradigm, "object" refers to a particular instance of a class where the object can be a combination of variables, functions, and data structures. - </a:t>
            </a:r>
            <a:r>
              <a:rPr lang="en-GB" sz="3200" b="1" i="1" dirty="0">
                <a:hlinkClick r:id="rId2"/>
              </a:rPr>
              <a:t>Wikipedia</a:t>
            </a:r>
            <a:endParaRPr lang="en-GB" sz="44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Objects… Some vocabulary?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02" y="2396692"/>
            <a:ext cx="11057314" cy="3729252"/>
          </a:xfrm>
        </p:spPr>
        <p:txBody>
          <a:bodyPr>
            <a:normAutofit/>
          </a:bodyPr>
          <a:lstStyle/>
          <a:p>
            <a:r>
              <a:rPr lang="en-GB" sz="3200" b="1" i="1" dirty="0"/>
              <a:t>Class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Instance of a class = Object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Inheritance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Property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Method</a:t>
            </a:r>
            <a:endParaRPr lang="en-GB" sz="44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6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i="1" strike="sngStrike" dirty="0"/>
              <a:t>Type</a:t>
            </a:r>
            <a:r>
              <a:rPr lang="en-GB" dirty="0"/>
              <a:t> kind of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73" y="2088684"/>
            <a:ext cx="11673330" cy="3710002"/>
          </a:xfrm>
        </p:spPr>
        <p:txBody>
          <a:bodyPr>
            <a:normAutofit/>
          </a:bodyPr>
          <a:lstStyle/>
          <a:p>
            <a:r>
              <a:rPr lang="en-GB" sz="4400" b="1" i="1" dirty="0" err="1">
                <a:sym typeface="Wingdings" panose="05000000000000000000" pitchFamily="2" charset="2"/>
              </a:rPr>
              <a:t>.Net</a:t>
            </a:r>
            <a:r>
              <a:rPr lang="en-GB" sz="4400" b="1" i="1" dirty="0">
                <a:sym typeface="Wingdings" panose="05000000000000000000" pitchFamily="2" charset="2"/>
              </a:rPr>
              <a:t> Objects</a:t>
            </a:r>
          </a:p>
          <a:p>
            <a:endParaRPr lang="en-GB" sz="4400" b="1" i="1" dirty="0">
              <a:sym typeface="Wingdings" panose="05000000000000000000" pitchFamily="2" charset="2"/>
            </a:endParaRPr>
          </a:p>
          <a:p>
            <a:r>
              <a:rPr lang="en-GB" sz="4400" b="1" i="1" dirty="0">
                <a:sym typeface="Wingdings" panose="05000000000000000000" pitchFamily="2" charset="2"/>
              </a:rPr>
              <a:t>PowerShell Objects</a:t>
            </a:r>
          </a:p>
          <a:p>
            <a:pPr marL="228600" lvl="1" indent="0">
              <a:buNone/>
            </a:pPr>
            <a:endParaRPr lang="en-GB" sz="4200" b="1" i="1" dirty="0">
              <a:sym typeface="Wingdings" panose="05000000000000000000" pitchFamily="2" charset="2"/>
            </a:endParaRPr>
          </a:p>
          <a:p>
            <a:r>
              <a:rPr lang="en-GB" sz="4400" b="1" i="1" dirty="0">
                <a:sym typeface="Wingdings" panose="05000000000000000000" pitchFamily="2" charset="2"/>
              </a:rPr>
              <a:t>WMI / CIM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4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It’s all about the Pipeline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1741739"/>
            <a:ext cx="10189944" cy="50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109</TotalTime>
  <Words>50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Objects in PowerShell</vt:lpstr>
      <vt:lpstr>Great PowerShell books</vt:lpstr>
      <vt:lpstr>Objects… what are those?</vt:lpstr>
      <vt:lpstr>Objects… Some vocabulary?</vt:lpstr>
      <vt:lpstr>What Type kind of objects?</vt:lpstr>
      <vt:lpstr>It’s all about the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Gael Colas</dc:creator>
  <cp:lastModifiedBy>Gael Colas</cp:lastModifiedBy>
  <cp:revision>14</cp:revision>
  <dcterms:created xsi:type="dcterms:W3CDTF">2016-10-27T15:24:17Z</dcterms:created>
  <dcterms:modified xsi:type="dcterms:W3CDTF">2016-11-23T16:21:47Z</dcterms:modified>
</cp:coreProperties>
</file>