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London</a:t>
            </a:r>
            <a:br>
              <a:rPr lang="en-GB" sz="2800" b="1" i="1" dirty="0"/>
            </a:br>
            <a:r>
              <a:rPr lang="en-GB" sz="2800" b="1" i="1" dirty="0"/>
              <a:t>27/04/2017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7531677" y="5800725"/>
            <a:ext cx="4069633" cy="5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Brought to you by…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Hosted and refreshed by Ticketmaster!</a:t>
            </a:r>
            <a:endParaRPr lang="en-GB" sz="2800" b="1" i="1" dirty="0">
              <a:sym typeface="Wingdings" panose="05000000000000000000" pitchFamily="2" charset="2"/>
            </a:endParaRP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7531677" y="5800725"/>
            <a:ext cx="4069633" cy="5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b="1" dirty="0"/>
              <a:t>Sponsors and Friends!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66" y="4710596"/>
            <a:ext cx="2032600" cy="1627553"/>
          </a:xfrm>
          <a:prstGeom prst="rect">
            <a:avLst/>
          </a:prstGeom>
          <a:effectLst>
            <a:glow rad="101600">
              <a:schemeClr val="tx2">
                <a:lumMod val="50000"/>
                <a:lumOff val="50000"/>
                <a:alpha val="6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4808209"/>
            <a:ext cx="1973004" cy="1432326"/>
          </a:xfrm>
          <a:prstGeom prst="rect">
            <a:avLst/>
          </a:prstGeom>
        </p:spPr>
      </p:pic>
      <p:pic>
        <p:nvPicPr>
          <p:cNvPr id="3080" name="Picture 8" descr="Image result for rackspace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69" y="3104717"/>
            <a:ext cx="3646524" cy="125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microsoft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7" y="1792936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psconfeu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575" y="4416499"/>
            <a:ext cx="1921650" cy="192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3459" y="1979284"/>
            <a:ext cx="1861532" cy="18615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biLevel thresh="50000"/>
          </a:blip>
          <a:stretch>
            <a:fillRect/>
          </a:stretch>
        </p:blipFill>
        <p:spPr>
          <a:xfrm>
            <a:off x="4016957" y="1979284"/>
            <a:ext cx="4069633" cy="5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/>
              <a:t>We’re renaming the UG</a:t>
            </a:r>
          </a:p>
          <a:p>
            <a:pPr lvl="1"/>
            <a:r>
              <a:rPr lang="en-GB" sz="3200" b="1" dirty="0"/>
              <a:t>People couldn’t find us</a:t>
            </a:r>
          </a:p>
          <a:p>
            <a:r>
              <a:rPr lang="en-GB" sz="3400" b="1" dirty="0"/>
              <a:t>New Website:   </a:t>
            </a:r>
            <a:r>
              <a:rPr lang="en-GB" sz="3600" b="1" i="1" dirty="0">
                <a:solidFill>
                  <a:schemeClr val="tx1">
                    <a:lumMod val="95000"/>
                  </a:schemeClr>
                </a:solidFill>
              </a:rPr>
              <a:t>powershell.org.uk</a:t>
            </a:r>
            <a:endParaRPr lang="en-GB" sz="3400" b="1" i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GB" sz="3200" b="1" dirty="0"/>
              <a:t>Cleaner and better SEO</a:t>
            </a:r>
          </a:p>
          <a:p>
            <a:pPr lvl="1"/>
            <a:endParaRPr lang="en-GB" sz="3200" b="1" dirty="0"/>
          </a:p>
          <a:p>
            <a:r>
              <a:rPr lang="en-GB" sz="3400" b="1" dirty="0"/>
              <a:t>PSConf.EU next week!</a:t>
            </a:r>
          </a:p>
          <a:p>
            <a:pPr lvl="1"/>
            <a:r>
              <a:rPr lang="en-GB" sz="3200" b="1" dirty="0"/>
              <a:t>Maybe few seats left! (2 or 3 </a:t>
            </a:r>
            <a:r>
              <a:rPr lang="en-GB" sz="3200" b="1" dirty="0" err="1"/>
              <a:t>iirc</a:t>
            </a:r>
            <a:r>
              <a:rPr lang="en-GB" sz="3200" b="1" dirty="0"/>
              <a:t>)</a:t>
            </a:r>
          </a:p>
          <a:p>
            <a:pPr lvl="1"/>
            <a:endParaRPr lang="en-GB" sz="3200" b="1" dirty="0"/>
          </a:p>
          <a:p>
            <a:r>
              <a:rPr lang="en-GB" sz="3400" b="1" dirty="0"/>
              <a:t>WinOps </a:t>
            </a:r>
            <a:r>
              <a:rPr lang="en-GB" sz="3400" b="1" dirty="0" err="1"/>
              <a:t>Conf</a:t>
            </a:r>
            <a:r>
              <a:rPr lang="en-GB" sz="3400" b="1" dirty="0"/>
              <a:t> London in September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948" y="288762"/>
            <a:ext cx="1504174" cy="1504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967" y="4879042"/>
            <a:ext cx="505053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THE BEST 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PowerShell half Day</a:t>
            </a:r>
          </a:p>
          <a:p>
            <a:pPr lvl="1"/>
            <a:r>
              <a:rPr lang="en-GB" sz="3200" b="1" dirty="0"/>
              <a:t>Saturday 17</a:t>
            </a:r>
            <a:r>
              <a:rPr lang="en-GB" sz="3200" b="1" baseline="30000" dirty="0"/>
              <a:t>th</a:t>
            </a:r>
            <a:r>
              <a:rPr lang="en-GB" sz="3200" b="1" dirty="0"/>
              <a:t> of June</a:t>
            </a:r>
          </a:p>
          <a:p>
            <a:pPr lvl="2"/>
            <a:r>
              <a:rPr lang="en-GB" sz="3000" b="1" dirty="0"/>
              <a:t>Track 1: Easy</a:t>
            </a:r>
          </a:p>
          <a:p>
            <a:pPr lvl="2"/>
            <a:r>
              <a:rPr lang="en-GB" sz="3000" b="1" dirty="0"/>
              <a:t>Track 2: Intermediate</a:t>
            </a:r>
          </a:p>
          <a:p>
            <a:pPr lvl="2"/>
            <a:endParaRPr lang="en-GB" sz="3000" b="1" dirty="0"/>
          </a:p>
          <a:p>
            <a:pPr lvl="2"/>
            <a:endParaRPr lang="en-GB" sz="3000" b="1" dirty="0"/>
          </a:p>
          <a:p>
            <a:pPr lvl="2"/>
            <a:r>
              <a:rPr lang="en-GB" sz="3000" b="1" dirty="0"/>
              <a:t>Stay tuned on the Slack / Meetup / Website!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2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 ON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20348"/>
          </a:xfrm>
        </p:spPr>
        <p:txBody>
          <a:bodyPr>
            <a:normAutofit/>
          </a:bodyPr>
          <a:lstStyle/>
          <a:p>
            <a:r>
              <a:rPr lang="en-GB" b="1" dirty="0"/>
              <a:t>@</a:t>
            </a:r>
            <a:r>
              <a:rPr lang="en-GB" b="1" dirty="0" err="1">
                <a:solidFill>
                  <a:srgbClr val="FF0000"/>
                </a:solidFill>
              </a:rPr>
              <a:t>lonpsug</a:t>
            </a:r>
            <a:r>
              <a:rPr lang="en-GB" b="1" dirty="0"/>
              <a:t> – our PowerShell user group handle for news and events!</a:t>
            </a:r>
          </a:p>
          <a:p>
            <a:r>
              <a:rPr lang="en-GB" b="1" dirty="0"/>
              <a:t>@</a:t>
            </a:r>
            <a:r>
              <a:rPr lang="en-GB" b="1" dirty="0" err="1"/>
              <a:t>ebrucucen</a:t>
            </a:r>
            <a:r>
              <a:rPr lang="en-GB" b="1" dirty="0"/>
              <a:t> </a:t>
            </a:r>
            <a:r>
              <a:rPr lang="en-GB" b="1" dirty="0"/>
              <a:t>@Dan1el42  </a:t>
            </a:r>
            <a:r>
              <a:rPr lang="en-GB" b="1" dirty="0"/>
              <a:t>@</a:t>
            </a:r>
            <a:r>
              <a:rPr lang="en-GB" b="1" dirty="0" err="1"/>
              <a:t>iainbrighton</a:t>
            </a:r>
            <a:r>
              <a:rPr lang="en-GB" b="1" dirty="0"/>
              <a:t> </a:t>
            </a:r>
            <a:r>
              <a:rPr lang="en-GB" b="1" dirty="0"/>
              <a:t>@gaelcolas @cburke007</a:t>
            </a:r>
            <a:r>
              <a:rPr lang="en-GB" b="1" dirty="0"/>
              <a:t> @ryanyates1990</a:t>
            </a:r>
          </a:p>
          <a:p>
            <a:r>
              <a:rPr lang="en-GB" b="1" dirty="0"/>
              <a:t>@</a:t>
            </a:r>
            <a:r>
              <a:rPr lang="en-GB" b="1" dirty="0" err="1"/>
              <a:t>jsnover</a:t>
            </a:r>
            <a:r>
              <a:rPr lang="en-GB" b="1" dirty="0"/>
              <a:t> – PowerShell inventor</a:t>
            </a:r>
          </a:p>
          <a:p>
            <a:r>
              <a:rPr lang="en-GB" b="1" dirty="0"/>
              <a:t>@</a:t>
            </a:r>
            <a:r>
              <a:rPr lang="en-GB" b="1" dirty="0" err="1"/>
              <a:t>PSConfEU</a:t>
            </a:r>
            <a:r>
              <a:rPr lang="en-GB" b="1" dirty="0"/>
              <a:t> – PowerShell Conference Europe</a:t>
            </a:r>
          </a:p>
          <a:p>
            <a:r>
              <a:rPr lang="en-GB" b="1" dirty="0"/>
              <a:t>@</a:t>
            </a:r>
            <a:r>
              <a:rPr lang="en-GB" b="1" dirty="0" err="1"/>
              <a:t>WinOpsLDN</a:t>
            </a:r>
            <a:r>
              <a:rPr lang="en-GB" b="1" dirty="0"/>
              <a:t> – WinOps meetup and conference news</a:t>
            </a:r>
          </a:p>
          <a:p>
            <a:r>
              <a:rPr lang="en-GB" b="1" dirty="0"/>
              <a:t>@</a:t>
            </a:r>
            <a:r>
              <a:rPr lang="en-GB" b="1" dirty="0" err="1"/>
              <a:t>markg_msft</a:t>
            </a:r>
            <a:r>
              <a:rPr lang="en-GB" b="1" dirty="0"/>
              <a:t> – PowerShell PM, working on DSC</a:t>
            </a:r>
          </a:p>
          <a:p>
            <a:r>
              <a:rPr lang="en-GB" b="1" dirty="0"/>
              <a:t>@</a:t>
            </a:r>
            <a:r>
              <a:rPr lang="en-GB" b="1" dirty="0" err="1"/>
              <a:t>techdiction</a:t>
            </a:r>
            <a:r>
              <a:rPr lang="en-GB" b="1" dirty="0"/>
              <a:t> – Marcus from the MSFT UK  Tech Evangelist team</a:t>
            </a:r>
          </a:p>
          <a:p>
            <a:r>
              <a:rPr lang="en-GB" b="1" dirty="0"/>
              <a:t>@</a:t>
            </a:r>
            <a:r>
              <a:rPr lang="en-GB" b="1" dirty="0" err="1"/>
              <a:t>PowerShell_Team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9931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101</TotalTime>
  <Words>173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Banded</vt:lpstr>
      <vt:lpstr>PowerShell User Group</vt:lpstr>
      <vt:lpstr>Brought to you by…</vt:lpstr>
      <vt:lpstr>Sponsors and Friends!</vt:lpstr>
      <vt:lpstr>News!</vt:lpstr>
      <vt:lpstr>THE BEST NEWS!</vt:lpstr>
      <vt:lpstr>Follow ON TWITTER</vt:lpstr>
      <vt:lpstr>Join the PSUG Slack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Gael Colas</dc:creator>
  <cp:lastModifiedBy>Gael Colas</cp:lastModifiedBy>
  <cp:revision>16</cp:revision>
  <dcterms:created xsi:type="dcterms:W3CDTF">2016-10-27T15:24:17Z</dcterms:created>
  <dcterms:modified xsi:type="dcterms:W3CDTF">2017-04-27T10:51:58Z</dcterms:modified>
</cp:coreProperties>
</file>