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owershell.vide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Ap9m4N5p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London</a:t>
            </a:r>
            <a:br>
              <a:rPr lang="en-GB" sz="2800" b="1" i="1" dirty="0"/>
            </a:br>
            <a:r>
              <a:rPr lang="en-GB" sz="2800" b="1" i="1" dirty="0"/>
              <a:t>25/05/2017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Dev is the new 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You code, you’re a Dev!</a:t>
            </a:r>
          </a:p>
          <a:p>
            <a:endParaRPr lang="en-GB" sz="3400" b="1" dirty="0"/>
          </a:p>
          <a:p>
            <a:r>
              <a:rPr lang="en-GB" sz="2800" b="1" dirty="0"/>
              <a:t>Behave like one! Learn like one!</a:t>
            </a:r>
          </a:p>
          <a:p>
            <a:endParaRPr lang="en-GB" sz="2800" b="1" dirty="0"/>
          </a:p>
          <a:p>
            <a:r>
              <a:rPr lang="en-GB" sz="2800" b="1" dirty="0"/>
              <a:t>Survival is not mandatory!</a:t>
            </a:r>
          </a:p>
          <a:p>
            <a:pPr marL="457200" lvl="2" indent="0">
              <a:buNone/>
            </a:pPr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8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MSFT Clues…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Cross Platform – Not about the OS anymore</a:t>
            </a:r>
          </a:p>
          <a:p>
            <a:r>
              <a:rPr lang="en-GB" sz="3400" b="1" dirty="0"/>
              <a:t>Cloud – Less about the HW/Infra anymore</a:t>
            </a:r>
          </a:p>
          <a:p>
            <a:r>
              <a:rPr lang="en-GB" sz="3400" b="1" dirty="0"/>
              <a:t>Services increased – Managing those = more ops</a:t>
            </a:r>
          </a:p>
          <a:p>
            <a:r>
              <a:rPr lang="en-GB" sz="3400" b="1" dirty="0"/>
              <a:t>Number of APIs – Different Management Model</a:t>
            </a:r>
          </a:p>
          <a:p>
            <a:pPr lvl="1"/>
            <a:r>
              <a:rPr lang="en-GB" sz="3200" b="1" dirty="0"/>
              <a:t>What does the P in API stands for?</a:t>
            </a:r>
          </a:p>
          <a:p>
            <a:r>
              <a:rPr lang="en-GB" sz="3400" b="1" dirty="0"/>
              <a:t>PS6.x to be more Dev Friendly</a:t>
            </a:r>
          </a:p>
          <a:p>
            <a:r>
              <a:rPr lang="en-GB" sz="3400" b="1" dirty="0"/>
              <a:t>Container / Microservices </a:t>
            </a:r>
            <a:r>
              <a:rPr lang="en-GB" sz="3400" b="1"/>
              <a:t>/ Functions or Lambdas…</a:t>
            </a:r>
            <a:endParaRPr lang="en-GB" sz="3400" b="1" dirty="0"/>
          </a:p>
          <a:p>
            <a:endParaRPr lang="en-GB" sz="2800" b="1" dirty="0"/>
          </a:p>
          <a:p>
            <a:pPr marL="457200" lvl="2" indent="0">
              <a:buNone/>
            </a:pPr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Brought to you by…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Hosted and refreshed by  Fujitsu!</a:t>
            </a:r>
            <a:endParaRPr lang="en-GB" sz="2800" b="1" i="1" dirty="0">
              <a:sym typeface="Wingdings" panose="05000000000000000000" pitchFamily="2" charset="2"/>
            </a:endParaRP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ujitsu L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18" y="4465034"/>
            <a:ext cx="4548188" cy="227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b="1" dirty="0"/>
              <a:t>Sponsors and Friends!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66" y="4710596"/>
            <a:ext cx="2032600" cy="1627553"/>
          </a:xfrm>
          <a:prstGeom prst="rect">
            <a:avLst/>
          </a:prstGeom>
          <a:effectLst>
            <a:glow rad="101600">
              <a:schemeClr val="tx2">
                <a:lumMod val="50000"/>
                <a:lumOff val="50000"/>
                <a:alpha val="6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4808209"/>
            <a:ext cx="1973004" cy="1432326"/>
          </a:xfrm>
          <a:prstGeom prst="rect">
            <a:avLst/>
          </a:prstGeom>
        </p:spPr>
      </p:pic>
      <p:pic>
        <p:nvPicPr>
          <p:cNvPr id="3086" name="Picture 14" descr="Image result for microsoft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7" y="1792936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psconfeu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575" y="4416499"/>
            <a:ext cx="1921650" cy="192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3459" y="1979284"/>
            <a:ext cx="1861532" cy="1861532"/>
          </a:xfrm>
          <a:prstGeom prst="rect">
            <a:avLst/>
          </a:prstGeom>
        </p:spPr>
      </p:pic>
      <p:pic>
        <p:nvPicPr>
          <p:cNvPr id="13" name="Picture 4" descr="Image result for Fujitsu Lt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87" y="1714690"/>
            <a:ext cx="4548188" cy="227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THE BEST (old) 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PowerShell half Day</a:t>
            </a:r>
          </a:p>
          <a:p>
            <a:pPr lvl="1"/>
            <a:r>
              <a:rPr lang="en-GB" sz="3200" b="1" dirty="0"/>
              <a:t>Saturday 17</a:t>
            </a:r>
            <a:r>
              <a:rPr lang="en-GB" sz="3200" b="1" baseline="30000" dirty="0"/>
              <a:t>th</a:t>
            </a:r>
            <a:r>
              <a:rPr lang="en-GB" sz="3200" b="1" dirty="0"/>
              <a:t> of June</a:t>
            </a:r>
          </a:p>
          <a:p>
            <a:pPr lvl="2"/>
            <a:r>
              <a:rPr lang="en-GB" sz="3000" b="1" dirty="0"/>
              <a:t>Track 1: Easy</a:t>
            </a:r>
          </a:p>
          <a:p>
            <a:pPr lvl="2"/>
            <a:r>
              <a:rPr lang="en-GB" sz="3000" b="1" dirty="0"/>
              <a:t>Track 2: Intermediate</a:t>
            </a:r>
          </a:p>
          <a:p>
            <a:pPr marL="457200" lvl="2" indent="0">
              <a:buNone/>
            </a:pPr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2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PSConfEu</a:t>
            </a:r>
            <a:r>
              <a:rPr lang="en-GB" dirty="0"/>
              <a:t>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PowerShell fun for 3 Days + 1 </a:t>
            </a:r>
            <a:r>
              <a:rPr lang="en-GB" sz="3400" b="1" dirty="0" err="1"/>
              <a:t>PreConf</a:t>
            </a:r>
            <a:endParaRPr lang="en-GB" sz="3400" b="1" dirty="0"/>
          </a:p>
          <a:p>
            <a:pPr lvl="1"/>
            <a:r>
              <a:rPr lang="en-GB" sz="2800" b="1" dirty="0"/>
              <a:t>Great turn up</a:t>
            </a:r>
          </a:p>
          <a:p>
            <a:pPr lvl="1"/>
            <a:r>
              <a:rPr lang="en-GB" sz="2800" b="1" dirty="0"/>
              <a:t>DSC content</a:t>
            </a:r>
          </a:p>
          <a:p>
            <a:pPr lvl="1"/>
            <a:r>
              <a:rPr lang="en-GB" sz="2800" b="1" dirty="0"/>
              <a:t>Plenty other, but I was speaking</a:t>
            </a:r>
          </a:p>
          <a:p>
            <a:pPr marL="228600" lvl="1" indent="0">
              <a:buNone/>
            </a:pPr>
            <a:endParaRPr lang="en-GB" sz="2800" b="1" dirty="0"/>
          </a:p>
          <a:p>
            <a:r>
              <a:rPr lang="en-GB" sz="3000" b="1" dirty="0"/>
              <a:t>Videos online: </a:t>
            </a:r>
            <a:r>
              <a:rPr lang="en-GB" sz="3200" b="1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GB" sz="3200" b="1" dirty="0">
                <a:solidFill>
                  <a:srgbClr val="FF0000"/>
                </a:solidFill>
                <a:hlinkClick r:id="rId2"/>
              </a:rPr>
              <a:t>powershell.video</a:t>
            </a:r>
            <a:endParaRPr lang="en-GB" sz="3200" b="1" dirty="0">
              <a:solidFill>
                <a:srgbClr val="FF0000"/>
              </a:solidFill>
            </a:endParaRPr>
          </a:p>
          <a:p>
            <a:endParaRPr lang="en-GB" sz="3000" b="1" dirty="0"/>
          </a:p>
          <a:p>
            <a:r>
              <a:rPr lang="en-GB" sz="3000" b="1" dirty="0"/>
              <a:t>Next year: April 18-20, 2018</a:t>
            </a:r>
          </a:p>
          <a:p>
            <a:pPr marL="457200" lvl="2" indent="0">
              <a:buNone/>
            </a:pPr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0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Kenneth Hansen: “DevOps and the harmonious whole”</a:t>
            </a:r>
          </a:p>
          <a:p>
            <a:pPr lvl="1"/>
            <a:r>
              <a:rPr lang="en-GB" sz="2800" b="1" dirty="0">
                <a:hlinkClick r:id="rId2"/>
              </a:rPr>
              <a:t>https://www.youtube.com/watch?v=eAp9m4N5pNA</a:t>
            </a:r>
            <a:endParaRPr lang="en-GB" sz="2800" b="1" dirty="0"/>
          </a:p>
          <a:p>
            <a:r>
              <a:rPr lang="en-GB" sz="3000" b="1" dirty="0"/>
              <a:t>PowerShell and DevOps</a:t>
            </a:r>
          </a:p>
          <a:p>
            <a:pPr marL="228600" lvl="1" indent="0">
              <a:buNone/>
            </a:pPr>
            <a:endParaRPr lang="en-GB" sz="2800" b="1" dirty="0"/>
          </a:p>
          <a:p>
            <a:pPr marL="228600" lvl="1" indent="0">
              <a:buNone/>
            </a:pPr>
            <a:endParaRPr lang="en-GB" sz="2800" b="1" dirty="0"/>
          </a:p>
          <a:p>
            <a:pPr marL="228600" lvl="1" indent="0">
              <a:buNone/>
            </a:pPr>
            <a:r>
              <a:rPr lang="en-GB" sz="2800" b="1" i="1" u="sng" dirty="0"/>
              <a:t>A</a:t>
            </a:r>
            <a:r>
              <a:rPr lang="en-GB" sz="2800" b="1" dirty="0"/>
              <a:t> Tool of choice</a:t>
            </a:r>
            <a:endParaRPr lang="en-GB" sz="2800" b="1" dirty="0"/>
          </a:p>
          <a:p>
            <a:pPr marL="457200" lvl="2" indent="0">
              <a:buNone/>
            </a:pPr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8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DevOps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pload.wikimedia.org/wikipedia/commons/thumb/1/11/Diffusion_of_ideas.svg/800px-Diffusion_of_idea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-164307"/>
            <a:ext cx="9194006" cy="689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3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/>
              <a:t>DevOps </a:t>
            </a:r>
            <a:r>
              <a:rPr lang="en-GB" dirty="0"/>
              <a:t>Market Segments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1/11/Diffusion_of_ideas.svg/800px-Diffusion_of_idea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-164307"/>
            <a:ext cx="9194006" cy="689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7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DevOps or SRE, by Google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4" y="1905819"/>
            <a:ext cx="3590924" cy="471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5739" y="2393156"/>
            <a:ext cx="848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/>
              <a:t>Hire </a:t>
            </a:r>
            <a:r>
              <a:rPr lang="en-GB" sz="3200" b="1" i="1" dirty="0" err="1"/>
              <a:t>Devs</a:t>
            </a:r>
            <a:r>
              <a:rPr lang="en-GB" sz="3200" b="1" i="1" dirty="0"/>
              <a:t>, with System knowledge to do Ops</a:t>
            </a:r>
          </a:p>
        </p:txBody>
      </p:sp>
      <p:pic>
        <p:nvPicPr>
          <p:cNvPr id="5124" name="Picture 4" descr="Image result for unicorns pu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69" y="3045809"/>
            <a:ext cx="2776538" cy="35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9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119</TotalTime>
  <Words>200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Banded</vt:lpstr>
      <vt:lpstr>PowerShell User Group</vt:lpstr>
      <vt:lpstr>Brought to you by…</vt:lpstr>
      <vt:lpstr>Sponsors and Friends!</vt:lpstr>
      <vt:lpstr>THE BEST (old) NEWS!</vt:lpstr>
      <vt:lpstr>PSConfEu 2017</vt:lpstr>
      <vt:lpstr>DevOps</vt:lpstr>
      <vt:lpstr>DevOps</vt:lpstr>
      <vt:lpstr>DevOps Market Segments</vt:lpstr>
      <vt:lpstr>DevOps or SRE, by Google</vt:lpstr>
      <vt:lpstr>Dev is the new Ops</vt:lpstr>
      <vt:lpstr>MSFT Clues…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Gael Colas</dc:creator>
  <cp:lastModifiedBy>Gael Colas</cp:lastModifiedBy>
  <cp:revision>19</cp:revision>
  <dcterms:created xsi:type="dcterms:W3CDTF">2016-10-27T15:24:17Z</dcterms:created>
  <dcterms:modified xsi:type="dcterms:W3CDTF">2017-05-25T16:57:42Z</dcterms:modified>
</cp:coreProperties>
</file>