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66EC-1955-44CD-B40B-ADC8AB90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AEE5-AD97-42D4-9044-42BCC6FF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EF3F-AEE2-4DD9-94EC-28D7320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E84A-C548-4330-87EF-D2772463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229D-69D3-4110-83EE-B2C4F4A7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4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97F5-B2AE-4221-9DC8-A954BEC8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F157D-E76C-4105-957A-0D6B9321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8434-B793-4D51-ABD9-7F972F5E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F6E3-B990-4292-966E-981C2982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0D07-A030-472C-8DA6-86F32FC6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3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FAB31-5733-4AD2-8D15-8BB7DE844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17A3D-1B12-4D49-BD97-7C4D595CD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CF01-9401-4CBA-AB26-5EF4B73F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EAB8C-8EDE-48B5-A7A6-DED254BB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7BF7-64B5-4504-83AD-9E234AF6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86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29D6-73BF-447B-97FB-5B4E73EE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CC3D-39F6-47E7-B6B6-8AB43182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0F01-1BC3-4B55-9EFC-B59D89D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194D-4676-4063-A353-99733807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CB64-2F67-475B-849D-ABDD1857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1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F5DD-FCAF-44FA-9BCF-E728C817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6CB2B-E215-4E34-8F81-F3BC15C6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03A5-B7C7-40D9-9D7A-0E8C5473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3E30-F016-4F5A-AAA5-DD225605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56C6-1A99-40DE-BE49-919757E9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8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E6D7-79BD-43B0-98FC-CCFF7A08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8912-5435-4FD5-A194-629087D19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E5276-45DE-4F61-B27D-332BFC04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BF7F-F297-4084-88E1-42709A4F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875D-0791-4674-8248-9BBBE9C6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B646C-FA34-42E4-A50C-CA4C98EB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4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1066-A7E3-4D55-AF95-A9FB973D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90009-8BBA-4A1A-B084-E313EB86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5CFFF-5CB7-45A5-AEE6-BF820400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27B16-6C62-4818-868C-526BB70C5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D153D-6292-46D3-B0E1-330A6A51C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EE764-D9C0-4BEA-850C-0F9B259C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4AEC2-0663-4816-8D1D-C29BFDBF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C83E8-259E-4DAF-BC29-D2F12CF0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90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123C-AF5B-425F-B57B-E222AA46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D21B5-CCAB-4848-8A84-E2268320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72C56-515A-4212-8CC8-D30EC711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7B95-ABD1-440C-B94C-6E8E0E65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1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EE0B-660C-4A8A-9A4D-5FC23159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37150-D6D3-4E62-96B0-A138BAAB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3EB6-F343-42D9-940C-42F2DE6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4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BE3F-C01E-424E-8B14-C8AFC0A7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AB34-D9C0-4E3B-9B79-9B004E7E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B9CAE-3442-4DF7-AF10-F7A13E04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33B61-7372-4EC2-89F6-FD55786F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10FF-DE23-4E1D-906E-DEC481B9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21292-88BA-4C2E-87E9-D3B58E72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8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C240-167B-4E81-B32E-4480CB64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F9ACE-2365-4A7A-91F4-C466F94D3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AF581-4D4C-4E85-96EF-CD9A1B0E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7DA9-F207-4557-93D9-6764F909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99124-A1B8-4C58-9EE0-2A848055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091D-858C-44A9-81F8-B0F11CD5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9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1BACE-A01B-4A72-8E9F-8B5DBF95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AC9C0-03E1-46CB-AC2D-3E80B194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D130-087D-454C-89C8-E3500A928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90DD-FCF6-4FDC-8D58-AF43AC0C18F8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55F7-A50D-4B72-9F28-CDEDD804D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1118-84A8-46F1-AB32-89B984141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081D-623F-4050-96E5-3048DDA8F4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822C82-7964-4671-A5C7-C7757D814E42}"/>
              </a:ext>
            </a:extLst>
          </p:cNvPr>
          <p:cNvSpPr/>
          <p:nvPr/>
        </p:nvSpPr>
        <p:spPr>
          <a:xfrm>
            <a:off x="6069937" y="278854"/>
            <a:ext cx="3523848" cy="6336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Server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B6332-3ECE-44DA-9EEA-DE7512EF82CD}"/>
              </a:ext>
            </a:extLst>
          </p:cNvPr>
          <p:cNvSpPr/>
          <p:nvPr/>
        </p:nvSpPr>
        <p:spPr>
          <a:xfrm>
            <a:off x="6404609" y="1125740"/>
            <a:ext cx="2912731" cy="1120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Console</a:t>
            </a:r>
            <a:endParaRPr lang="fr-F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E896D-1B3A-4161-868F-160F2F255C5E}"/>
              </a:ext>
            </a:extLst>
          </p:cNvPr>
          <p:cNvSpPr/>
          <p:nvPr/>
        </p:nvSpPr>
        <p:spPr>
          <a:xfrm>
            <a:off x="2248652" y="278854"/>
            <a:ext cx="3531264" cy="6336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 err="1"/>
              <a:t>hosteur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DD62F-D6FE-4997-885F-9A9816EBF9E9}"/>
              </a:ext>
            </a:extLst>
          </p:cNvPr>
          <p:cNvSpPr/>
          <p:nvPr/>
        </p:nvSpPr>
        <p:spPr>
          <a:xfrm>
            <a:off x="2539806" y="1130095"/>
            <a:ext cx="2912731" cy="1120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Console</a:t>
            </a:r>
            <a:endParaRPr lang="fr-FR" sz="1400" dirty="0"/>
          </a:p>
          <a:p>
            <a:r>
              <a:rPr lang="fr-FR" sz="1400" dirty="0"/>
              <a:t>Application « console » fait tourner l’application « console » en train de manipuler l’application « console 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7B880-733B-4027-8ED7-357A39938DD3}"/>
              </a:ext>
            </a:extLst>
          </p:cNvPr>
          <p:cNvSpPr txBox="1"/>
          <p:nvPr/>
        </p:nvSpPr>
        <p:spPr>
          <a:xfrm>
            <a:off x="2289807" y="711196"/>
            <a:ext cx="3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d’ héberger les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FAE70-83A7-4574-982B-38F620BE15D7}"/>
              </a:ext>
            </a:extLst>
          </p:cNvPr>
          <p:cNvSpPr txBox="1"/>
          <p:nvPr/>
        </p:nvSpPr>
        <p:spPr>
          <a:xfrm>
            <a:off x="6404609" y="711196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stocker les entités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9B84B9F-772F-4858-8030-781BD6FF0810}"/>
              </a:ext>
            </a:extLst>
          </p:cNvPr>
          <p:cNvSpPr/>
          <p:nvPr/>
        </p:nvSpPr>
        <p:spPr>
          <a:xfrm>
            <a:off x="5349192" y="1388034"/>
            <a:ext cx="1151470" cy="5644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881836-2FF0-4D01-A47C-25B31D66C7EC}"/>
              </a:ext>
            </a:extLst>
          </p:cNvPr>
          <p:cNvSpPr/>
          <p:nvPr/>
        </p:nvSpPr>
        <p:spPr>
          <a:xfrm>
            <a:off x="2539805" y="2413609"/>
            <a:ext cx="2912731" cy="1120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Console</a:t>
            </a:r>
            <a:endParaRPr lang="fr-FR" sz="1400" dirty="0"/>
          </a:p>
          <a:p>
            <a:r>
              <a:rPr lang="fr-FR" sz="1400" dirty="0"/>
              <a:t>Application « console » fait tourner l’application « console » en train de manipuler l’application « </a:t>
            </a:r>
            <a:r>
              <a:rPr lang="fr-FR" sz="1400" dirty="0" err="1"/>
              <a:t>crm</a:t>
            </a:r>
            <a:r>
              <a:rPr lang="fr-FR" sz="1400" dirty="0"/>
              <a:t> »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7EB59B-C71A-4F90-979C-BAD7453D53E7}"/>
              </a:ext>
            </a:extLst>
          </p:cNvPr>
          <p:cNvSpPr/>
          <p:nvPr/>
        </p:nvSpPr>
        <p:spPr>
          <a:xfrm>
            <a:off x="6404609" y="2413609"/>
            <a:ext cx="2912731" cy="1120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CRM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4BD5C131-F590-48DF-AA64-27422DB975AE}"/>
              </a:ext>
            </a:extLst>
          </p:cNvPr>
          <p:cNvSpPr/>
          <p:nvPr/>
        </p:nvSpPr>
        <p:spPr>
          <a:xfrm rot="18933646">
            <a:off x="5458027" y="2079517"/>
            <a:ext cx="986043" cy="5644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54869EB1-2262-4444-AEC6-952216FBF76B}"/>
              </a:ext>
            </a:extLst>
          </p:cNvPr>
          <p:cNvSpPr/>
          <p:nvPr/>
        </p:nvSpPr>
        <p:spPr>
          <a:xfrm>
            <a:off x="5349192" y="2742702"/>
            <a:ext cx="1151470" cy="5644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9004D-6F15-45EE-AA3A-999915658E3A}"/>
              </a:ext>
            </a:extLst>
          </p:cNvPr>
          <p:cNvSpPr/>
          <p:nvPr/>
        </p:nvSpPr>
        <p:spPr>
          <a:xfrm>
            <a:off x="2539804" y="3701754"/>
            <a:ext cx="2912731" cy="1120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CRM</a:t>
            </a:r>
            <a:endParaRPr lang="fr-FR" sz="1400" dirty="0"/>
          </a:p>
          <a:p>
            <a:r>
              <a:rPr lang="fr-FR" sz="1400" dirty="0"/>
              <a:t>Application « console » fait tourner l’application « </a:t>
            </a:r>
            <a:r>
              <a:rPr lang="fr-FR" sz="1400" dirty="0" err="1"/>
              <a:t>crm</a:t>
            </a:r>
            <a:r>
              <a:rPr lang="fr-FR" sz="1400" dirty="0"/>
              <a:t> »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3A69E12A-242A-4E10-A9AE-A22831C582B6}"/>
              </a:ext>
            </a:extLst>
          </p:cNvPr>
          <p:cNvSpPr/>
          <p:nvPr/>
        </p:nvSpPr>
        <p:spPr>
          <a:xfrm rot="18933646">
            <a:off x="5425117" y="3496560"/>
            <a:ext cx="986043" cy="5644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2443BC-0E05-4E14-B8F6-47B8CE02EF02}"/>
              </a:ext>
            </a:extLst>
          </p:cNvPr>
          <p:cNvSpPr/>
          <p:nvPr/>
        </p:nvSpPr>
        <p:spPr>
          <a:xfrm>
            <a:off x="6404609" y="3698658"/>
            <a:ext cx="2912731" cy="1120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CRM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2240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822C82-7964-4671-A5C7-C7757D814E42}"/>
              </a:ext>
            </a:extLst>
          </p:cNvPr>
          <p:cNvSpPr/>
          <p:nvPr/>
        </p:nvSpPr>
        <p:spPr>
          <a:xfrm>
            <a:off x="4275003" y="278854"/>
            <a:ext cx="3523848" cy="6336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Server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B6332-3ECE-44DA-9EEA-DE7512EF82CD}"/>
              </a:ext>
            </a:extLst>
          </p:cNvPr>
          <p:cNvSpPr/>
          <p:nvPr/>
        </p:nvSpPr>
        <p:spPr>
          <a:xfrm>
            <a:off x="4609675" y="1125740"/>
            <a:ext cx="2912731" cy="2355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Console</a:t>
            </a:r>
            <a:endParaRPr lang="fr-FR" sz="1400" dirty="0"/>
          </a:p>
          <a:p>
            <a:r>
              <a:rPr lang="fr-FR" sz="1400" dirty="0"/>
              <a:t>Configuration (Serveurs, …)</a:t>
            </a:r>
          </a:p>
          <a:p>
            <a:r>
              <a:rPr lang="fr-FR" sz="1400" dirty="0"/>
              <a:t>Acteurs</a:t>
            </a:r>
          </a:p>
          <a:p>
            <a:r>
              <a:rPr lang="fr-FR" sz="1400" dirty="0"/>
              <a:t>Structures (in, exposé, out)</a:t>
            </a:r>
          </a:p>
          <a:p>
            <a:r>
              <a:rPr lang="fr-FR" sz="1400" dirty="0"/>
              <a:t>Actions</a:t>
            </a:r>
          </a:p>
          <a:p>
            <a:r>
              <a:rPr lang="fr-FR" sz="1400" dirty="0"/>
              <a:t>Workflows</a:t>
            </a:r>
          </a:p>
          <a:p>
            <a:r>
              <a:rPr lang="fr-FR" sz="1400" dirty="0"/>
              <a:t>Traductions (Langage, bundle)</a:t>
            </a:r>
          </a:p>
          <a:p>
            <a:r>
              <a:rPr lang="fr-FR" sz="1400" dirty="0"/>
              <a:t>Interfaces (component, interfaces)</a:t>
            </a:r>
          </a:p>
          <a:p>
            <a:r>
              <a:rPr lang="fr-FR" sz="1400" dirty="0"/>
              <a:t>Sécurité (Rôle, Permissions)</a:t>
            </a:r>
          </a:p>
          <a:p>
            <a:endParaRPr lang="fr-F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E896D-1B3A-4161-868F-160F2F255C5E}"/>
              </a:ext>
            </a:extLst>
          </p:cNvPr>
          <p:cNvSpPr/>
          <p:nvPr/>
        </p:nvSpPr>
        <p:spPr>
          <a:xfrm>
            <a:off x="453718" y="278854"/>
            <a:ext cx="3531264" cy="6336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 err="1"/>
              <a:t>Hosteur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DD62F-D6FE-4997-885F-9A9816EBF9E9}"/>
              </a:ext>
            </a:extLst>
          </p:cNvPr>
          <p:cNvSpPr/>
          <p:nvPr/>
        </p:nvSpPr>
        <p:spPr>
          <a:xfrm>
            <a:off x="744872" y="1130095"/>
            <a:ext cx="2912731" cy="2355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Console</a:t>
            </a:r>
            <a:endParaRPr lang="fr-FR" sz="1400" dirty="0"/>
          </a:p>
          <a:p>
            <a:r>
              <a:rPr lang="fr-FR" sz="1400" dirty="0"/>
              <a:t>Configuration (Serveurs, …)</a:t>
            </a:r>
          </a:p>
          <a:p>
            <a:r>
              <a:rPr lang="fr-FR" sz="1400" dirty="0"/>
              <a:t>Acteurs</a:t>
            </a:r>
          </a:p>
          <a:p>
            <a:r>
              <a:rPr lang="fr-FR" sz="1400" dirty="0"/>
              <a:t>Structures (in, exposé, out)</a:t>
            </a:r>
          </a:p>
          <a:p>
            <a:r>
              <a:rPr lang="fr-FR" sz="1400" dirty="0"/>
              <a:t>Actions</a:t>
            </a:r>
          </a:p>
          <a:p>
            <a:r>
              <a:rPr lang="fr-FR" sz="1400" dirty="0"/>
              <a:t>Workflows</a:t>
            </a:r>
          </a:p>
          <a:p>
            <a:r>
              <a:rPr lang="fr-FR" sz="1400" dirty="0"/>
              <a:t>Traductions (Langage, bundle)</a:t>
            </a:r>
          </a:p>
          <a:p>
            <a:r>
              <a:rPr lang="fr-FR" sz="1400" dirty="0"/>
              <a:t>Interfaces (component, interfaces)</a:t>
            </a:r>
          </a:p>
          <a:p>
            <a:r>
              <a:rPr lang="fr-FR" sz="1400" dirty="0"/>
              <a:t>Sécurité (Rôle, Permissions)</a:t>
            </a:r>
          </a:p>
          <a:p>
            <a:endParaRPr lang="fr-F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7B880-733B-4027-8ED7-357A39938DD3}"/>
              </a:ext>
            </a:extLst>
          </p:cNvPr>
          <p:cNvSpPr txBox="1"/>
          <p:nvPr/>
        </p:nvSpPr>
        <p:spPr>
          <a:xfrm>
            <a:off x="494873" y="711196"/>
            <a:ext cx="3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d’ héberger les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FAE70-83A7-4574-982B-38F620BE15D7}"/>
              </a:ext>
            </a:extLst>
          </p:cNvPr>
          <p:cNvSpPr txBox="1"/>
          <p:nvPr/>
        </p:nvSpPr>
        <p:spPr>
          <a:xfrm>
            <a:off x="4609675" y="711196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stocker les entités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9B84B9F-772F-4858-8030-781BD6FF0810}"/>
              </a:ext>
            </a:extLst>
          </p:cNvPr>
          <p:cNvSpPr/>
          <p:nvPr/>
        </p:nvSpPr>
        <p:spPr>
          <a:xfrm>
            <a:off x="3510837" y="2167467"/>
            <a:ext cx="1151470" cy="5644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B5682-880F-43FD-9743-6EA85A9EF65F}"/>
              </a:ext>
            </a:extLst>
          </p:cNvPr>
          <p:cNvSpPr/>
          <p:nvPr/>
        </p:nvSpPr>
        <p:spPr>
          <a:xfrm>
            <a:off x="744872" y="3772166"/>
            <a:ext cx="2912731" cy="2355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CRM</a:t>
            </a:r>
            <a:endParaRPr lang="fr-FR" sz="1400" dirty="0"/>
          </a:p>
          <a:p>
            <a:r>
              <a:rPr lang="fr-FR" sz="1400" dirty="0"/>
              <a:t>Configuration (Serveurs, …)</a:t>
            </a:r>
          </a:p>
          <a:p>
            <a:r>
              <a:rPr lang="fr-FR" sz="1400" dirty="0"/>
              <a:t>Acteurs</a:t>
            </a:r>
          </a:p>
          <a:p>
            <a:r>
              <a:rPr lang="fr-FR" sz="1400" dirty="0"/>
              <a:t>Structures (in, exposé, out)</a:t>
            </a:r>
          </a:p>
          <a:p>
            <a:r>
              <a:rPr lang="fr-FR" sz="1400" dirty="0"/>
              <a:t>Actions</a:t>
            </a:r>
          </a:p>
          <a:p>
            <a:r>
              <a:rPr lang="fr-FR" sz="1400" dirty="0"/>
              <a:t>Workflows</a:t>
            </a:r>
          </a:p>
          <a:p>
            <a:r>
              <a:rPr lang="fr-FR" sz="1400" dirty="0"/>
              <a:t>Traductions (Langage, bundle)</a:t>
            </a:r>
          </a:p>
          <a:p>
            <a:r>
              <a:rPr lang="fr-FR" sz="1400" dirty="0"/>
              <a:t>Interfaces (component, interfaces)</a:t>
            </a:r>
          </a:p>
          <a:p>
            <a:r>
              <a:rPr lang="fr-FR" sz="1400" dirty="0"/>
              <a:t>Sécurité (Rôle, Permissions)</a:t>
            </a:r>
          </a:p>
          <a:p>
            <a:endParaRPr lang="fr-F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1CE47-00A0-447A-9015-C409348D6911}"/>
              </a:ext>
            </a:extLst>
          </p:cNvPr>
          <p:cNvSpPr/>
          <p:nvPr/>
        </p:nvSpPr>
        <p:spPr>
          <a:xfrm>
            <a:off x="4580561" y="3818850"/>
            <a:ext cx="2912731" cy="2355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CRM</a:t>
            </a:r>
            <a:endParaRPr lang="fr-FR" sz="1400" dirty="0"/>
          </a:p>
          <a:p>
            <a:r>
              <a:rPr lang="fr-FR" sz="1400" dirty="0"/>
              <a:t>Configuration (Serveurs, …)</a:t>
            </a:r>
          </a:p>
          <a:p>
            <a:r>
              <a:rPr lang="fr-FR" sz="1400" dirty="0"/>
              <a:t>Acteurs</a:t>
            </a:r>
          </a:p>
          <a:p>
            <a:r>
              <a:rPr lang="fr-FR" sz="1400" dirty="0"/>
              <a:t>Structures (in, exposé, out)</a:t>
            </a:r>
          </a:p>
          <a:p>
            <a:r>
              <a:rPr lang="fr-FR" sz="1400" dirty="0"/>
              <a:t>Actions</a:t>
            </a:r>
          </a:p>
          <a:p>
            <a:r>
              <a:rPr lang="fr-FR" sz="1400" dirty="0"/>
              <a:t>Workflows</a:t>
            </a:r>
          </a:p>
          <a:p>
            <a:r>
              <a:rPr lang="fr-FR" sz="1400" dirty="0"/>
              <a:t>Traductions (Langage, bundle)</a:t>
            </a:r>
          </a:p>
          <a:p>
            <a:r>
              <a:rPr lang="fr-FR" sz="1400" dirty="0"/>
              <a:t>Interfaces (component, interfaces)</a:t>
            </a:r>
          </a:p>
          <a:p>
            <a:r>
              <a:rPr lang="fr-FR" sz="1400" dirty="0"/>
              <a:t>Sécurité (Rôle, Permissions)</a:t>
            </a:r>
          </a:p>
          <a:p>
            <a:endParaRPr lang="fr-FR" sz="1400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4BD5C131-F590-48DF-AA64-27422DB975AE}"/>
              </a:ext>
            </a:extLst>
          </p:cNvPr>
          <p:cNvSpPr/>
          <p:nvPr/>
        </p:nvSpPr>
        <p:spPr>
          <a:xfrm>
            <a:off x="3531072" y="4769556"/>
            <a:ext cx="1151470" cy="5644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5F1E8D0-AF57-4C33-B673-DD0AF2D72CE2}"/>
              </a:ext>
            </a:extLst>
          </p:cNvPr>
          <p:cNvSpPr/>
          <p:nvPr/>
        </p:nvSpPr>
        <p:spPr>
          <a:xfrm rot="2656137">
            <a:off x="3572937" y="3235463"/>
            <a:ext cx="1151470" cy="5644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86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3E896D-1B3A-4161-868F-160F2F255C5E}"/>
              </a:ext>
            </a:extLst>
          </p:cNvPr>
          <p:cNvSpPr/>
          <p:nvPr/>
        </p:nvSpPr>
        <p:spPr>
          <a:xfrm>
            <a:off x="148914" y="132097"/>
            <a:ext cx="11343171" cy="6336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DD62F-D6FE-4997-885F-9A9816EBF9E9}"/>
              </a:ext>
            </a:extLst>
          </p:cNvPr>
          <p:cNvSpPr/>
          <p:nvPr/>
        </p:nvSpPr>
        <p:spPr>
          <a:xfrm>
            <a:off x="293312" y="872684"/>
            <a:ext cx="2648617" cy="5234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n>
                  <a:solidFill>
                    <a:schemeClr val="accent1"/>
                  </a:solidFill>
                </a:ln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Screen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Workflows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B5682-880F-43FD-9743-6EA85A9EF65F}"/>
              </a:ext>
            </a:extLst>
          </p:cNvPr>
          <p:cNvSpPr/>
          <p:nvPr/>
        </p:nvSpPr>
        <p:spPr>
          <a:xfrm>
            <a:off x="3070570" y="850143"/>
            <a:ext cx="8184451" cy="52571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CRM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D26BD-B566-4C7D-81D1-91CDEBDE899D}"/>
              </a:ext>
            </a:extLst>
          </p:cNvPr>
          <p:cNvSpPr/>
          <p:nvPr/>
        </p:nvSpPr>
        <p:spPr>
          <a:xfrm>
            <a:off x="293312" y="285701"/>
            <a:ext cx="10961709" cy="410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b="1" dirty="0"/>
              <a:t>CRM / Actors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11986-DFF2-49A9-9F7F-C22D4AB08D23}"/>
              </a:ext>
            </a:extLst>
          </p:cNvPr>
          <p:cNvSpPr/>
          <p:nvPr/>
        </p:nvSpPr>
        <p:spPr>
          <a:xfrm>
            <a:off x="298955" y="280482"/>
            <a:ext cx="1857217" cy="411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Applications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D2811C-DED9-456A-9C42-F914766B71E3}"/>
              </a:ext>
            </a:extLst>
          </p:cNvPr>
          <p:cNvSpPr/>
          <p:nvPr/>
        </p:nvSpPr>
        <p:spPr>
          <a:xfrm>
            <a:off x="2151705" y="280482"/>
            <a:ext cx="1857217" cy="411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Menu 2</a:t>
            </a:r>
            <a:endParaRPr lang="fr-FR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05D057-0AC7-4852-82D6-A71569E96E15}"/>
              </a:ext>
            </a:extLst>
          </p:cNvPr>
          <p:cNvSpPr/>
          <p:nvPr/>
        </p:nvSpPr>
        <p:spPr>
          <a:xfrm>
            <a:off x="3075039" y="861395"/>
            <a:ext cx="8179982" cy="939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                                                                           </a:t>
            </a:r>
            <a:r>
              <a:rPr lang="fr-FR" sz="1400" b="1" dirty="0" err="1"/>
              <a:t>Ribbon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27CC1-1266-4D75-BBDB-CC63C3531852}"/>
              </a:ext>
            </a:extLst>
          </p:cNvPr>
          <p:cNvSpPr/>
          <p:nvPr/>
        </p:nvSpPr>
        <p:spPr>
          <a:xfrm>
            <a:off x="3076216" y="868107"/>
            <a:ext cx="1857217" cy="365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Panel 1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27649-AB64-48D3-8E0D-B3C40F237E10}"/>
              </a:ext>
            </a:extLst>
          </p:cNvPr>
          <p:cNvSpPr/>
          <p:nvPr/>
        </p:nvSpPr>
        <p:spPr>
          <a:xfrm>
            <a:off x="4933433" y="863530"/>
            <a:ext cx="1857217" cy="365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Panel 2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835A03-6BAE-4A12-984C-6851E3FBC2D4}"/>
              </a:ext>
            </a:extLst>
          </p:cNvPr>
          <p:cNvSpPr/>
          <p:nvPr/>
        </p:nvSpPr>
        <p:spPr>
          <a:xfrm>
            <a:off x="3070571" y="1237735"/>
            <a:ext cx="8184759" cy="597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Panel 1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62BA55-8B70-48C8-AB1C-8BA4D57B3848}"/>
              </a:ext>
            </a:extLst>
          </p:cNvPr>
          <p:cNvSpPr/>
          <p:nvPr/>
        </p:nvSpPr>
        <p:spPr>
          <a:xfrm>
            <a:off x="3080682" y="1233157"/>
            <a:ext cx="1276829" cy="601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Tool Bloc 1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C8FD8D-FB86-421B-B45E-55AD2A6B42C2}"/>
              </a:ext>
            </a:extLst>
          </p:cNvPr>
          <p:cNvSpPr/>
          <p:nvPr/>
        </p:nvSpPr>
        <p:spPr>
          <a:xfrm>
            <a:off x="4357511" y="1233157"/>
            <a:ext cx="2433139" cy="601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endParaRPr lang="fr-FR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DF6526-3074-4123-9D76-6CFFF4CB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0314"/>
              </p:ext>
            </p:extLst>
          </p:nvPr>
        </p:nvGraphicFramePr>
        <p:xfrm>
          <a:off x="3088943" y="1998904"/>
          <a:ext cx="514066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679">
                  <a:extLst>
                    <a:ext uri="{9D8B030D-6E8A-4147-A177-3AD203B41FA5}">
                      <a16:colId xmlns:a16="http://schemas.microsoft.com/office/drawing/2014/main" val="3636126959"/>
                    </a:ext>
                  </a:extLst>
                </a:gridCol>
                <a:gridCol w="891822">
                  <a:extLst>
                    <a:ext uri="{9D8B030D-6E8A-4147-A177-3AD203B41FA5}">
                      <a16:colId xmlns:a16="http://schemas.microsoft.com/office/drawing/2014/main" val="394618892"/>
                    </a:ext>
                  </a:extLst>
                </a:gridCol>
                <a:gridCol w="522830">
                  <a:extLst>
                    <a:ext uri="{9D8B030D-6E8A-4147-A177-3AD203B41FA5}">
                      <a16:colId xmlns:a16="http://schemas.microsoft.com/office/drawing/2014/main" val="3457998907"/>
                    </a:ext>
                  </a:extLst>
                </a:gridCol>
                <a:gridCol w="856777">
                  <a:extLst>
                    <a:ext uri="{9D8B030D-6E8A-4147-A177-3AD203B41FA5}">
                      <a16:colId xmlns:a16="http://schemas.microsoft.com/office/drawing/2014/main" val="684392706"/>
                    </a:ext>
                  </a:extLst>
                </a:gridCol>
                <a:gridCol w="856777">
                  <a:extLst>
                    <a:ext uri="{9D8B030D-6E8A-4147-A177-3AD203B41FA5}">
                      <a16:colId xmlns:a16="http://schemas.microsoft.com/office/drawing/2014/main" val="3143680910"/>
                    </a:ext>
                  </a:extLst>
                </a:gridCol>
                <a:gridCol w="856777">
                  <a:extLst>
                    <a:ext uri="{9D8B030D-6E8A-4147-A177-3AD203B41FA5}">
                      <a16:colId xmlns:a16="http://schemas.microsoft.com/office/drawing/2014/main" val="1730560588"/>
                    </a:ext>
                  </a:extLst>
                </a:gridCol>
              </a:tblGrid>
              <a:tr h="201860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Status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48067"/>
                  </a:ext>
                </a:extLst>
              </a:tr>
              <a:tr h="201860">
                <a:tc>
                  <a:txBody>
                    <a:bodyPr/>
                    <a:lstStyle/>
                    <a:p>
                      <a:r>
                        <a:rPr lang="fr-FR" dirty="0" err="1"/>
                        <a:t>My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44431"/>
                  </a:ext>
                </a:extLst>
              </a:tr>
              <a:tr h="20186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1931"/>
                  </a:ext>
                </a:extLst>
              </a:tr>
              <a:tr h="20186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98874"/>
                  </a:ext>
                </a:extLst>
              </a:tr>
              <a:tr h="20186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1823"/>
                  </a:ext>
                </a:extLst>
              </a:tr>
              <a:tr h="20186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49242"/>
                  </a:ext>
                </a:extLst>
              </a:tr>
              <a:tr h="20186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18977"/>
                  </a:ext>
                </a:extLst>
              </a:tr>
              <a:tr h="20186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3103"/>
                  </a:ext>
                </a:extLst>
              </a:tr>
              <a:tr h="20186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85333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20EBB7B3-3A78-4411-AB61-855DE09447A5}"/>
              </a:ext>
            </a:extLst>
          </p:cNvPr>
          <p:cNvSpPr/>
          <p:nvPr/>
        </p:nvSpPr>
        <p:spPr>
          <a:xfrm>
            <a:off x="8398934" y="1998904"/>
            <a:ext cx="2686756" cy="3950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 err="1"/>
              <a:t>Property</a:t>
            </a:r>
            <a:r>
              <a:rPr lang="fr-FR" sz="1400" b="1" dirty="0"/>
              <a:t> </a:t>
            </a:r>
            <a:r>
              <a:rPr lang="fr-FR" sz="1400" b="1" dirty="0" err="1"/>
              <a:t>grid</a:t>
            </a:r>
            <a:endParaRPr lang="fr-FR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BCCCEF-016C-45F9-8FD2-38437A4AE415}"/>
              </a:ext>
            </a:extLst>
          </p:cNvPr>
          <p:cNvSpPr/>
          <p:nvPr/>
        </p:nvSpPr>
        <p:spPr>
          <a:xfrm>
            <a:off x="5102576" y="1451877"/>
            <a:ext cx="1460861" cy="306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b="1" dirty="0"/>
              <a:t>_</a:t>
            </a:r>
            <a:endParaRPr lang="fr-FR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D0FE37-ED88-4469-8B6B-BC0A89AC2839}"/>
              </a:ext>
            </a:extLst>
          </p:cNvPr>
          <p:cNvSpPr txBox="1"/>
          <p:nvPr/>
        </p:nvSpPr>
        <p:spPr>
          <a:xfrm>
            <a:off x="4446271" y="1433687"/>
            <a:ext cx="7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Filter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F116005-A22F-4485-B6DA-40753014B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7" y="1563419"/>
            <a:ext cx="283464" cy="2834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E92C4D2-313F-4162-BCAB-9536A8634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97" y="1563419"/>
            <a:ext cx="283464" cy="28346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67AEDF-9D4A-44FA-A3EE-D0537E406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57" y="904323"/>
            <a:ext cx="283464" cy="283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34307A9-D898-45A2-ACEC-AB1931B5A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74" y="904323"/>
            <a:ext cx="283464" cy="283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6E7744E-A107-4EC4-A30D-6C2417628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25" y="2035716"/>
            <a:ext cx="283464" cy="28346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E9061F1-7488-4B30-820C-65E0C145BB2A}"/>
              </a:ext>
            </a:extLst>
          </p:cNvPr>
          <p:cNvSpPr/>
          <p:nvPr/>
        </p:nvSpPr>
        <p:spPr>
          <a:xfrm>
            <a:off x="6790650" y="1228580"/>
            <a:ext cx="3932211" cy="601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endParaRPr lang="fr-FR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5594A7-E0FB-421D-A934-164E66A269CA}"/>
              </a:ext>
            </a:extLst>
          </p:cNvPr>
          <p:cNvSpPr/>
          <p:nvPr/>
        </p:nvSpPr>
        <p:spPr>
          <a:xfrm>
            <a:off x="7670662" y="1447104"/>
            <a:ext cx="1460861" cy="306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4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239D4D5-32F1-40D3-9093-87DD9B805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087" y="1484530"/>
            <a:ext cx="283464" cy="2834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97AE02E-204C-42B9-8F62-1C6270329475}"/>
              </a:ext>
            </a:extLst>
          </p:cNvPr>
          <p:cNvSpPr/>
          <p:nvPr/>
        </p:nvSpPr>
        <p:spPr>
          <a:xfrm>
            <a:off x="9300794" y="2475185"/>
            <a:ext cx="1460861" cy="306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b="1" dirty="0" err="1"/>
              <a:t>My</a:t>
            </a:r>
            <a:r>
              <a:rPr lang="fr-FR" sz="1400" b="1" dirty="0"/>
              <a:t> </a:t>
            </a:r>
            <a:r>
              <a:rPr lang="fr-FR" sz="1400" b="1" dirty="0" err="1"/>
              <a:t>name</a:t>
            </a:r>
            <a:endParaRPr lang="fr-FR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024D2E-5BB5-4C4B-84DE-38480079EE2C}"/>
              </a:ext>
            </a:extLst>
          </p:cNvPr>
          <p:cNvSpPr txBox="1"/>
          <p:nvPr/>
        </p:nvSpPr>
        <p:spPr>
          <a:xfrm>
            <a:off x="8499246" y="2443525"/>
            <a:ext cx="8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6B85AA-93F5-43A3-ABA9-2039D267A0FA}"/>
              </a:ext>
            </a:extLst>
          </p:cNvPr>
          <p:cNvSpPr/>
          <p:nvPr/>
        </p:nvSpPr>
        <p:spPr>
          <a:xfrm>
            <a:off x="9300794" y="2983126"/>
            <a:ext cx="1460861" cy="306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4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E8C040E-D17F-4AA0-BA8C-A8956D281D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219" y="3020552"/>
            <a:ext cx="283464" cy="28346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DB09A82-5E7F-4B44-B9A7-C3FF735DCC69}"/>
              </a:ext>
            </a:extLst>
          </p:cNvPr>
          <p:cNvSpPr txBox="1"/>
          <p:nvPr/>
        </p:nvSpPr>
        <p:spPr>
          <a:xfrm>
            <a:off x="8492974" y="2945162"/>
            <a:ext cx="8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Status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34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216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Gael BEARD</dc:creator>
  <cp:lastModifiedBy>Gael BEARD</cp:lastModifiedBy>
  <cp:revision>14</cp:revision>
  <dcterms:created xsi:type="dcterms:W3CDTF">2017-09-25T05:47:22Z</dcterms:created>
  <dcterms:modified xsi:type="dcterms:W3CDTF">2017-09-25T17:03:04Z</dcterms:modified>
</cp:coreProperties>
</file>