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05DC-50EA-AD02-908F-CA9109B0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72F3E1-F83A-DBB6-6496-2881FF301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684E2-9DEB-23EB-43D2-363B685F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06580-63CD-48D0-4137-72AD9041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FCB073-8708-3B07-089D-A7EFC51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6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17F6A-81FC-7F2C-E254-4CDD1BAC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591D3-002D-EE15-AAB2-3555C6A9B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43B7EA-AEDF-C91F-450C-C510EE8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20BF6A-5EB0-598D-9B3D-0511DF2F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9F8B1-A9A4-5CDA-FA49-70177463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33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E5B49-D7B5-F399-3C67-59AFBDF0B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692A67-CB8B-C402-C7AD-3EB58C90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1D9FA7-DF91-B8DE-F50C-D18FA426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3AD68B-DA7F-1082-0BDF-1883450C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CEECC4-482C-3D2C-6DDD-3A5DA9BB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21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A0D47-5710-123E-4FAC-907E01E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86F08-5F75-C474-232D-0E3C35D50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FA1AC-BE37-CF34-7026-5B498087A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1236A-347F-1996-78C0-B8E85D99A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9C1E7-74BB-7CAC-0EC0-AF3E6196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3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37AE2-7AFD-CD5C-216D-77352E81A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866D8-89C0-A2B1-3C5A-A4756F98E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50CA06-63D6-6716-A90C-DDCD7A5B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E5A834-17D8-1737-4617-8FE513A9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D60FA-FE84-2A18-9419-D80E8808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96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00966-7942-71BE-AC41-F981CA53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C42C3-5922-9646-D8B0-F6968027F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DCA9CF-DE51-38D8-6079-A0C0898D1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B8D86-0488-CECE-CD57-D46CA488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62AF2-3360-2BE1-9534-C3B8FCE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79647-8F51-DC38-C7A7-5B73F3E3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6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2CE4F-EE87-3FE8-DC27-CE2523EC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3D054-7891-B291-8AC2-5DC94C299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CBF65E-C373-C898-AA1A-AD0704D5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780BD5-4E80-E69D-A8A1-B5E02EE2DB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A504FC-42F8-625C-2D39-DAA1D6FD7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B018F7-7C92-C34D-D3AB-8825C34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3C72DB-97E6-0CD7-C0C7-1679C75D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37F80-1EDD-B9AE-80D1-6E7AE061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95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77452-E65A-EFCA-46B4-A3B3EDAE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B217B6-3C6B-765F-F90E-E54149B1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7CDF30-0A11-35AF-03C3-98B6FDBD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FC0528-CF21-B7A8-23C9-B63A0C8B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82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1E8FCF-5AA0-F651-BC0B-44C797AB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2754A5-EBCD-B0D6-8225-AB2A124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81FD5E-F696-5F3D-96E0-D0C5DEEC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713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4E2-8955-38E2-417D-4CFC9467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5B5B1E-0003-1624-9F4E-4300A0EC8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C3BD17-B61D-5057-B2C2-07BE4396C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1DC0F-F715-8D87-2983-FF166A65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C0175B-637A-241C-F1E8-2DC2F802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3F984-E3E8-00FA-96B9-4DC77D62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42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5399B-B8C1-7B04-C1C5-844BFFC6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ECB21B-C268-EB09-DE23-39319BF0F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872901-6965-0153-A4A8-603C2229E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EC276-9EA8-C362-4800-94CC3C05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FCE200-72DF-0A45-77C5-63284A2E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8DCA3C-8473-941D-7851-5A163B25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9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3E8491-C3EF-4A9C-3EAF-E2BDD5D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A8ACEE-22B5-EF33-87A6-42387854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AC5382-F512-D473-12CA-0B4B3DFDE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E745E-42FB-4062-B975-D8DA77F9ADCB}" type="datetimeFigureOut">
              <a:rPr lang="es-MX" smtClean="0"/>
              <a:t>20/02/2023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625048-E8EC-7E2B-DCAF-928228243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2BAC4-4870-2866-9468-A18B904C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999F-749E-455E-81E3-B5FF86DFBE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881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7F6106D-DF53-DC19-D66A-985B1D8851CB}"/>
              </a:ext>
            </a:extLst>
          </p:cNvPr>
          <p:cNvSpPr/>
          <p:nvPr/>
        </p:nvSpPr>
        <p:spPr>
          <a:xfrm>
            <a:off x="1271240" y="1784195"/>
            <a:ext cx="1293540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CONTACTO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8D3847-047E-BA62-F7F7-23E34E662D74}"/>
              </a:ext>
            </a:extLst>
          </p:cNvPr>
          <p:cNvSpPr/>
          <p:nvPr/>
        </p:nvSpPr>
        <p:spPr>
          <a:xfrm>
            <a:off x="1271240" y="2471853"/>
            <a:ext cx="1293540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4881BC0-23A5-211D-69F5-4E188725F674}"/>
              </a:ext>
            </a:extLst>
          </p:cNvPr>
          <p:cNvSpPr/>
          <p:nvPr/>
        </p:nvSpPr>
        <p:spPr>
          <a:xfrm>
            <a:off x="3018264" y="1945887"/>
            <a:ext cx="1293540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23F3F1-7BCD-873A-89B8-1845A7C3D777}"/>
              </a:ext>
            </a:extLst>
          </p:cNvPr>
          <p:cNvSpPr/>
          <p:nvPr/>
        </p:nvSpPr>
        <p:spPr>
          <a:xfrm>
            <a:off x="3029415" y="2661422"/>
            <a:ext cx="1293540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GALERIA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C183D0-C4D3-011D-4FCC-08B54E7F71F9}"/>
              </a:ext>
            </a:extLst>
          </p:cNvPr>
          <p:cNvSpPr/>
          <p:nvPr/>
        </p:nvSpPr>
        <p:spPr>
          <a:xfrm>
            <a:off x="1457094" y="3620429"/>
            <a:ext cx="1464526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ALIUMENTOS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3E11D30-FB92-004B-12AC-74610C421D14}"/>
              </a:ext>
            </a:extLst>
          </p:cNvPr>
          <p:cNvSpPr/>
          <p:nvPr/>
        </p:nvSpPr>
        <p:spPr>
          <a:xfrm>
            <a:off x="3107474" y="3639014"/>
            <a:ext cx="1464525" cy="32338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ACCESORIOS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0152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</cp:revision>
  <dcterms:created xsi:type="dcterms:W3CDTF">2023-02-20T13:42:00Z</dcterms:created>
  <dcterms:modified xsi:type="dcterms:W3CDTF">2023-02-20T14:01:01Z</dcterms:modified>
</cp:coreProperties>
</file>