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B2F-CDD1-4702-9AEF-C89C2BAFF7B4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6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B2F-CDD1-4702-9AEF-C89C2BAFF7B4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28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B2F-CDD1-4702-9AEF-C89C2BAFF7B4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274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B2F-CDD1-4702-9AEF-C89C2BAFF7B4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35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B2F-CDD1-4702-9AEF-C89C2BAFF7B4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207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B2F-CDD1-4702-9AEF-C89C2BAFF7B4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155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B2F-CDD1-4702-9AEF-C89C2BAFF7B4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97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B2F-CDD1-4702-9AEF-C89C2BAFF7B4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485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B2F-CDD1-4702-9AEF-C89C2BAFF7B4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04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B2F-CDD1-4702-9AEF-C89C2BAFF7B4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03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B2F-CDD1-4702-9AEF-C89C2BAFF7B4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B2F-CDD1-4702-9AEF-C89C2BAFF7B4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90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B2F-CDD1-4702-9AEF-C89C2BAFF7B4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34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B2F-CDD1-4702-9AEF-C89C2BAFF7B4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41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B2F-CDD1-4702-9AEF-C89C2BAFF7B4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21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B2F-CDD1-4702-9AEF-C89C2BAFF7B4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65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B2F-CDD1-4702-9AEF-C89C2BAFF7B4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12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E9CB2F-CDD1-4702-9AEF-C89C2BAFF7B4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83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SORTIR.COM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de projet</a:t>
            </a:r>
          </a:p>
        </p:txBody>
      </p:sp>
    </p:spTree>
    <p:extLst>
      <p:ext uri="{BB962C8B-B14F-4D97-AF65-F5344CB8AC3E}">
        <p14:creationId xmlns:p14="http://schemas.microsoft.com/office/powerpoint/2010/main" val="16609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PRESENTATION DE L’EQUIPE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Gael</a:t>
            </a:r>
            <a:r>
              <a:rPr lang="fr-FR" dirty="0" smtClean="0"/>
              <a:t> HERAMBOURG</a:t>
            </a:r>
          </a:p>
          <a:p>
            <a:r>
              <a:rPr lang="fr-FR" dirty="0" smtClean="0"/>
              <a:t>Pierre PINSON</a:t>
            </a:r>
          </a:p>
          <a:p>
            <a:r>
              <a:rPr lang="fr-FR" dirty="0" smtClean="0"/>
              <a:t>Victor AVRON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81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DEMONSTRATION DU SITE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Inscription d’un nouveau membre</a:t>
            </a:r>
          </a:p>
          <a:p>
            <a:r>
              <a:rPr lang="fr-FR" dirty="0" smtClean="0"/>
              <a:t>Découverte des sorties</a:t>
            </a:r>
          </a:p>
          <a:p>
            <a:r>
              <a:rPr lang="fr-FR" dirty="0" smtClean="0"/>
              <a:t>Fonctionnalités de base</a:t>
            </a:r>
          </a:p>
          <a:p>
            <a:r>
              <a:rPr lang="fr-FR" dirty="0" smtClean="0"/>
              <a:t>Navigation</a:t>
            </a:r>
          </a:p>
          <a:p>
            <a:endParaRPr lang="fr-FR" dirty="0"/>
          </a:p>
          <a:p>
            <a:r>
              <a:rPr lang="fr-FR" dirty="0" smtClean="0"/>
              <a:t>Connexion d’un administrateur</a:t>
            </a:r>
          </a:p>
          <a:p>
            <a:r>
              <a:rPr lang="fr-FR" dirty="0" smtClean="0"/>
              <a:t>Gestion Villes et Campus</a:t>
            </a:r>
          </a:p>
          <a:p>
            <a:endParaRPr lang="fr-FR" dirty="0"/>
          </a:p>
          <a:p>
            <a:r>
              <a:rPr lang="fr-FR" dirty="0" smtClean="0"/>
              <a:t>Une fonctionnalité dynamique : modification et suppression des campus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88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CAMPUS	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7798" y="1364565"/>
            <a:ext cx="8946541" cy="5080781"/>
          </a:xfrm>
        </p:spPr>
        <p:txBody>
          <a:bodyPr/>
          <a:lstStyle/>
          <a:p>
            <a:r>
              <a:rPr lang="fr-FR" dirty="0" smtClean="0"/>
              <a:t>Un appel à une fenêtre modale 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Important 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98" y="5725232"/>
            <a:ext cx="7818225" cy="65272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597" y="2096306"/>
            <a:ext cx="7966945" cy="102722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125" y="3320355"/>
            <a:ext cx="7557169" cy="194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CAMPUS</a:t>
            </a:r>
            <a:br>
              <a:rPr lang="fr-FR" dirty="0" smtClean="0"/>
            </a:br>
            <a:r>
              <a:rPr lang="fr-FR" sz="1800" dirty="0" smtClean="0"/>
              <a:t>Première fonction de récupération des données</a:t>
            </a:r>
            <a:endParaRPr lang="fr-FR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587033"/>
          </a:xfrm>
        </p:spPr>
        <p:txBody>
          <a:bodyPr/>
          <a:lstStyle/>
          <a:p>
            <a:r>
              <a:rPr lang="fr-FR" dirty="0" smtClean="0"/>
              <a:t>La fenêtre modale ne contient pas les données du Campus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La confirmation du pop-up déclenche la mise à jour :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70" y="5287879"/>
            <a:ext cx="2806345" cy="13567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432" y="2418694"/>
            <a:ext cx="6627677" cy="23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CAMPUS</a:t>
            </a:r>
            <a:br>
              <a:rPr lang="fr-FR" dirty="0" smtClean="0"/>
            </a:br>
            <a:r>
              <a:rPr lang="fr-FR" sz="1800" dirty="0" smtClean="0"/>
              <a:t>Appel AJAX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données sont maintenant présentes dans la fenêtre modale,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 et sont envoyées au </a:t>
            </a:r>
            <a:r>
              <a:rPr lang="fr-FR" dirty="0" err="1" smtClean="0"/>
              <a:t>controller</a:t>
            </a:r>
            <a:r>
              <a:rPr lang="fr-FR" dirty="0" smtClean="0"/>
              <a:t> via l’appel AJAX :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200" y="2575059"/>
            <a:ext cx="6196205" cy="137107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420" y="4731508"/>
            <a:ext cx="5588546" cy="151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CAMPUS</a:t>
            </a:r>
            <a:br>
              <a:rPr lang="fr-FR" dirty="0" smtClean="0"/>
            </a:br>
            <a:r>
              <a:rPr lang="fr-FR" sz="1800" dirty="0" smtClean="0"/>
              <a:t>Modification de la base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données sont désormais accessibles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On peut lancer l’update par les méthodes du </a:t>
            </a:r>
            <a:r>
              <a:rPr lang="fr-FR" dirty="0" err="1" smtClean="0"/>
              <a:t>Repository</a:t>
            </a:r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306" y="2504701"/>
            <a:ext cx="7285395" cy="210950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441" y="5266926"/>
            <a:ext cx="6057476" cy="119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CAMPUS</a:t>
            </a:r>
            <a:br>
              <a:rPr lang="fr-FR" dirty="0" smtClean="0"/>
            </a:br>
            <a:r>
              <a:rPr lang="fr-FR" sz="1800" dirty="0" smtClean="0"/>
              <a:t>Mise à jour de la page sans rechargement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fonction </a:t>
            </a:r>
            <a:r>
              <a:rPr lang="fr-FR" dirty="0" err="1" smtClean="0"/>
              <a:t>Javascript</a:t>
            </a:r>
            <a:r>
              <a:rPr lang="fr-FR" dirty="0" smtClean="0"/>
              <a:t> peut s’achever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Le tableau est mis à jour de façon dynamique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862" y="2792172"/>
            <a:ext cx="7184461" cy="258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5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DE LA PRESENTATION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Merci pour votre attention.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38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</TotalTime>
  <Words>143</Words>
  <Application>Microsoft Office PowerPoint</Application>
  <PresentationFormat>Grand écran</PresentationFormat>
  <Paragraphs>72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SORTIR.COM</vt:lpstr>
      <vt:lpstr>PRESENTATION DE L’EQUIPE</vt:lpstr>
      <vt:lpstr>DEMONSTRATION DU SITE </vt:lpstr>
      <vt:lpstr>GESTION DES CAMPUS  </vt:lpstr>
      <vt:lpstr>GESTION DES CAMPUS Première fonction de récupération des données</vt:lpstr>
      <vt:lpstr>GESTION DES CAMPUS Appel AJAX</vt:lpstr>
      <vt:lpstr>GESTION DES CAMPUS Modification de la base de données</vt:lpstr>
      <vt:lpstr>GESTION DES CAMPUS Mise à jour de la page sans rechargement</vt:lpstr>
      <vt:lpstr>FIN DE LA PRESENTATION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SORTIR.COM</dc:title>
  <dc:creator>Victor et Fanny</dc:creator>
  <cp:lastModifiedBy>Victor et Fanny</cp:lastModifiedBy>
  <cp:revision>13</cp:revision>
  <dcterms:created xsi:type="dcterms:W3CDTF">2021-02-18T15:03:12Z</dcterms:created>
  <dcterms:modified xsi:type="dcterms:W3CDTF">2021-02-18T17:12:39Z</dcterms:modified>
</cp:coreProperties>
</file>