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1" r:id="rId9"/>
    <p:sldId id="265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D22B9-FD8E-467F-A48B-CCDEB9D2B966}" type="datetimeFigureOut">
              <a:rPr lang="fr-FR" smtClean="0"/>
              <a:t>19/02/2021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0395D-4226-453C-B64E-120102669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184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1746C-E0E7-4759-A10F-6828FAA04512}" type="datetimeFigureOut">
              <a:rPr lang="fr-FR" smtClean="0"/>
              <a:t>19/02/2021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AF95E-790F-4285-A5C7-7098E1AF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403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AF95E-790F-4285-A5C7-7098E1AFC6F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63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AF95E-790F-4285-A5C7-7098E1AFC6F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88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AF95E-790F-4285-A5C7-7098E1AFC6F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42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FA3-C757-46AD-BE3D-08E3097276F1}" type="datetime1">
              <a:rPr lang="fr-FR" smtClean="0"/>
              <a:t>19/02/2021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6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59CE-9F50-43A9-9157-43F81CE2E27A}" type="datetime1">
              <a:rPr lang="fr-FR" smtClean="0"/>
              <a:t>19/02/2021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28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58B4-4403-4905-A3EA-4A7FD48E640E}" type="datetime1">
              <a:rPr lang="fr-FR" smtClean="0"/>
              <a:t>19/02/2021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274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F635-6351-445E-B7C9-B01B15556E9B}" type="datetime1">
              <a:rPr lang="fr-FR" smtClean="0"/>
              <a:t>19/02/2021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35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E0A-8B11-4060-A90F-569F8BFA54FE}" type="datetime1">
              <a:rPr lang="fr-FR" smtClean="0"/>
              <a:t>19/02/2021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207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A75E-3BD3-4813-A533-AD349D2AB470}" type="datetime1">
              <a:rPr lang="fr-FR" smtClean="0"/>
              <a:t>19/02/2021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155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219-66FC-4A6E-BB7A-25077190DD99}" type="datetime1">
              <a:rPr lang="fr-FR" smtClean="0"/>
              <a:t>19/02/2021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97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ECD6-43A5-45DC-8B2A-1C18513C8C5B}" type="datetime1">
              <a:rPr lang="fr-FR" smtClean="0"/>
              <a:t>19/02/2021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485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6EB9-317A-41CB-8322-075DE0FD865E}" type="datetime1">
              <a:rPr lang="fr-FR" smtClean="0"/>
              <a:t>19/02/2021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04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5778-B88E-4449-AACD-EA53B3979885}" type="datetime1">
              <a:rPr lang="fr-FR" smtClean="0"/>
              <a:t>19/02/2021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03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4ACA-1B69-4BF1-8439-DFB2B2532970}" type="datetime1">
              <a:rPr lang="fr-FR" smtClean="0"/>
              <a:t>19/02/2021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9752-430F-4E64-BEA0-08D760E8C4DF}" type="datetime1">
              <a:rPr lang="fr-FR" smtClean="0"/>
              <a:t>19/02/2021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90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141E-1F52-4D7A-80F7-0A81B4FFAB30}" type="datetime1">
              <a:rPr lang="fr-FR" smtClean="0"/>
              <a:t>19/02/2021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34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16B3-80E3-4456-BB7D-C8B19414AF4B}" type="datetime1">
              <a:rPr lang="fr-FR" smtClean="0"/>
              <a:t>19/02/2021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41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46F7-CC81-4989-87A0-F27C9A069D30}" type="datetime1">
              <a:rPr lang="fr-FR" smtClean="0"/>
              <a:t>19/02/2021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21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9A9-E4E6-46F9-8CB2-9FE5A88DD7CC}" type="datetime1">
              <a:rPr lang="fr-FR" smtClean="0"/>
              <a:t>19/02/2021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65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763-0655-49E6-9503-236F3EE8E1F7}" type="datetime1">
              <a:rPr lang="fr-FR" smtClean="0"/>
              <a:t>19/02/2021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12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9FAD5C-3AA2-4437-A50C-F9D79184249A}" type="datetime1">
              <a:rPr lang="fr-FR" smtClean="0"/>
              <a:t>19/02/2021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6E896-8B5D-4594-842C-5B66D894C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83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SORTIR.COM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de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499" y="145491"/>
            <a:ext cx="3897601" cy="260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CAMPUS</a:t>
            </a:r>
            <a:br>
              <a:rPr lang="fr-FR" dirty="0" smtClean="0"/>
            </a:br>
            <a:r>
              <a:rPr lang="fr-FR" sz="1800" dirty="0" smtClean="0"/>
              <a:t>Modification de la base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données sont désormais accessibles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On peut lancer l’update par les méthodes du </a:t>
            </a:r>
            <a:r>
              <a:rPr lang="fr-FR" dirty="0" err="1" smtClean="0"/>
              <a:t>Repository</a:t>
            </a:r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306" y="2504701"/>
            <a:ext cx="7285395" cy="210950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441" y="5266926"/>
            <a:ext cx="6057476" cy="119524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CAMPUS</a:t>
            </a:r>
            <a:br>
              <a:rPr lang="fr-FR" dirty="0" smtClean="0"/>
            </a:br>
            <a:r>
              <a:rPr lang="fr-FR" sz="1800" dirty="0" smtClean="0"/>
              <a:t>Mise à jour de la page sans rechargement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</a:t>
            </a:r>
            <a:r>
              <a:rPr lang="fr-FR" dirty="0" err="1" smtClean="0"/>
              <a:t>Javascript</a:t>
            </a:r>
            <a:r>
              <a:rPr lang="fr-FR" dirty="0" smtClean="0"/>
              <a:t> peut s’achever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Le tableau est mis à jour de façon dynamique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2496751"/>
            <a:ext cx="5300808" cy="190480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337" y="4069135"/>
            <a:ext cx="5572219" cy="147994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301587" y="3599968"/>
            <a:ext cx="35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la fonction Suppression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65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DE LA PRESENTATION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448972"/>
            <a:ext cx="8946541" cy="4799427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algn="ctr"/>
            <a:r>
              <a:rPr lang="fr-FR" dirty="0" smtClean="0"/>
              <a:t>Merci pour votre attention</a:t>
            </a:r>
            <a:r>
              <a:rPr lang="fr-FR" dirty="0" smtClean="0"/>
              <a:t>.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25" y="3144338"/>
            <a:ext cx="5557198" cy="371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PRESENTATION DE L’EQUIPE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Gael</a:t>
            </a:r>
            <a:r>
              <a:rPr lang="fr-FR" dirty="0" smtClean="0"/>
              <a:t> HERAMBOURG</a:t>
            </a:r>
          </a:p>
          <a:p>
            <a:r>
              <a:rPr lang="fr-FR" dirty="0" smtClean="0"/>
              <a:t>Pierre PINSON</a:t>
            </a:r>
          </a:p>
          <a:p>
            <a:r>
              <a:rPr lang="fr-FR" dirty="0" smtClean="0"/>
              <a:t>Victor AVRON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1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UTILISEES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PHP/7.3.21</a:t>
            </a:r>
          </a:p>
          <a:p>
            <a:r>
              <a:rPr lang="fr-FR" dirty="0" smtClean="0"/>
              <a:t>SYMFONY 5.2.3</a:t>
            </a:r>
          </a:p>
          <a:p>
            <a:r>
              <a:rPr lang="fr-FR" dirty="0" smtClean="0"/>
              <a:t>Base de données MySQL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4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DEMONSTRATION DU SITE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Inscription d’un nouveau membre</a:t>
            </a:r>
          </a:p>
          <a:p>
            <a:r>
              <a:rPr lang="fr-FR" dirty="0" smtClean="0"/>
              <a:t>Découverte des sorties</a:t>
            </a:r>
          </a:p>
          <a:p>
            <a:r>
              <a:rPr lang="fr-FR" dirty="0" smtClean="0"/>
              <a:t>Fonctionnalités de base</a:t>
            </a:r>
          </a:p>
          <a:p>
            <a:r>
              <a:rPr lang="fr-FR" dirty="0" smtClean="0"/>
              <a:t>Navigation</a:t>
            </a:r>
          </a:p>
          <a:p>
            <a:endParaRPr lang="fr-FR" dirty="0"/>
          </a:p>
          <a:p>
            <a:r>
              <a:rPr lang="fr-FR" dirty="0" smtClean="0"/>
              <a:t>Connexion d’un administrateur</a:t>
            </a:r>
          </a:p>
          <a:p>
            <a:r>
              <a:rPr lang="fr-FR" dirty="0" smtClean="0"/>
              <a:t>Gestion Villes et Campus</a:t>
            </a:r>
          </a:p>
          <a:p>
            <a:endParaRPr lang="fr-FR" dirty="0"/>
          </a:p>
          <a:p>
            <a:r>
              <a:rPr lang="fr-FR" dirty="0" smtClean="0"/>
              <a:t>Une fonctionnalité dynamique : modification et suppression des campus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8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CAMPUS	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7798" y="1364565"/>
            <a:ext cx="8946541" cy="5080781"/>
          </a:xfrm>
        </p:spPr>
        <p:txBody>
          <a:bodyPr/>
          <a:lstStyle/>
          <a:p>
            <a:r>
              <a:rPr lang="fr-FR" dirty="0" smtClean="0"/>
              <a:t>Un appel à une fenêtre modale 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Important 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598" y="5725232"/>
            <a:ext cx="7818225" cy="65272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597" y="2096306"/>
            <a:ext cx="7966945" cy="102722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125" y="3320355"/>
            <a:ext cx="7557169" cy="194895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8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CAMPUS</a:t>
            </a:r>
            <a:br>
              <a:rPr lang="fr-FR" dirty="0" smtClean="0"/>
            </a:br>
            <a:r>
              <a:rPr lang="fr-FR" sz="1800" dirty="0" smtClean="0"/>
              <a:t>Première fonction de récupération des données</a:t>
            </a:r>
            <a:endParaRPr lang="fr-FR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587033"/>
          </a:xfrm>
        </p:spPr>
        <p:txBody>
          <a:bodyPr/>
          <a:lstStyle/>
          <a:p>
            <a:r>
              <a:rPr lang="fr-FR" dirty="0" smtClean="0"/>
              <a:t>La fenêtre modale ne contient pas les données du Campus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La confirmation du pop-up déclenche la mise à jour 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917" y="5287878"/>
            <a:ext cx="2806345" cy="13567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432" y="2418694"/>
            <a:ext cx="6627677" cy="230373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977" y="5361940"/>
            <a:ext cx="3287761" cy="1282725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6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CAMPUS</a:t>
            </a:r>
            <a:br>
              <a:rPr lang="fr-FR" dirty="0" smtClean="0"/>
            </a:br>
            <a:r>
              <a:rPr lang="fr-FR" sz="1800" dirty="0" smtClean="0"/>
              <a:t>Fenêtres modales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719208"/>
            <a:ext cx="5375551" cy="275588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7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662" y="3798278"/>
            <a:ext cx="5674416" cy="28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CAMPUS</a:t>
            </a:r>
            <a:br>
              <a:rPr lang="fr-FR" dirty="0" smtClean="0"/>
            </a:br>
            <a:r>
              <a:rPr lang="fr-FR" sz="1800" dirty="0" smtClean="0"/>
              <a:t>Appel AJAX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données sont maintenant présentes dans la fenêtre </a:t>
            </a:r>
            <a:r>
              <a:rPr lang="fr-FR" dirty="0" smtClean="0"/>
              <a:t>modale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 smtClean="0"/>
              <a:t>2 méthodes pour l’url de l’appel AJAX : Référence au HTML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01" y="2497295"/>
            <a:ext cx="5519290" cy="122129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501" y="4195605"/>
            <a:ext cx="5263547" cy="142867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2" y="5804273"/>
            <a:ext cx="9537905" cy="59405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4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CAMPUS</a:t>
            </a:r>
            <a:br>
              <a:rPr lang="fr-FR" dirty="0" smtClean="0"/>
            </a:br>
            <a:r>
              <a:rPr lang="fr-FR" sz="1800" dirty="0" smtClean="0"/>
              <a:t>Le Bundle FOS </a:t>
            </a:r>
            <a:r>
              <a:rPr lang="fr-FR" sz="1800" dirty="0" err="1" smtClean="0"/>
              <a:t>JsRouting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Bundle à installer : possibilité d’utiliser des Routes en fichier </a:t>
            </a:r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6E896-8B5D-4594-842C-5B66D894C6AB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22" y="3338423"/>
            <a:ext cx="8747518" cy="204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301</TotalTime>
  <Words>188</Words>
  <Application>Microsoft Office PowerPoint</Application>
  <PresentationFormat>Grand écran</PresentationFormat>
  <Paragraphs>95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SORTIR.COM</vt:lpstr>
      <vt:lpstr>PRESENTATION DE L’EQUIPE</vt:lpstr>
      <vt:lpstr>TECHNOLOGIES UTILISEES</vt:lpstr>
      <vt:lpstr>DEMONSTRATION DU SITE </vt:lpstr>
      <vt:lpstr>GESTION DES CAMPUS  </vt:lpstr>
      <vt:lpstr>GESTION DES CAMPUS Première fonction de récupération des données</vt:lpstr>
      <vt:lpstr>GESTION DES CAMPUS Fenêtres modales</vt:lpstr>
      <vt:lpstr>GESTION DES CAMPUS Appel AJAX</vt:lpstr>
      <vt:lpstr>GESTION DES CAMPUS Le Bundle FOS JsRouting</vt:lpstr>
      <vt:lpstr>GESTION DES CAMPUS Modification de la base de données</vt:lpstr>
      <vt:lpstr>GESTION DES CAMPUS Mise à jour de la page sans rechargement</vt:lpstr>
      <vt:lpstr>FIN DE LA PRESENTATION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SORTIR.COM</dc:title>
  <dc:creator>Victor et Fanny</dc:creator>
  <cp:lastModifiedBy>Victor et Fanny</cp:lastModifiedBy>
  <cp:revision>23</cp:revision>
  <dcterms:created xsi:type="dcterms:W3CDTF">2021-02-18T15:03:12Z</dcterms:created>
  <dcterms:modified xsi:type="dcterms:W3CDTF">2021-02-19T12:08:06Z</dcterms:modified>
</cp:coreProperties>
</file>