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/>
    <p:restoredTop sz="96281"/>
  </p:normalViewPr>
  <p:slideViewPr>
    <p:cSldViewPr snapToGrid="0" snapToObjects="1">
      <p:cViewPr>
        <p:scale>
          <a:sx n="84" d="100"/>
          <a:sy n="84" d="100"/>
        </p:scale>
        <p:origin x="26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275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0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8906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8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5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2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1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2"/>
                </a:solidFill>
                <a:latin typeface="American Typewriter Light" panose="02090304020004020304" pitchFamily="18" charset="77"/>
              </a:defRPr>
            </a:lvl1pPr>
          </a:lstStyle>
          <a:p>
            <a:fld id="{87DE6118-2437-4B30-8E3C-4D2BE6020583}" type="datetimeFigureOut">
              <a:rPr lang="en-US" smtClean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2"/>
                </a:solidFill>
                <a:latin typeface="American Typewriter Light" panose="02090304020004020304" pitchFamily="18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2"/>
                </a:solidFill>
                <a:latin typeface="American Typewriter Light" panose="02090304020004020304" pitchFamily="18" charset="77"/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175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0" i="0" kern="1200" baseline="0">
          <a:solidFill>
            <a:schemeClr val="tx2"/>
          </a:solidFill>
          <a:latin typeface="American Typewriter Light" panose="02090304020004020304" pitchFamily="18" charset="77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b="0" i="0" kern="1200" baseline="0">
          <a:solidFill>
            <a:schemeClr val="tx2"/>
          </a:solidFill>
          <a:latin typeface="American Typewriter Light" panose="02090304020004020304" pitchFamily="18" charset="77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b="0" i="0" kern="1200" baseline="0">
          <a:solidFill>
            <a:schemeClr val="tx2"/>
          </a:solidFill>
          <a:latin typeface="American Typewriter Light" panose="02090304020004020304" pitchFamily="18" charset="77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b="0" i="0" kern="1200" baseline="0">
          <a:solidFill>
            <a:schemeClr val="tx2"/>
          </a:solidFill>
          <a:latin typeface="American Typewriter Light" panose="02090304020004020304" pitchFamily="18" charset="77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b="0" i="0" kern="1200" baseline="0">
          <a:solidFill>
            <a:schemeClr val="tx2"/>
          </a:solidFill>
          <a:latin typeface="American Typewriter Light" panose="02090304020004020304" pitchFamily="18" charset="77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b="0" i="0" kern="1200" baseline="0">
          <a:solidFill>
            <a:schemeClr val="tx2"/>
          </a:solidFill>
          <a:latin typeface="American Typewriter Light" panose="02090304020004020304" pitchFamily="18" charset="77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aelleggd/GaelleGuegand_2_02112020.gi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aelleggd.github.io/GaelleGuegand_2_02112020/index.html" TargetMode="Externa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9FDEF-1F06-7D4D-8E8D-3263B7CD1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>
                <a:latin typeface="American Typewriter Light" panose="02090304020004020304" pitchFamily="18" charset="77"/>
                <a:cs typeface="Al Nile" pitchFamily="2" charset="-78"/>
              </a:rPr>
              <a:t>PROJET </a:t>
            </a:r>
            <a:r>
              <a:rPr lang="fr-FR" sz="6600" dirty="0" err="1">
                <a:latin typeface="American Typewriter Light" panose="02090304020004020304" pitchFamily="18" charset="77"/>
                <a:cs typeface="Al Nile" pitchFamily="2" charset="-78"/>
              </a:rPr>
              <a:t>reservia</a:t>
            </a:r>
            <a:endParaRPr lang="fr-FR" sz="6600" dirty="0">
              <a:latin typeface="American Typewriter Light" panose="02090304020004020304" pitchFamily="18" charset="77"/>
              <a:cs typeface="Al Nile" pitchFamily="2" charset="-78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1F7FD4-E1ED-F04F-B69A-A047FB75C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American Typewriter Light" panose="02090304020004020304" pitchFamily="18" charset="77"/>
              </a:rPr>
              <a:t>Outil de planification de vacances</a:t>
            </a:r>
          </a:p>
        </p:txBody>
      </p:sp>
    </p:spTree>
    <p:extLst>
      <p:ext uri="{BB962C8B-B14F-4D97-AF65-F5344CB8AC3E}">
        <p14:creationId xmlns:p14="http://schemas.microsoft.com/office/powerpoint/2010/main" val="98078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1226-2022-994A-A578-38AE442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2AC63-E3CB-784A-99F6-DEFF9B07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American Typewriter Condensed L" panose="02090306020004020304" pitchFamily="18" charset="77"/>
              </a:rPr>
              <a:t>Découpe de la maquette Desktop</a:t>
            </a:r>
          </a:p>
          <a:p>
            <a:r>
              <a:rPr lang="fr-FR" sz="2400" dirty="0" err="1">
                <a:latin typeface="American Typewriter Condensed L" panose="02090306020004020304" pitchFamily="18" charset="77"/>
              </a:rPr>
              <a:t>Versioning</a:t>
            </a:r>
            <a:r>
              <a:rPr lang="fr-FR" sz="2400" dirty="0">
                <a:latin typeface="American Typewriter Condensed L" panose="02090306020004020304" pitchFamily="18" charset="77"/>
              </a:rPr>
              <a:t> avec GitHub</a:t>
            </a:r>
          </a:p>
          <a:p>
            <a:r>
              <a:rPr lang="fr-FR" sz="2400" dirty="0">
                <a:latin typeface="American Typewriter Condensed L" panose="02090306020004020304" pitchFamily="18" charset="77"/>
              </a:rPr>
              <a:t>Création du HTML</a:t>
            </a:r>
          </a:p>
          <a:p>
            <a:r>
              <a:rPr lang="fr-FR" sz="2400" dirty="0">
                <a:latin typeface="American Typewriter Condensed L" panose="02090306020004020304" pitchFamily="18" charset="77"/>
              </a:rPr>
              <a:t>Création du CSS Desktop</a:t>
            </a:r>
          </a:p>
          <a:p>
            <a:r>
              <a:rPr lang="fr-FR" sz="2400" dirty="0">
                <a:latin typeface="American Typewriter Condensed L" panose="02090306020004020304" pitchFamily="18" charset="77"/>
              </a:rPr>
              <a:t>Gestion du responsive</a:t>
            </a:r>
          </a:p>
          <a:p>
            <a:r>
              <a:rPr lang="fr-FR" sz="2400" dirty="0">
                <a:latin typeface="American Typewriter Condensed L" panose="02090306020004020304" pitchFamily="18" charset="77"/>
              </a:rPr>
              <a:t>Validation du cahier des charges</a:t>
            </a:r>
          </a:p>
          <a:p>
            <a:endParaRPr lang="fr-FR" sz="2400" dirty="0">
              <a:latin typeface="American Typewriter Condensed L" panose="02090306020004020304" pitchFamily="18" charset="77"/>
            </a:endParaRPr>
          </a:p>
        </p:txBody>
      </p:sp>
      <p:pic>
        <p:nvPicPr>
          <p:cNvPr id="7" name="Graphique 6" descr="Présentation avec organigramme">
            <a:extLst>
              <a:ext uri="{FF2B5EF4-FFF2-40B4-BE49-F238E27FC236}">
                <a16:creationId xmlns:a16="http://schemas.microsoft.com/office/drawing/2014/main" id="{D21B0E39-42AA-1646-9023-008B58EB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25374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A5F62-89F8-0F48-B4EF-566EEEF3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Découpe de la maquette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2FAA28-99E1-324F-A3F7-D35B433AB5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865914"/>
            <a:ext cx="3514381" cy="4597983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B7CE5A-1D71-9741-B84A-35DF093C7E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9916" y="1865913"/>
            <a:ext cx="4042884" cy="4597983"/>
          </a:xfrm>
        </p:spPr>
      </p:pic>
      <p:pic>
        <p:nvPicPr>
          <p:cNvPr id="4" name="Graphique 3" descr="Ciseaux">
            <a:extLst>
              <a:ext uri="{FF2B5EF4-FFF2-40B4-BE49-F238E27FC236}">
                <a16:creationId xmlns:a16="http://schemas.microsoft.com/office/drawing/2014/main" id="{CE411ECB-DA9D-C846-BC87-80272DA0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77789">
            <a:off x="7927033" y="4044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7E78B-44A1-4840-BF21-370293E7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11" name="Graphique 10">
            <a:hlinkClick r:id="rId2"/>
            <a:extLst>
              <a:ext uri="{FF2B5EF4-FFF2-40B4-BE49-F238E27FC236}">
                <a16:creationId xmlns:a16="http://schemas.microsoft.com/office/drawing/2014/main" id="{E43D2CCC-F0CB-E342-B655-956981427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9852" y="3962400"/>
            <a:ext cx="755374" cy="755374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AD79F7B-04CC-4E4F-8EE8-A684E9B7E5ED}"/>
              </a:ext>
            </a:extLst>
          </p:cNvPr>
          <p:cNvSpPr txBox="1">
            <a:spLocks/>
          </p:cNvSpPr>
          <p:nvPr/>
        </p:nvSpPr>
        <p:spPr>
          <a:xfrm>
            <a:off x="1371600" y="2590800"/>
            <a:ext cx="4591878" cy="59552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American Typewriter Light" panose="02090304020004020304" pitchFamily="18" charset="77"/>
              </a:rPr>
              <a:t>Création du </a:t>
            </a:r>
            <a:r>
              <a:rPr lang="fr-FR" sz="2400" dirty="0" err="1">
                <a:latin typeface="American Typewriter Light" panose="02090304020004020304" pitchFamily="18" charset="77"/>
              </a:rPr>
              <a:t>repository</a:t>
            </a:r>
            <a:r>
              <a:rPr lang="fr-FR" sz="2400" dirty="0">
                <a:latin typeface="American Typewriter Light" panose="02090304020004020304" pitchFamily="18" charset="77"/>
              </a:rPr>
              <a:t> sur GitHub</a:t>
            </a:r>
          </a:p>
          <a:p>
            <a:pPr marL="0" indent="0">
              <a:buNone/>
            </a:pPr>
            <a:endParaRPr lang="fr-FR" sz="2400" dirty="0">
              <a:latin typeface="American Typewriter Light" panose="02090304020004020304" pitchFamily="18" charset="77"/>
            </a:endParaRPr>
          </a:p>
        </p:txBody>
      </p:sp>
      <p:pic>
        <p:nvPicPr>
          <p:cNvPr id="13" name="Graphique 12">
            <a:hlinkClick r:id="rId5"/>
            <a:extLst>
              <a:ext uri="{FF2B5EF4-FFF2-40B4-BE49-F238E27FC236}">
                <a16:creationId xmlns:a16="http://schemas.microsoft.com/office/drawing/2014/main" id="{C45A60A9-0487-3E44-9AFF-E246C4887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8052" y="3962400"/>
            <a:ext cx="755374" cy="755374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077AA21-7C95-EC4E-A7EA-37B5FA0A1162}"/>
              </a:ext>
            </a:extLst>
          </p:cNvPr>
          <p:cNvSpPr txBox="1">
            <a:spLocks/>
          </p:cNvSpPr>
          <p:nvPr/>
        </p:nvSpPr>
        <p:spPr>
          <a:xfrm>
            <a:off x="5963478" y="2584174"/>
            <a:ext cx="4704522" cy="602146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American Typewriter Light" panose="02090304020004020304" pitchFamily="18" charset="77"/>
              </a:rPr>
              <a:t>Création du lien avec GitHub Pages</a:t>
            </a:r>
          </a:p>
          <a:p>
            <a:endParaRPr lang="fr-FR" sz="2400" dirty="0">
              <a:latin typeface="American Typewriter Light" panose="02090304020004020304" pitchFamily="18" charset="77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F0C4F21-41DD-0F4A-801E-B052F8001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7539" y="453390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5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1226-2022-994A-A578-38AE442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2AC63-E3CB-784A-99F6-DEFF9B07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Choix des balises : &lt;section&gt;, &lt;article&gt;, &lt;</a:t>
            </a:r>
            <a:r>
              <a:rPr lang="fr-FR" sz="2400" dirty="0" err="1"/>
              <a:t>aside</a:t>
            </a:r>
            <a:r>
              <a:rPr lang="fr-FR" sz="2400" dirty="0"/>
              <a:t>&gt;, &lt;</a:t>
            </a:r>
            <a:r>
              <a:rPr lang="fr-FR" sz="2400" dirty="0" err="1"/>
              <a:t>nav</a:t>
            </a:r>
            <a:r>
              <a:rPr lang="fr-FR" sz="2400" dirty="0"/>
              <a:t>&gt;, &lt;</a:t>
            </a:r>
            <a:r>
              <a:rPr lang="fr-FR" sz="2400" dirty="0" err="1"/>
              <a:t>ul</a:t>
            </a:r>
            <a:r>
              <a:rPr lang="fr-FR" sz="2400" dirty="0"/>
              <a:t>&gt;…</a:t>
            </a:r>
          </a:p>
          <a:p>
            <a:r>
              <a:rPr lang="fr-FR" sz="2400" dirty="0"/>
              <a:t>Choix des titres : &lt;h1&gt;, &lt;h2&gt;, &lt;h3&gt;</a:t>
            </a:r>
          </a:p>
          <a:p>
            <a:r>
              <a:rPr lang="fr-FR" sz="2400" dirty="0"/>
              <a:t>Le choix des images : taille et format du logo</a:t>
            </a:r>
          </a:p>
          <a:p>
            <a:r>
              <a:rPr lang="fr-FR" sz="2400" dirty="0"/>
              <a:t>Les détails : &lt;</a:t>
            </a:r>
            <a:r>
              <a:rPr lang="fr-FR" sz="2400" dirty="0" err="1"/>
              <a:t>strong</a:t>
            </a:r>
            <a:r>
              <a:rPr lang="fr-FR" sz="2400" dirty="0"/>
              <a:t>&gt;, &lt;a&gt;</a:t>
            </a:r>
          </a:p>
          <a:p>
            <a:r>
              <a:rPr lang="fr-FR" sz="2400" dirty="0"/>
              <a:t>Le choix du </a:t>
            </a:r>
            <a:r>
              <a:rPr lang="fr-FR" sz="2400" dirty="0" err="1"/>
              <a:t>flexbox</a:t>
            </a:r>
            <a:r>
              <a:rPr lang="fr-FR" sz="2400" dirty="0"/>
              <a:t> : les div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Graphique 4" descr="Conception Web">
            <a:extLst>
              <a:ext uri="{FF2B5EF4-FFF2-40B4-BE49-F238E27FC236}">
                <a16:creationId xmlns:a16="http://schemas.microsoft.com/office/drawing/2014/main" id="{8AC81FCA-F0D4-CE45-9FDE-26991E25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960" y="51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1226-2022-994A-A578-38AE442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2AC63-E3CB-784A-99F6-DEFF9B07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Les propriétés générales</a:t>
            </a:r>
          </a:p>
          <a:p>
            <a:r>
              <a:rPr lang="fr-FR" sz="2400" dirty="0"/>
              <a:t>Les </a:t>
            </a:r>
            <a:r>
              <a:rPr lang="fr-FR" sz="2400" dirty="0" err="1"/>
              <a:t>hover</a:t>
            </a:r>
            <a:r>
              <a:rPr lang="fr-FR" sz="2400" dirty="0"/>
              <a:t> : dans la </a:t>
            </a:r>
            <a:r>
              <a:rPr lang="fr-FR" sz="2400" dirty="0" err="1"/>
              <a:t>nav</a:t>
            </a:r>
            <a:r>
              <a:rPr lang="fr-FR" sz="2400" dirty="0"/>
              <a:t>, sur les filtres, sur les liens</a:t>
            </a:r>
          </a:p>
          <a:p>
            <a:r>
              <a:rPr lang="fr-FR" sz="2400" dirty="0"/>
              <a:t>Le choix des tailles de police : repères sur la maquette, taille dans les div</a:t>
            </a:r>
          </a:p>
          <a:p>
            <a:r>
              <a:rPr lang="fr-FR" sz="2400" dirty="0"/>
              <a:t>Le choix des </a:t>
            </a:r>
            <a:r>
              <a:rPr lang="fr-FR" sz="2400" dirty="0" err="1"/>
              <a:t>flexbox</a:t>
            </a:r>
            <a:r>
              <a:rPr lang="fr-FR" sz="2400" dirty="0"/>
              <a:t> : </a:t>
            </a:r>
            <a:r>
              <a:rPr lang="fr-FR" sz="2400" dirty="0" err="1"/>
              <a:t>row</a:t>
            </a:r>
            <a:r>
              <a:rPr lang="fr-FR" sz="2400" dirty="0"/>
              <a:t> et </a:t>
            </a:r>
            <a:r>
              <a:rPr lang="fr-FR" sz="2400" dirty="0" err="1"/>
              <a:t>column</a:t>
            </a:r>
            <a:r>
              <a:rPr lang="fr-FR" sz="2400" dirty="0"/>
              <a:t> / wrap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5" name="Graphique 4" descr="Fenêtre de navigateur">
            <a:extLst>
              <a:ext uri="{FF2B5EF4-FFF2-40B4-BE49-F238E27FC236}">
                <a16:creationId xmlns:a16="http://schemas.microsoft.com/office/drawing/2014/main" id="{C0D9435F-FB3F-3544-93C1-F63F7C85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51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1226-2022-994A-A578-38AE442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responsive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2AC63-E3CB-784A-99F6-DEFF9B07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L’emplacement des media </a:t>
            </a:r>
            <a:r>
              <a:rPr lang="fr-FR" sz="2400" dirty="0" err="1"/>
              <a:t>queries</a:t>
            </a:r>
            <a:r>
              <a:rPr lang="fr-FR" sz="2400" dirty="0"/>
              <a:t> : dans la même page de </a:t>
            </a:r>
            <a:r>
              <a:rPr lang="fr-FR" sz="2400" dirty="0" err="1"/>
              <a:t>css</a:t>
            </a:r>
            <a:endParaRPr lang="fr-FR" sz="2400" dirty="0"/>
          </a:p>
          <a:p>
            <a:r>
              <a:rPr lang="fr-FR" sz="2400" dirty="0"/>
              <a:t>Le choix des media </a:t>
            </a:r>
            <a:r>
              <a:rPr lang="fr-FR" sz="2400" dirty="0" err="1"/>
              <a:t>queries</a:t>
            </a:r>
            <a:r>
              <a:rPr lang="fr-FR" sz="2400" dirty="0"/>
              <a:t> : les </a:t>
            </a:r>
            <a:r>
              <a:rPr lang="fr-FR" sz="2400" dirty="0" err="1"/>
              <a:t>breakpoints</a:t>
            </a:r>
            <a:endParaRPr lang="fr-FR" sz="2400" dirty="0"/>
          </a:p>
          <a:p>
            <a:r>
              <a:rPr lang="fr-FR" sz="2400" dirty="0"/>
              <a:t>L’optimisation des </a:t>
            </a:r>
            <a:r>
              <a:rPr lang="fr-FR" sz="2400" dirty="0" err="1"/>
              <a:t>flexbox</a:t>
            </a:r>
            <a:r>
              <a:rPr lang="fr-FR" sz="2400" dirty="0"/>
              <a:t> pour la fluidité : retour sur le desktop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5" name="Graphique 4" descr="Smartphone">
            <a:extLst>
              <a:ext uri="{FF2B5EF4-FFF2-40B4-BE49-F238E27FC236}">
                <a16:creationId xmlns:a16="http://schemas.microsoft.com/office/drawing/2014/main" id="{922AA727-254D-8542-88FD-DD26408D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6640" y="514350"/>
            <a:ext cx="914400" cy="914400"/>
          </a:xfrm>
          <a:prstGeom prst="rect">
            <a:avLst/>
          </a:prstGeom>
        </p:spPr>
      </p:pic>
      <p:pic>
        <p:nvPicPr>
          <p:cNvPr id="7" name="Graphique 6" descr="Tablette">
            <a:extLst>
              <a:ext uri="{FF2B5EF4-FFF2-40B4-BE49-F238E27FC236}">
                <a16:creationId xmlns:a16="http://schemas.microsoft.com/office/drawing/2014/main" id="{F8B248A1-3005-A140-9CBF-0065F8145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7200" y="438150"/>
            <a:ext cx="120396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1226-2022-994A-A578-38AE442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du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2AC63-E3CB-784A-99F6-DEFF9B07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41720" cy="3581400"/>
          </a:xfrm>
        </p:spPr>
        <p:txBody>
          <a:bodyPr>
            <a:normAutofit/>
          </a:bodyPr>
          <a:lstStyle/>
          <a:p>
            <a:r>
              <a:rPr lang="fr-FR" sz="2400" dirty="0"/>
              <a:t>Vérification des animations &amp; liens</a:t>
            </a:r>
          </a:p>
          <a:p>
            <a:r>
              <a:rPr lang="fr-FR" sz="2400" dirty="0" err="1"/>
              <a:t>Validator</a:t>
            </a:r>
            <a:r>
              <a:rPr lang="fr-FR" sz="2400" dirty="0"/>
              <a:t> W3C </a:t>
            </a:r>
          </a:p>
          <a:p>
            <a:r>
              <a:rPr lang="fr-FR" sz="2400" dirty="0"/>
              <a:t>Test sur Firefox</a:t>
            </a:r>
          </a:p>
          <a:p>
            <a:r>
              <a:rPr lang="fr-FR" sz="2400" dirty="0"/>
              <a:t>Responsive sans angle mort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6" name="Graphique 5" descr="Liste de vérification">
            <a:extLst>
              <a:ext uri="{FF2B5EF4-FFF2-40B4-BE49-F238E27FC236}">
                <a16:creationId xmlns:a16="http://schemas.microsoft.com/office/drawing/2014/main" id="{ED2E6683-1372-1747-816C-23668E55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7940" y="537210"/>
            <a:ext cx="891540" cy="891540"/>
          </a:xfrm>
          <a:prstGeom prst="rect">
            <a:avLst/>
          </a:prstGeom>
        </p:spPr>
      </p:pic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CE9832F8-AF5C-E349-8395-E4EA3F5A3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5640" y="2217420"/>
            <a:ext cx="457200" cy="457200"/>
          </a:xfrm>
          <a:prstGeom prst="rect">
            <a:avLst/>
          </a:prstGeom>
        </p:spPr>
      </p:pic>
      <p:pic>
        <p:nvPicPr>
          <p:cNvPr id="10" name="Graphique 9" descr="Coche">
            <a:extLst>
              <a:ext uri="{FF2B5EF4-FFF2-40B4-BE49-F238E27FC236}">
                <a16:creationId xmlns:a16="http://schemas.microsoft.com/office/drawing/2014/main" id="{47B3616F-4AD4-EB4C-ADF1-ABE7EF746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60" y="2720340"/>
            <a:ext cx="457200" cy="457200"/>
          </a:xfrm>
          <a:prstGeom prst="rect">
            <a:avLst/>
          </a:prstGeom>
        </p:spPr>
      </p:pic>
      <p:pic>
        <p:nvPicPr>
          <p:cNvPr id="11" name="Graphique 10" descr="Coche">
            <a:extLst>
              <a:ext uri="{FF2B5EF4-FFF2-40B4-BE49-F238E27FC236}">
                <a16:creationId xmlns:a16="http://schemas.microsoft.com/office/drawing/2014/main" id="{ECEAC9DC-418D-C747-B7BF-3D80F2FAF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240" y="3238500"/>
            <a:ext cx="457200" cy="457200"/>
          </a:xfrm>
          <a:prstGeom prst="rect">
            <a:avLst/>
          </a:prstGeom>
        </p:spPr>
      </p:pic>
      <p:pic>
        <p:nvPicPr>
          <p:cNvPr id="12" name="Graphique 11" descr="Coche">
            <a:extLst>
              <a:ext uri="{FF2B5EF4-FFF2-40B4-BE49-F238E27FC236}">
                <a16:creationId xmlns:a16="http://schemas.microsoft.com/office/drawing/2014/main" id="{092F84EC-1455-2640-BC80-1F58256C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9800" y="37109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Avion">
            <a:extLst>
              <a:ext uri="{FF2B5EF4-FFF2-40B4-BE49-F238E27FC236}">
                <a16:creationId xmlns:a16="http://schemas.microsoft.com/office/drawing/2014/main" id="{8CCE76E1-A8B0-D946-9298-E94D83EA6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87319">
            <a:off x="1540382" y="1838973"/>
            <a:ext cx="3180055" cy="31800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C9753AD-5C97-E94F-BC47-F4B21976B617}"/>
              </a:ext>
            </a:extLst>
          </p:cNvPr>
          <p:cNvSpPr txBox="1"/>
          <p:nvPr/>
        </p:nvSpPr>
        <p:spPr>
          <a:xfrm>
            <a:off x="5223225" y="2767280"/>
            <a:ext cx="4471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merican Typewriter Light" panose="02090304020004020304" pitchFamily="18" charset="77"/>
              </a:rPr>
              <a:t>Bon voyage avec </a:t>
            </a:r>
            <a:r>
              <a:rPr lang="fr-FR" sz="4000" dirty="0">
                <a:latin typeface="American Typewriter" panose="02090604020004020304" pitchFamily="18" charset="77"/>
              </a:rPr>
              <a:t>RESERVIA</a:t>
            </a:r>
          </a:p>
        </p:txBody>
      </p:sp>
    </p:spTree>
    <p:extLst>
      <p:ext uri="{BB962C8B-B14F-4D97-AF65-F5344CB8AC3E}">
        <p14:creationId xmlns:p14="http://schemas.microsoft.com/office/powerpoint/2010/main" val="321490553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{C9AF0351-CADA-3D4C-81AD-E299AC9F398C}tf10001072</Template>
  <TotalTime>1517</TotalTime>
  <Words>207</Words>
  <Application>Microsoft Macintosh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American Typewriter</vt:lpstr>
      <vt:lpstr>American Typewriter Condensed L</vt:lpstr>
      <vt:lpstr>AMERICAN TYPEWRITER LIGHT</vt:lpstr>
      <vt:lpstr>AMERICAN TYPEWRITER LIGHT</vt:lpstr>
      <vt:lpstr>Franklin Gothic Book</vt:lpstr>
      <vt:lpstr>Cadrage</vt:lpstr>
      <vt:lpstr>PROJET reservia</vt:lpstr>
      <vt:lpstr>Les étapes</vt:lpstr>
      <vt:lpstr>Découpe de la maquette</vt:lpstr>
      <vt:lpstr>GitHub</vt:lpstr>
      <vt:lpstr>HTML</vt:lpstr>
      <vt:lpstr>CSS</vt:lpstr>
      <vt:lpstr>Gestion du responsive</vt:lpstr>
      <vt:lpstr>Validation du cahier des charges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reservia</dc:title>
  <dc:creator>Microsoft Office User</dc:creator>
  <cp:lastModifiedBy>Microsoft Office User</cp:lastModifiedBy>
  <cp:revision>18</cp:revision>
  <dcterms:created xsi:type="dcterms:W3CDTF">2020-12-03T13:43:01Z</dcterms:created>
  <dcterms:modified xsi:type="dcterms:W3CDTF">2020-12-04T15:10:44Z</dcterms:modified>
</cp:coreProperties>
</file>