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8F41B-B5B3-4825-91FD-DD4B30FFA3F8}" v="5" dt="2025-07-08T13:57:4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0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02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5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725A5-E4C6-405A-8AA0-C733BEA553F1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95BC8-9B27-4CCB-863B-3C6B0AFDD1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D5A5F89-548E-07AB-6F28-A236000DB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EcomLegal</a:t>
            </a:r>
            <a:r>
              <a:rPr lang="en-US" b="1" dirty="0"/>
              <a:t> : </a:t>
            </a:r>
          </a:p>
          <a:p>
            <a:r>
              <a:rPr lang="en-US" b="1" dirty="0"/>
              <a:t>Assistant CGV pour </a:t>
            </a:r>
            <a:r>
              <a:rPr lang="en-US" b="1" dirty="0" err="1"/>
              <a:t>MonEshop</a:t>
            </a:r>
            <a:endParaRPr lang="en-US" b="1" dirty="0"/>
          </a:p>
          <a:p>
            <a:r>
              <a:rPr lang="fr-FR" b="1" dirty="0">
                <a:solidFill>
                  <a:schemeClr val="accent1"/>
                </a:solidFill>
              </a:rPr>
              <a:t>Nathalie et Gaël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597663-0E27-D9F8-2EE2-FE930E97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58" y="2372382"/>
            <a:ext cx="4808483" cy="27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52E17E-CC9C-FFD2-22DE-E5C7981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2" y="830975"/>
            <a:ext cx="6333336" cy="11049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D92432-89A2-FFBA-F4AE-1FB0952AFFB4}"/>
              </a:ext>
            </a:extLst>
          </p:cNvPr>
          <p:cNvSpPr txBox="1"/>
          <p:nvPr/>
        </p:nvSpPr>
        <p:spPr>
          <a:xfrm>
            <a:off x="3074277" y="2593570"/>
            <a:ext cx="249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RecupererPrompt.py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258685-8C2E-DD80-02F8-653512648B76}"/>
              </a:ext>
            </a:extLst>
          </p:cNvPr>
          <p:cNvSpPr txBox="1"/>
          <p:nvPr/>
        </p:nvSpPr>
        <p:spPr>
          <a:xfrm>
            <a:off x="143628" y="3821659"/>
            <a:ext cx="98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PresenceBdd.py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62D196-B903-DEA9-A73D-8DC6EFB2E573}"/>
              </a:ext>
            </a:extLst>
          </p:cNvPr>
          <p:cNvSpPr txBox="1"/>
          <p:nvPr/>
        </p:nvSpPr>
        <p:spPr>
          <a:xfrm>
            <a:off x="3278126" y="8982876"/>
            <a:ext cx="161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AficherPrompt.py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363377-6DCC-20EC-AF6C-EFAF9C50A687}"/>
              </a:ext>
            </a:extLst>
          </p:cNvPr>
          <p:cNvSpPr txBox="1"/>
          <p:nvPr/>
        </p:nvSpPr>
        <p:spPr>
          <a:xfrm>
            <a:off x="5668497" y="4502020"/>
            <a:ext cx="150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ChatBot.py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A5129F7-16A3-3EED-4404-C536E2B6DFD5}"/>
              </a:ext>
            </a:extLst>
          </p:cNvPr>
          <p:cNvSpPr/>
          <p:nvPr/>
        </p:nvSpPr>
        <p:spPr>
          <a:xfrm>
            <a:off x="5152697" y="3523593"/>
            <a:ext cx="436180" cy="3681247"/>
          </a:xfrm>
          <a:prstGeom prst="arc">
            <a:avLst>
              <a:gd name="adj1" fmla="val 16200000"/>
              <a:gd name="adj2" fmla="val 54574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FC4573C-9072-5868-2AAE-31C59E4F8637}"/>
              </a:ext>
            </a:extLst>
          </p:cNvPr>
          <p:cNvSpPr/>
          <p:nvPr/>
        </p:nvSpPr>
        <p:spPr>
          <a:xfrm>
            <a:off x="2703787" y="7055069"/>
            <a:ext cx="488730" cy="3972910"/>
          </a:xfrm>
          <a:prstGeom prst="arc">
            <a:avLst>
              <a:gd name="adj1" fmla="val 16200000"/>
              <a:gd name="adj2" fmla="val 50825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74DB979-2889-B32E-73FF-A31EE1B19E81}"/>
              </a:ext>
            </a:extLst>
          </p:cNvPr>
          <p:cNvSpPr/>
          <p:nvPr/>
        </p:nvSpPr>
        <p:spPr>
          <a:xfrm>
            <a:off x="1124712" y="3271345"/>
            <a:ext cx="436181" cy="2175640"/>
          </a:xfrm>
          <a:prstGeom prst="arc">
            <a:avLst>
              <a:gd name="adj1" fmla="val 5261151"/>
              <a:gd name="adj2" fmla="val 16303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670F1E2-5072-E8A1-BC8C-F9F39A50EC9F}"/>
              </a:ext>
            </a:extLst>
          </p:cNvPr>
          <p:cNvSpPr/>
          <p:nvPr/>
        </p:nvSpPr>
        <p:spPr>
          <a:xfrm>
            <a:off x="2703787" y="2301766"/>
            <a:ext cx="331075" cy="1040524"/>
          </a:xfrm>
          <a:prstGeom prst="arc">
            <a:avLst>
              <a:gd name="adj1" fmla="val 16200000"/>
              <a:gd name="adj2" fmla="val 49255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3C2E89-7F1B-A396-839F-163118F2E5A1}"/>
              </a:ext>
            </a:extLst>
          </p:cNvPr>
          <p:cNvSpPr txBox="1"/>
          <p:nvPr/>
        </p:nvSpPr>
        <p:spPr>
          <a:xfrm>
            <a:off x="772510" y="291662"/>
            <a:ext cx="479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organigramme de l’algorithme  </a:t>
            </a:r>
          </a:p>
        </p:txBody>
      </p:sp>
    </p:spTree>
    <p:extLst>
      <p:ext uri="{BB962C8B-B14F-4D97-AF65-F5344CB8AC3E}">
        <p14:creationId xmlns:p14="http://schemas.microsoft.com/office/powerpoint/2010/main" val="12501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B0C1A-A196-F403-E0EB-C7184D7A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584515"/>
            <a:ext cx="5915025" cy="7735712"/>
          </a:xfrm>
        </p:spPr>
        <p:txBody>
          <a:bodyPr/>
          <a:lstStyle/>
          <a:p>
            <a:r>
              <a:rPr lang="fr-FR" dirty="0"/>
              <a:t>Création table « Questions »</a:t>
            </a:r>
          </a:p>
          <a:p>
            <a:pPr lvl="1"/>
            <a:r>
              <a:rPr lang="fr-FR" dirty="0"/>
              <a:t>Colonne : </a:t>
            </a:r>
          </a:p>
          <a:p>
            <a:pPr lvl="2"/>
            <a:r>
              <a:rPr lang="fr-FR" dirty="0"/>
              <a:t>question en varchar</a:t>
            </a:r>
          </a:p>
          <a:p>
            <a:pPr lvl="2"/>
            <a:r>
              <a:rPr lang="fr-FR" dirty="0" err="1"/>
              <a:t>reponse</a:t>
            </a:r>
            <a:r>
              <a:rPr lang="fr-FR" dirty="0"/>
              <a:t> en varchar</a:t>
            </a:r>
          </a:p>
          <a:p>
            <a:pPr lvl="2"/>
            <a:r>
              <a:rPr lang="fr-FR" dirty="0"/>
              <a:t>satisfaction en bit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DD9AC0-1A8C-9E2E-56AE-2EA82226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21"/>
            <a:ext cx="6858000" cy="26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0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23B42C30DE84B9EE22F27902638FC" ma:contentTypeVersion="3" ma:contentTypeDescription="Crée un document." ma:contentTypeScope="" ma:versionID="43db89cbb981c0be20f266cfe49ac035">
  <xsd:schema xmlns:xsd="http://www.w3.org/2001/XMLSchema" xmlns:xs="http://www.w3.org/2001/XMLSchema" xmlns:p="http://schemas.microsoft.com/office/2006/metadata/properties" xmlns:ns2="d41a3b11-420e-41cf-b276-ccc6d60161b9" targetNamespace="http://schemas.microsoft.com/office/2006/metadata/properties" ma:root="true" ma:fieldsID="d14492b695bff99f3104ed1091842954" ns2:_="">
    <xsd:import namespace="d41a3b11-420e-41cf-b276-ccc6d6016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a3b11-420e-41cf-b276-ccc6d60161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5E7F0-6FED-4421-82BB-FF62881C3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37A058-4663-49F5-969B-0B03F494B6F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bc15cee0-d91a-4486-b466-96063a13510a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9C8DAC-7E6D-4E73-B84B-763CB25CE8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40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BEDIEE</dc:creator>
  <cp:lastModifiedBy>Nathalie BEDIEE</cp:lastModifiedBy>
  <cp:revision>2</cp:revision>
  <dcterms:created xsi:type="dcterms:W3CDTF">2025-07-08T07:33:17Z</dcterms:created>
  <dcterms:modified xsi:type="dcterms:W3CDTF">2025-08-18T14:19:57Z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0x0101006B823B42C30DE84B9EE22F27902638FC</vt:lpwstr>
  </property>
</Properties>
</file>