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Livvic Bold" charset="1" panose="00000000000000000000"/>
      <p:regular r:id="rId10"/>
    </p:embeddedFont>
    <p:embeddedFont>
      <p:font typeface="Roboto" charset="1" panose="02000000000000000000"/>
      <p:regular r:id="rId11"/>
    </p:embeddedFont>
    <p:embeddedFont>
      <p:font typeface="Roboto Bold" charset="1" panose="02000000000000000000"/>
      <p:regular r:id="rId12"/>
    </p:embeddedFont>
    <p:embeddedFont>
      <p:font typeface="Agrandir Heavy" charset="1" panose="00000900000000000000"/>
      <p:regular r:id="rId13"/>
    </p:embeddedFon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0857080" y="5895811"/>
            <a:ext cx="8987110" cy="5695581"/>
          </a:xfrm>
          <a:custGeom>
            <a:avLst/>
            <a:gdLst/>
            <a:ahLst/>
            <a:cxnLst/>
            <a:rect r="r" b="b" t="t" l="l"/>
            <a:pathLst>
              <a:path h="5695581" w="8987110">
                <a:moveTo>
                  <a:pt x="8987110" y="5695581"/>
                </a:moveTo>
                <a:lnTo>
                  <a:pt x="0" y="5695581"/>
                </a:lnTo>
                <a:lnTo>
                  <a:pt x="0" y="0"/>
                </a:lnTo>
                <a:lnTo>
                  <a:pt x="8987110" y="0"/>
                </a:lnTo>
                <a:lnTo>
                  <a:pt x="8987110" y="569558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758851" y="-1302675"/>
            <a:ext cx="3690696" cy="3672243"/>
          </a:xfrm>
          <a:custGeom>
            <a:avLst/>
            <a:gdLst/>
            <a:ahLst/>
            <a:cxnLst/>
            <a:rect r="r" b="b" t="t" l="l"/>
            <a:pathLst>
              <a:path h="3672243" w="3690696">
                <a:moveTo>
                  <a:pt x="0" y="0"/>
                </a:moveTo>
                <a:lnTo>
                  <a:pt x="3690696" y="0"/>
                </a:lnTo>
                <a:lnTo>
                  <a:pt x="3690696" y="3672243"/>
                </a:lnTo>
                <a:lnTo>
                  <a:pt x="0" y="3672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1676288">
            <a:off x="-2755777" y="-929552"/>
            <a:ext cx="9867061" cy="3872821"/>
          </a:xfrm>
          <a:custGeom>
            <a:avLst/>
            <a:gdLst/>
            <a:ahLst/>
            <a:cxnLst/>
            <a:rect r="r" b="b" t="t" l="l"/>
            <a:pathLst>
              <a:path h="3872821" w="9867061">
                <a:moveTo>
                  <a:pt x="0" y="3872821"/>
                </a:moveTo>
                <a:lnTo>
                  <a:pt x="9867061" y="3872821"/>
                </a:lnTo>
                <a:lnTo>
                  <a:pt x="9867061" y="0"/>
                </a:lnTo>
                <a:lnTo>
                  <a:pt x="0" y="0"/>
                </a:lnTo>
                <a:lnTo>
                  <a:pt x="0" y="387282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-266912" y="8072082"/>
            <a:ext cx="2591223" cy="2591223"/>
          </a:xfrm>
          <a:custGeom>
            <a:avLst/>
            <a:gdLst/>
            <a:ahLst/>
            <a:cxnLst/>
            <a:rect r="r" b="b" t="t" l="l"/>
            <a:pathLst>
              <a:path h="2591223" w="2591223">
                <a:moveTo>
                  <a:pt x="0" y="2591224"/>
                </a:moveTo>
                <a:lnTo>
                  <a:pt x="2591224" y="2591224"/>
                </a:lnTo>
                <a:lnTo>
                  <a:pt x="2591224" y="0"/>
                </a:lnTo>
                <a:lnTo>
                  <a:pt x="0" y="0"/>
                </a:lnTo>
                <a:lnTo>
                  <a:pt x="0" y="259122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8155489" y="7610772"/>
            <a:ext cx="589072" cy="2265661"/>
          </a:xfrm>
          <a:custGeom>
            <a:avLst/>
            <a:gdLst/>
            <a:ahLst/>
            <a:cxnLst/>
            <a:rect r="r" b="b" t="t" l="l"/>
            <a:pathLst>
              <a:path h="2265661" w="589072">
                <a:moveTo>
                  <a:pt x="0" y="0"/>
                </a:moveTo>
                <a:lnTo>
                  <a:pt x="589071" y="0"/>
                </a:lnTo>
                <a:lnTo>
                  <a:pt x="589071" y="2265660"/>
                </a:lnTo>
                <a:lnTo>
                  <a:pt x="0" y="22656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40360" y="2774025"/>
            <a:ext cx="7207280" cy="1276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 b="true">
                <a:solidFill>
                  <a:srgbClr val="271844"/>
                </a:solidFill>
                <a:latin typeface="Livvic Bold"/>
                <a:ea typeface="Livvic Bold"/>
                <a:cs typeface="Livvic Bold"/>
                <a:sym typeface="Livvic Bold"/>
              </a:rPr>
              <a:t>SALA MAKER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404986" y="4664710"/>
            <a:ext cx="7084698" cy="957580"/>
            <a:chOff x="0" y="0"/>
            <a:chExt cx="9446264" cy="1276773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446264" cy="1276773"/>
              <a:chOff x="0" y="0"/>
              <a:chExt cx="1865929" cy="252202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865929" cy="252202"/>
              </a:xfrm>
              <a:custGeom>
                <a:avLst/>
                <a:gdLst/>
                <a:ahLst/>
                <a:cxnLst/>
                <a:rect r="r" b="b" t="t" l="l"/>
                <a:pathLst>
                  <a:path h="252202" w="1865929">
                    <a:moveTo>
                      <a:pt x="55731" y="0"/>
                    </a:moveTo>
                    <a:lnTo>
                      <a:pt x="1810198" y="0"/>
                    </a:lnTo>
                    <a:cubicBezTo>
                      <a:pt x="1840977" y="0"/>
                      <a:pt x="1865929" y="24952"/>
                      <a:pt x="1865929" y="55731"/>
                    </a:cubicBezTo>
                    <a:lnTo>
                      <a:pt x="1865929" y="196471"/>
                    </a:lnTo>
                    <a:cubicBezTo>
                      <a:pt x="1865929" y="227250"/>
                      <a:pt x="1840977" y="252202"/>
                      <a:pt x="1810198" y="252202"/>
                    </a:cubicBezTo>
                    <a:lnTo>
                      <a:pt x="55731" y="252202"/>
                    </a:lnTo>
                    <a:cubicBezTo>
                      <a:pt x="24952" y="252202"/>
                      <a:pt x="0" y="227250"/>
                      <a:pt x="0" y="196471"/>
                    </a:cubicBezTo>
                    <a:lnTo>
                      <a:pt x="0" y="55731"/>
                    </a:lnTo>
                    <a:cubicBezTo>
                      <a:pt x="0" y="24952"/>
                      <a:pt x="24952" y="0"/>
                      <a:pt x="55731" y="0"/>
                    </a:cubicBezTo>
                    <a:close/>
                  </a:path>
                </a:pathLst>
              </a:custGeom>
              <a:solidFill>
                <a:srgbClr val="6A4694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38100"/>
                <a:ext cx="1865929" cy="29030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48129" y="257387"/>
              <a:ext cx="8816501" cy="685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requisitos funcionais e não funcionais 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708576" y="6181787"/>
            <a:ext cx="6689310" cy="118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2B2A2B"/>
                </a:solidFill>
                <a:latin typeface="Roboto Bold"/>
                <a:ea typeface="Roboto Bold"/>
                <a:cs typeface="Roboto Bold"/>
                <a:sym typeface="Roboto Bold"/>
              </a:rPr>
              <a:t>Alunos: Angela, Jennifer, Marcela, Gabriel, Patricia e Mônica.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86000" y="0"/>
            <a:ext cx="1142872" cy="10287000"/>
            <a:chOff x="0" y="0"/>
            <a:chExt cx="401338" cy="3612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338" cy="3612445"/>
            </a:xfrm>
            <a:custGeom>
              <a:avLst/>
              <a:gdLst/>
              <a:ahLst/>
              <a:cxnLst/>
              <a:rect r="r" b="b" t="t" l="l"/>
              <a:pathLst>
                <a:path h="3612445" w="401338">
                  <a:moveTo>
                    <a:pt x="0" y="0"/>
                  </a:moveTo>
                  <a:lnTo>
                    <a:pt x="401338" y="0"/>
                  </a:lnTo>
                  <a:lnTo>
                    <a:pt x="401338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01338" cy="3631494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1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5439980" y="2842427"/>
            <a:ext cx="0" cy="10287000"/>
          </a:xfrm>
          <a:prstGeom prst="line">
            <a:avLst/>
          </a:prstGeom>
          <a:ln cap="flat" w="9525">
            <a:solidFill>
              <a:srgbClr val="E2D3FF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613937" y="154336"/>
            <a:ext cx="9207874" cy="62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18"/>
              </a:lnSpc>
            </a:pPr>
            <a:r>
              <a:rPr lang="en-US" sz="3515" b="true">
                <a:solidFill>
                  <a:srgbClr val="271844"/>
                </a:solidFill>
                <a:latin typeface="Agrandir Heavy"/>
                <a:ea typeface="Agrandir Heavy"/>
                <a:cs typeface="Agrandir Heavy"/>
                <a:sym typeface="Agrandir Heavy"/>
              </a:rPr>
              <a:t>5.2 Requisitos Funcionais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3946868" y="1819390"/>
            <a:ext cx="12778781" cy="1404918"/>
            <a:chOff x="0" y="0"/>
            <a:chExt cx="17038375" cy="187322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77625"/>
              <a:ext cx="2913206" cy="1717975"/>
              <a:chOff x="0" y="0"/>
              <a:chExt cx="327445" cy="19310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RF01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66842" y="77625"/>
              <a:ext cx="6014029" cy="1717975"/>
              <a:chOff x="0" y="0"/>
              <a:chExt cx="675979" cy="19310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9525"/>
                <a:ext cx="675979" cy="202626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639"/>
                  </a:lnSpc>
                </a:pPr>
                <a:r>
                  <a:rPr lang="en-US" b="true" sz="21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Login do usuário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9234507" y="0"/>
              <a:ext cx="7803867" cy="1873225"/>
              <a:chOff x="0" y="0"/>
              <a:chExt cx="877158" cy="21055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77158" cy="210551"/>
              </a:xfrm>
              <a:custGeom>
                <a:avLst/>
                <a:gdLst/>
                <a:ahLst/>
                <a:cxnLst/>
                <a:rect r="r" b="b" t="t" l="l"/>
                <a:pathLst>
                  <a:path h="210551" w="877158">
                    <a:moveTo>
                      <a:pt x="37037" y="0"/>
                    </a:moveTo>
                    <a:lnTo>
                      <a:pt x="840121" y="0"/>
                    </a:lnTo>
                    <a:cubicBezTo>
                      <a:pt x="849944" y="0"/>
                      <a:pt x="859364" y="3902"/>
                      <a:pt x="866310" y="10848"/>
                    </a:cubicBezTo>
                    <a:cubicBezTo>
                      <a:pt x="873256" y="17794"/>
                      <a:pt x="877158" y="27214"/>
                      <a:pt x="877158" y="37037"/>
                    </a:cubicBezTo>
                    <a:lnTo>
                      <a:pt x="877158" y="173514"/>
                    </a:lnTo>
                    <a:cubicBezTo>
                      <a:pt x="877158" y="183337"/>
                      <a:pt x="873256" y="192758"/>
                      <a:pt x="866310" y="199703"/>
                    </a:cubicBezTo>
                    <a:cubicBezTo>
                      <a:pt x="859364" y="206649"/>
                      <a:pt x="849944" y="210551"/>
                      <a:pt x="840121" y="210551"/>
                    </a:cubicBezTo>
                    <a:lnTo>
                      <a:pt x="37037" y="210551"/>
                    </a:lnTo>
                    <a:cubicBezTo>
                      <a:pt x="27214" y="210551"/>
                      <a:pt x="17794" y="206649"/>
                      <a:pt x="10848" y="199703"/>
                    </a:cubicBezTo>
                    <a:cubicBezTo>
                      <a:pt x="3902" y="192758"/>
                      <a:pt x="0" y="183337"/>
                      <a:pt x="0" y="173514"/>
                    </a:cubicBezTo>
                    <a:lnTo>
                      <a:pt x="0" y="37037"/>
                    </a:lnTo>
                    <a:cubicBezTo>
                      <a:pt x="0" y="27214"/>
                      <a:pt x="3902" y="17794"/>
                      <a:pt x="10848" y="10848"/>
                    </a:cubicBezTo>
                    <a:cubicBezTo>
                      <a:pt x="17794" y="3902"/>
                      <a:pt x="27214" y="0"/>
                      <a:pt x="37037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877158" cy="21055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Sistema deve permitir que os usuários (aluno) façam seu login com as credenciais do Senac e integração com o sistema do Senac</a:t>
                </a: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3936028" y="3424350"/>
            <a:ext cx="12800461" cy="1404918"/>
            <a:chOff x="0" y="0"/>
            <a:chExt cx="17067282" cy="187322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913206" cy="1717975"/>
              <a:chOff x="0" y="0"/>
              <a:chExt cx="327445" cy="19310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RF02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081296" y="0"/>
              <a:ext cx="6014029" cy="1717975"/>
              <a:chOff x="0" y="0"/>
              <a:chExt cx="675979" cy="19310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Login do docente 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9263415" y="0"/>
              <a:ext cx="7803867" cy="1873225"/>
              <a:chOff x="0" y="0"/>
              <a:chExt cx="877158" cy="21055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77158" cy="210551"/>
              </a:xfrm>
              <a:custGeom>
                <a:avLst/>
                <a:gdLst/>
                <a:ahLst/>
                <a:cxnLst/>
                <a:rect r="r" b="b" t="t" l="l"/>
                <a:pathLst>
                  <a:path h="210551" w="877158">
                    <a:moveTo>
                      <a:pt x="37037" y="0"/>
                    </a:moveTo>
                    <a:lnTo>
                      <a:pt x="840121" y="0"/>
                    </a:lnTo>
                    <a:cubicBezTo>
                      <a:pt x="849944" y="0"/>
                      <a:pt x="859364" y="3902"/>
                      <a:pt x="866310" y="10848"/>
                    </a:cubicBezTo>
                    <a:cubicBezTo>
                      <a:pt x="873256" y="17794"/>
                      <a:pt x="877158" y="27214"/>
                      <a:pt x="877158" y="37037"/>
                    </a:cubicBezTo>
                    <a:lnTo>
                      <a:pt x="877158" y="173514"/>
                    </a:lnTo>
                    <a:cubicBezTo>
                      <a:pt x="877158" y="183337"/>
                      <a:pt x="873256" y="192758"/>
                      <a:pt x="866310" y="199703"/>
                    </a:cubicBezTo>
                    <a:cubicBezTo>
                      <a:pt x="859364" y="206649"/>
                      <a:pt x="849944" y="210551"/>
                      <a:pt x="840121" y="210551"/>
                    </a:cubicBezTo>
                    <a:lnTo>
                      <a:pt x="37037" y="210551"/>
                    </a:lnTo>
                    <a:cubicBezTo>
                      <a:pt x="27214" y="210551"/>
                      <a:pt x="17794" y="206649"/>
                      <a:pt x="10848" y="199703"/>
                    </a:cubicBezTo>
                    <a:cubicBezTo>
                      <a:pt x="3902" y="192758"/>
                      <a:pt x="0" y="183337"/>
                      <a:pt x="0" y="173514"/>
                    </a:cubicBezTo>
                    <a:lnTo>
                      <a:pt x="0" y="37037"/>
                    </a:lnTo>
                    <a:cubicBezTo>
                      <a:pt x="0" y="27214"/>
                      <a:pt x="3902" y="17794"/>
                      <a:pt x="10848" y="10848"/>
                    </a:cubicBezTo>
                    <a:cubicBezTo>
                      <a:pt x="17794" y="3902"/>
                      <a:pt x="27214" y="0"/>
                      <a:pt x="37037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0"/>
                <a:ext cx="877158" cy="21055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Sistema deve permitir que os usuários (aluno) façam seu login com as credenciais do Senac e integração com o sistema do Senac</a:t>
                </a: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0">
            <a:off x="3936028" y="4912874"/>
            <a:ext cx="12800461" cy="1404918"/>
            <a:chOff x="0" y="0"/>
            <a:chExt cx="17067282" cy="1873225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77625"/>
              <a:ext cx="2913206" cy="1717975"/>
              <a:chOff x="0" y="0"/>
              <a:chExt cx="327445" cy="19310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RF03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3081296" y="20202"/>
              <a:ext cx="6014029" cy="1717975"/>
              <a:chOff x="0" y="0"/>
              <a:chExt cx="675979" cy="19310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Login do inventariante 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9263415" y="0"/>
              <a:ext cx="7803867" cy="1873225"/>
              <a:chOff x="0" y="0"/>
              <a:chExt cx="877158" cy="21055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77158" cy="210551"/>
              </a:xfrm>
              <a:custGeom>
                <a:avLst/>
                <a:gdLst/>
                <a:ahLst/>
                <a:cxnLst/>
                <a:rect r="r" b="b" t="t" l="l"/>
                <a:pathLst>
                  <a:path h="210551" w="877158">
                    <a:moveTo>
                      <a:pt x="37037" y="0"/>
                    </a:moveTo>
                    <a:lnTo>
                      <a:pt x="840121" y="0"/>
                    </a:lnTo>
                    <a:cubicBezTo>
                      <a:pt x="849944" y="0"/>
                      <a:pt x="859364" y="3902"/>
                      <a:pt x="866310" y="10848"/>
                    </a:cubicBezTo>
                    <a:cubicBezTo>
                      <a:pt x="873256" y="17794"/>
                      <a:pt x="877158" y="27214"/>
                      <a:pt x="877158" y="37037"/>
                    </a:cubicBezTo>
                    <a:lnTo>
                      <a:pt x="877158" y="173514"/>
                    </a:lnTo>
                    <a:cubicBezTo>
                      <a:pt x="877158" y="183337"/>
                      <a:pt x="873256" y="192758"/>
                      <a:pt x="866310" y="199703"/>
                    </a:cubicBezTo>
                    <a:cubicBezTo>
                      <a:pt x="859364" y="206649"/>
                      <a:pt x="849944" y="210551"/>
                      <a:pt x="840121" y="210551"/>
                    </a:cubicBezTo>
                    <a:lnTo>
                      <a:pt x="37037" y="210551"/>
                    </a:lnTo>
                    <a:cubicBezTo>
                      <a:pt x="27214" y="210551"/>
                      <a:pt x="17794" y="206649"/>
                      <a:pt x="10848" y="199703"/>
                    </a:cubicBezTo>
                    <a:cubicBezTo>
                      <a:pt x="3902" y="192758"/>
                      <a:pt x="0" y="183337"/>
                      <a:pt x="0" y="173514"/>
                    </a:cubicBezTo>
                    <a:lnTo>
                      <a:pt x="0" y="37037"/>
                    </a:lnTo>
                    <a:cubicBezTo>
                      <a:pt x="0" y="27214"/>
                      <a:pt x="3902" y="17794"/>
                      <a:pt x="10848" y="10848"/>
                    </a:cubicBezTo>
                    <a:cubicBezTo>
                      <a:pt x="17794" y="3902"/>
                      <a:pt x="27214" y="0"/>
                      <a:pt x="37037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0"/>
                <a:ext cx="877158" cy="21055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Sistema deve permitir que os usuários (aluno) façam seu login com as credenciais do Senac e integração com o sistema do Senac</a:t>
                </a:r>
              </a:p>
            </p:txBody>
          </p:sp>
        </p:grpSp>
      </p:grpSp>
      <p:grpSp>
        <p:nvGrpSpPr>
          <p:cNvPr name="Group 37" id="37"/>
          <p:cNvGrpSpPr/>
          <p:nvPr/>
        </p:nvGrpSpPr>
        <p:grpSpPr>
          <a:xfrm rot="0">
            <a:off x="4008692" y="6381275"/>
            <a:ext cx="12800461" cy="1714686"/>
            <a:chOff x="0" y="0"/>
            <a:chExt cx="17067282" cy="2286248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57423"/>
              <a:ext cx="2913206" cy="1717975"/>
              <a:chOff x="0" y="0"/>
              <a:chExt cx="327445" cy="193101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RF04</a:t>
                </a: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3081296" y="0"/>
              <a:ext cx="6014029" cy="1832822"/>
              <a:chOff x="0" y="0"/>
              <a:chExt cx="675979" cy="20601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675979" cy="206010"/>
              </a:xfrm>
              <a:custGeom>
                <a:avLst/>
                <a:gdLst/>
                <a:ahLst/>
                <a:cxnLst/>
                <a:rect r="r" b="b" t="t" l="l"/>
                <a:pathLst>
                  <a:path h="206010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57950"/>
                    </a:lnTo>
                    <a:cubicBezTo>
                      <a:pt x="675979" y="184493"/>
                      <a:pt x="654462" y="206010"/>
                      <a:pt x="627920" y="206010"/>
                    </a:cubicBezTo>
                    <a:lnTo>
                      <a:pt x="48060" y="206010"/>
                    </a:lnTo>
                    <a:cubicBezTo>
                      <a:pt x="21517" y="206010"/>
                      <a:pt x="0" y="184493"/>
                      <a:pt x="0" y="157950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0"/>
                <a:ext cx="675979" cy="206010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Identificação do kit recebido</a:t>
                </a: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9263415" y="57423"/>
              <a:ext cx="7803867" cy="2228825"/>
              <a:chOff x="0" y="0"/>
              <a:chExt cx="877158" cy="25052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77158" cy="250521"/>
              </a:xfrm>
              <a:custGeom>
                <a:avLst/>
                <a:gdLst/>
                <a:ahLst/>
                <a:cxnLst/>
                <a:rect r="r" b="b" t="t" l="l"/>
                <a:pathLst>
                  <a:path h="250521" w="877158">
                    <a:moveTo>
                      <a:pt x="37037" y="0"/>
                    </a:moveTo>
                    <a:lnTo>
                      <a:pt x="840121" y="0"/>
                    </a:lnTo>
                    <a:cubicBezTo>
                      <a:pt x="849944" y="0"/>
                      <a:pt x="859364" y="3902"/>
                      <a:pt x="866310" y="10848"/>
                    </a:cubicBezTo>
                    <a:cubicBezTo>
                      <a:pt x="873256" y="17794"/>
                      <a:pt x="877158" y="27214"/>
                      <a:pt x="877158" y="37037"/>
                    </a:cubicBezTo>
                    <a:lnTo>
                      <a:pt x="877158" y="213484"/>
                    </a:lnTo>
                    <a:cubicBezTo>
                      <a:pt x="877158" y="223307"/>
                      <a:pt x="873256" y="232727"/>
                      <a:pt x="866310" y="239673"/>
                    </a:cubicBezTo>
                    <a:cubicBezTo>
                      <a:pt x="859364" y="246619"/>
                      <a:pt x="849944" y="250521"/>
                      <a:pt x="840121" y="250521"/>
                    </a:cubicBezTo>
                    <a:lnTo>
                      <a:pt x="37037" y="250521"/>
                    </a:lnTo>
                    <a:cubicBezTo>
                      <a:pt x="27214" y="250521"/>
                      <a:pt x="17794" y="246619"/>
                      <a:pt x="10848" y="239673"/>
                    </a:cubicBezTo>
                    <a:cubicBezTo>
                      <a:pt x="3902" y="232727"/>
                      <a:pt x="0" y="223307"/>
                      <a:pt x="0" y="213484"/>
                    </a:cubicBezTo>
                    <a:lnTo>
                      <a:pt x="0" y="37037"/>
                    </a:lnTo>
                    <a:cubicBezTo>
                      <a:pt x="0" y="27214"/>
                      <a:pt x="3902" y="17794"/>
                      <a:pt x="10848" y="10848"/>
                    </a:cubicBezTo>
                    <a:cubicBezTo>
                      <a:pt x="17794" y="3902"/>
                      <a:pt x="27214" y="0"/>
                      <a:pt x="37037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0"/>
                <a:ext cx="877158" cy="25052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O sistema fornecerá um campo para que o usuário aluno identifique o kit que ele recebeu o que  tera numeração e descrição para que seja colocado no sistema </a:t>
                </a:r>
              </a:p>
            </p:txBody>
          </p:sp>
        </p:grpSp>
      </p:grpSp>
      <p:grpSp>
        <p:nvGrpSpPr>
          <p:cNvPr name="Group 47" id="47"/>
          <p:cNvGrpSpPr/>
          <p:nvPr/>
        </p:nvGrpSpPr>
        <p:grpSpPr>
          <a:xfrm rot="0">
            <a:off x="3951447" y="8244462"/>
            <a:ext cx="2184905" cy="1288481"/>
            <a:chOff x="0" y="0"/>
            <a:chExt cx="327445" cy="193101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327445" cy="193101"/>
            </a:xfrm>
            <a:custGeom>
              <a:avLst/>
              <a:gdLst/>
              <a:ahLst/>
              <a:cxnLst/>
              <a:rect r="r" b="b" t="t" l="l"/>
              <a:pathLst>
                <a:path h="193101" w="327445">
                  <a:moveTo>
                    <a:pt x="96551" y="0"/>
                  </a:moveTo>
                  <a:lnTo>
                    <a:pt x="230895" y="0"/>
                  </a:lnTo>
                  <a:cubicBezTo>
                    <a:pt x="284218" y="0"/>
                    <a:pt x="327445" y="43227"/>
                    <a:pt x="327445" y="96551"/>
                  </a:cubicBezTo>
                  <a:lnTo>
                    <a:pt x="327445" y="96551"/>
                  </a:lnTo>
                  <a:cubicBezTo>
                    <a:pt x="327445" y="122157"/>
                    <a:pt x="317273" y="146715"/>
                    <a:pt x="299167" y="164822"/>
                  </a:cubicBezTo>
                  <a:cubicBezTo>
                    <a:pt x="281060" y="182929"/>
                    <a:pt x="256502" y="193101"/>
                    <a:pt x="230895" y="193101"/>
                  </a:cubicBezTo>
                  <a:lnTo>
                    <a:pt x="96551" y="193101"/>
                  </a:lnTo>
                  <a:cubicBezTo>
                    <a:pt x="70944" y="193101"/>
                    <a:pt x="46386" y="182929"/>
                    <a:pt x="28279" y="164822"/>
                  </a:cubicBezTo>
                  <a:cubicBezTo>
                    <a:pt x="10172" y="146715"/>
                    <a:pt x="0" y="122157"/>
                    <a:pt x="0" y="96551"/>
                  </a:cubicBezTo>
                  <a:lnTo>
                    <a:pt x="0" y="96551"/>
                  </a:lnTo>
                  <a:cubicBezTo>
                    <a:pt x="0" y="70944"/>
                    <a:pt x="10172" y="46386"/>
                    <a:pt x="28279" y="28279"/>
                  </a:cubicBezTo>
                  <a:cubicBezTo>
                    <a:pt x="46386" y="10172"/>
                    <a:pt x="70944" y="0"/>
                    <a:pt x="96551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49" id="49"/>
            <p:cNvSpPr txBox="true"/>
            <p:nvPr/>
          </p:nvSpPr>
          <p:spPr>
            <a:xfrm>
              <a:off x="0" y="0"/>
              <a:ext cx="327445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RF05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6291041" y="8201395"/>
            <a:ext cx="4510522" cy="1374616"/>
            <a:chOff x="0" y="0"/>
            <a:chExt cx="675979" cy="20601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75979" cy="206010"/>
            </a:xfrm>
            <a:custGeom>
              <a:avLst/>
              <a:gdLst/>
              <a:ahLst/>
              <a:cxnLst/>
              <a:rect r="r" b="b" t="t" l="l"/>
              <a:pathLst>
                <a:path h="206010" w="675979">
                  <a:moveTo>
                    <a:pt x="48060" y="0"/>
                  </a:moveTo>
                  <a:lnTo>
                    <a:pt x="627920" y="0"/>
                  </a:lnTo>
                  <a:cubicBezTo>
                    <a:pt x="654462" y="0"/>
                    <a:pt x="675979" y="21517"/>
                    <a:pt x="675979" y="48060"/>
                  </a:cubicBezTo>
                  <a:lnTo>
                    <a:pt x="675979" y="157950"/>
                  </a:lnTo>
                  <a:cubicBezTo>
                    <a:pt x="675979" y="184493"/>
                    <a:pt x="654462" y="206010"/>
                    <a:pt x="627920" y="206010"/>
                  </a:cubicBezTo>
                  <a:lnTo>
                    <a:pt x="48060" y="206010"/>
                  </a:lnTo>
                  <a:cubicBezTo>
                    <a:pt x="21517" y="206010"/>
                    <a:pt x="0" y="184493"/>
                    <a:pt x="0" y="157950"/>
                  </a:cubicBezTo>
                  <a:lnTo>
                    <a:pt x="0" y="48060"/>
                  </a:lnTo>
                  <a:cubicBezTo>
                    <a:pt x="0" y="21517"/>
                    <a:pt x="21517" y="0"/>
                    <a:pt x="48060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0"/>
              <a:ext cx="675979" cy="206010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Abrir câmera e conferir</a:t>
              </a: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foto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0956253" y="8095961"/>
            <a:ext cx="5852900" cy="1938318"/>
            <a:chOff x="0" y="0"/>
            <a:chExt cx="877158" cy="29049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77158" cy="290490"/>
            </a:xfrm>
            <a:custGeom>
              <a:avLst/>
              <a:gdLst/>
              <a:ahLst/>
              <a:cxnLst/>
              <a:rect r="r" b="b" t="t" l="l"/>
              <a:pathLst>
                <a:path h="290490" w="877158">
                  <a:moveTo>
                    <a:pt x="37037" y="0"/>
                  </a:moveTo>
                  <a:lnTo>
                    <a:pt x="840121" y="0"/>
                  </a:lnTo>
                  <a:cubicBezTo>
                    <a:pt x="849944" y="0"/>
                    <a:pt x="859364" y="3902"/>
                    <a:pt x="866310" y="10848"/>
                  </a:cubicBezTo>
                  <a:cubicBezTo>
                    <a:pt x="873256" y="17794"/>
                    <a:pt x="877158" y="27214"/>
                    <a:pt x="877158" y="37037"/>
                  </a:cubicBezTo>
                  <a:lnTo>
                    <a:pt x="877158" y="253453"/>
                  </a:lnTo>
                  <a:cubicBezTo>
                    <a:pt x="877158" y="263276"/>
                    <a:pt x="873256" y="272697"/>
                    <a:pt x="866310" y="279642"/>
                  </a:cubicBezTo>
                  <a:cubicBezTo>
                    <a:pt x="859364" y="286588"/>
                    <a:pt x="849944" y="290490"/>
                    <a:pt x="840121" y="290490"/>
                  </a:cubicBezTo>
                  <a:lnTo>
                    <a:pt x="37037" y="290490"/>
                  </a:lnTo>
                  <a:cubicBezTo>
                    <a:pt x="27214" y="290490"/>
                    <a:pt x="17794" y="286588"/>
                    <a:pt x="10848" y="279642"/>
                  </a:cubicBezTo>
                  <a:cubicBezTo>
                    <a:pt x="3902" y="272697"/>
                    <a:pt x="0" y="263276"/>
                    <a:pt x="0" y="253453"/>
                  </a:cubicBezTo>
                  <a:lnTo>
                    <a:pt x="0" y="37037"/>
                  </a:lnTo>
                  <a:cubicBezTo>
                    <a:pt x="0" y="27214"/>
                    <a:pt x="3902" y="17794"/>
                    <a:pt x="10848" y="10848"/>
                  </a:cubicBezTo>
                  <a:cubicBezTo>
                    <a:pt x="17794" y="3902"/>
                    <a:pt x="27214" y="0"/>
                    <a:pt x="37037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0"/>
              <a:ext cx="877158" cy="290490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O sistema deve ter um botão que abra a câmera para que o usuário docente</a:t>
              </a:r>
            </a:p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registre o kit entregue ao usuário aluno e integração com a IA para posterior comparação </a:t>
              </a:r>
            </a:p>
            <a:p>
              <a:pPr algn="ctr">
                <a:lnSpc>
                  <a:spcPts val="2160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3905116" y="981522"/>
            <a:ext cx="2184905" cy="735251"/>
            <a:chOff x="0" y="0"/>
            <a:chExt cx="575448" cy="19364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575448" cy="193646"/>
            </a:xfrm>
            <a:custGeom>
              <a:avLst/>
              <a:gdLst/>
              <a:ahLst/>
              <a:cxnLst/>
              <a:rect r="r" b="b" t="t" l="l"/>
              <a:pathLst>
                <a:path h="193646" w="575448">
                  <a:moveTo>
                    <a:pt x="74411" y="0"/>
                  </a:moveTo>
                  <a:lnTo>
                    <a:pt x="501037" y="0"/>
                  </a:lnTo>
                  <a:cubicBezTo>
                    <a:pt x="542133" y="0"/>
                    <a:pt x="575448" y="33315"/>
                    <a:pt x="575448" y="74411"/>
                  </a:cubicBezTo>
                  <a:lnTo>
                    <a:pt x="575448" y="119236"/>
                  </a:lnTo>
                  <a:cubicBezTo>
                    <a:pt x="575448" y="160331"/>
                    <a:pt x="542133" y="193646"/>
                    <a:pt x="501037" y="193646"/>
                  </a:cubicBezTo>
                  <a:lnTo>
                    <a:pt x="74411" y="193646"/>
                  </a:lnTo>
                  <a:cubicBezTo>
                    <a:pt x="54676" y="193646"/>
                    <a:pt x="35749" y="185807"/>
                    <a:pt x="21794" y="171852"/>
                  </a:cubicBezTo>
                  <a:cubicBezTo>
                    <a:pt x="7840" y="157897"/>
                    <a:pt x="0" y="138970"/>
                    <a:pt x="0" y="119236"/>
                  </a:cubicBezTo>
                  <a:lnTo>
                    <a:pt x="0" y="74411"/>
                  </a:lnTo>
                  <a:cubicBezTo>
                    <a:pt x="0" y="33315"/>
                    <a:pt x="33315" y="0"/>
                    <a:pt x="74411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58" id="58"/>
            <p:cNvSpPr txBox="true"/>
            <p:nvPr/>
          </p:nvSpPr>
          <p:spPr>
            <a:xfrm>
              <a:off x="0" y="0"/>
              <a:ext cx="575448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Código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6216088" y="981522"/>
            <a:ext cx="4510522" cy="735251"/>
            <a:chOff x="0" y="0"/>
            <a:chExt cx="1187956" cy="193646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187956" cy="193646"/>
            </a:xfrm>
            <a:custGeom>
              <a:avLst/>
              <a:gdLst/>
              <a:ahLst/>
              <a:cxnLst/>
              <a:rect r="r" b="b" t="t" l="l"/>
              <a:pathLst>
                <a:path h="193646" w="1187956">
                  <a:moveTo>
                    <a:pt x="36045" y="0"/>
                  </a:moveTo>
                  <a:lnTo>
                    <a:pt x="1151912" y="0"/>
                  </a:lnTo>
                  <a:cubicBezTo>
                    <a:pt x="1161471" y="0"/>
                    <a:pt x="1170639" y="3798"/>
                    <a:pt x="1177399" y="10557"/>
                  </a:cubicBezTo>
                  <a:cubicBezTo>
                    <a:pt x="1184159" y="17317"/>
                    <a:pt x="1187956" y="26485"/>
                    <a:pt x="1187956" y="36045"/>
                  </a:cubicBezTo>
                  <a:lnTo>
                    <a:pt x="1187956" y="157602"/>
                  </a:lnTo>
                  <a:cubicBezTo>
                    <a:pt x="1187956" y="167161"/>
                    <a:pt x="1184159" y="176329"/>
                    <a:pt x="1177399" y="183089"/>
                  </a:cubicBezTo>
                  <a:cubicBezTo>
                    <a:pt x="1170639" y="189849"/>
                    <a:pt x="1161471" y="193646"/>
                    <a:pt x="1151912" y="193646"/>
                  </a:cubicBezTo>
                  <a:lnTo>
                    <a:pt x="36045" y="193646"/>
                  </a:lnTo>
                  <a:cubicBezTo>
                    <a:pt x="26485" y="193646"/>
                    <a:pt x="17317" y="189849"/>
                    <a:pt x="10557" y="183089"/>
                  </a:cubicBezTo>
                  <a:cubicBezTo>
                    <a:pt x="3798" y="176329"/>
                    <a:pt x="0" y="167161"/>
                    <a:pt x="0" y="157602"/>
                  </a:cubicBezTo>
                  <a:lnTo>
                    <a:pt x="0" y="36045"/>
                  </a:lnTo>
                  <a:cubicBezTo>
                    <a:pt x="0" y="26485"/>
                    <a:pt x="3798" y="17317"/>
                    <a:pt x="10557" y="10557"/>
                  </a:cubicBezTo>
                  <a:cubicBezTo>
                    <a:pt x="17317" y="3798"/>
                    <a:pt x="26485" y="0"/>
                    <a:pt x="36045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0"/>
              <a:ext cx="1187956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Requisito Funcional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10852677" y="981522"/>
            <a:ext cx="5852900" cy="735251"/>
            <a:chOff x="0" y="0"/>
            <a:chExt cx="1541505" cy="193646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541505" cy="193646"/>
            </a:xfrm>
            <a:custGeom>
              <a:avLst/>
              <a:gdLst/>
              <a:ahLst/>
              <a:cxnLst/>
              <a:rect r="r" b="b" t="t" l="l"/>
              <a:pathLst>
                <a:path h="193646" w="1541505">
                  <a:moveTo>
                    <a:pt x="27778" y="0"/>
                  </a:moveTo>
                  <a:lnTo>
                    <a:pt x="1513727" y="0"/>
                  </a:lnTo>
                  <a:cubicBezTo>
                    <a:pt x="1529068" y="0"/>
                    <a:pt x="1541505" y="12437"/>
                    <a:pt x="1541505" y="27778"/>
                  </a:cubicBezTo>
                  <a:lnTo>
                    <a:pt x="1541505" y="165868"/>
                  </a:lnTo>
                  <a:cubicBezTo>
                    <a:pt x="1541505" y="181210"/>
                    <a:pt x="1529068" y="193646"/>
                    <a:pt x="1513727" y="193646"/>
                  </a:cubicBezTo>
                  <a:lnTo>
                    <a:pt x="27778" y="193646"/>
                  </a:lnTo>
                  <a:cubicBezTo>
                    <a:pt x="12437" y="193646"/>
                    <a:pt x="0" y="181210"/>
                    <a:pt x="0" y="165868"/>
                  </a:cubicBezTo>
                  <a:lnTo>
                    <a:pt x="0" y="27778"/>
                  </a:lnTo>
                  <a:cubicBezTo>
                    <a:pt x="0" y="12437"/>
                    <a:pt x="12437" y="0"/>
                    <a:pt x="27778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64" id="64"/>
            <p:cNvSpPr txBox="true"/>
            <p:nvPr/>
          </p:nvSpPr>
          <p:spPr>
            <a:xfrm>
              <a:off x="0" y="0"/>
              <a:ext cx="1541505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Descrição</a:t>
              </a:r>
            </a:p>
          </p:txBody>
        </p:sp>
      </p:grpSp>
      <p:sp>
        <p:nvSpPr>
          <p:cNvPr name="Freeform 65" id="65"/>
          <p:cNvSpPr/>
          <p:nvPr/>
        </p:nvSpPr>
        <p:spPr>
          <a:xfrm flipH="false" flipV="false" rot="0">
            <a:off x="-538695" y="7663527"/>
            <a:ext cx="3766971" cy="3039298"/>
          </a:xfrm>
          <a:custGeom>
            <a:avLst/>
            <a:gdLst/>
            <a:ahLst/>
            <a:cxnLst/>
            <a:rect r="r" b="b" t="t" l="l"/>
            <a:pathLst>
              <a:path h="3039298" w="3766971">
                <a:moveTo>
                  <a:pt x="0" y="0"/>
                </a:moveTo>
                <a:lnTo>
                  <a:pt x="3766971" y="0"/>
                </a:lnTo>
                <a:lnTo>
                  <a:pt x="3766971" y="3039298"/>
                </a:lnTo>
                <a:lnTo>
                  <a:pt x="0" y="3039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3893530" y="6055648"/>
            <a:ext cx="0" cy="10287000"/>
          </a:xfrm>
          <a:prstGeom prst="line">
            <a:avLst/>
          </a:prstGeom>
          <a:ln cap="flat" w="9525">
            <a:solidFill>
              <a:srgbClr val="DDF3FF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3968435" y="1406068"/>
            <a:ext cx="2184905" cy="1288481"/>
            <a:chOff x="0" y="0"/>
            <a:chExt cx="327445" cy="1931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7445" cy="193101"/>
            </a:xfrm>
            <a:custGeom>
              <a:avLst/>
              <a:gdLst/>
              <a:ahLst/>
              <a:cxnLst/>
              <a:rect r="r" b="b" t="t" l="l"/>
              <a:pathLst>
                <a:path h="193101" w="327445">
                  <a:moveTo>
                    <a:pt x="96551" y="0"/>
                  </a:moveTo>
                  <a:lnTo>
                    <a:pt x="230895" y="0"/>
                  </a:lnTo>
                  <a:cubicBezTo>
                    <a:pt x="284218" y="0"/>
                    <a:pt x="327445" y="43227"/>
                    <a:pt x="327445" y="96551"/>
                  </a:cubicBezTo>
                  <a:lnTo>
                    <a:pt x="327445" y="96551"/>
                  </a:lnTo>
                  <a:cubicBezTo>
                    <a:pt x="327445" y="122157"/>
                    <a:pt x="317273" y="146715"/>
                    <a:pt x="299167" y="164822"/>
                  </a:cubicBezTo>
                  <a:cubicBezTo>
                    <a:pt x="281060" y="182929"/>
                    <a:pt x="256502" y="193101"/>
                    <a:pt x="230895" y="193101"/>
                  </a:cubicBezTo>
                  <a:lnTo>
                    <a:pt x="96551" y="193101"/>
                  </a:lnTo>
                  <a:cubicBezTo>
                    <a:pt x="70944" y="193101"/>
                    <a:pt x="46386" y="182929"/>
                    <a:pt x="28279" y="164822"/>
                  </a:cubicBezTo>
                  <a:cubicBezTo>
                    <a:pt x="10172" y="146715"/>
                    <a:pt x="0" y="122157"/>
                    <a:pt x="0" y="96551"/>
                  </a:cubicBezTo>
                  <a:lnTo>
                    <a:pt x="0" y="96551"/>
                  </a:lnTo>
                  <a:cubicBezTo>
                    <a:pt x="0" y="70944"/>
                    <a:pt x="10172" y="46386"/>
                    <a:pt x="28279" y="28279"/>
                  </a:cubicBezTo>
                  <a:cubicBezTo>
                    <a:pt x="46386" y="10172"/>
                    <a:pt x="70944" y="0"/>
                    <a:pt x="96551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327445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RF06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289012" y="1406068"/>
            <a:ext cx="4510522" cy="1288481"/>
            <a:chOff x="0" y="0"/>
            <a:chExt cx="675979" cy="1931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75979" cy="193101"/>
            </a:xfrm>
            <a:custGeom>
              <a:avLst/>
              <a:gdLst/>
              <a:ahLst/>
              <a:cxnLst/>
              <a:rect r="r" b="b" t="t" l="l"/>
              <a:pathLst>
                <a:path h="193101" w="675979">
                  <a:moveTo>
                    <a:pt x="48060" y="0"/>
                  </a:moveTo>
                  <a:lnTo>
                    <a:pt x="627920" y="0"/>
                  </a:lnTo>
                  <a:cubicBezTo>
                    <a:pt x="654462" y="0"/>
                    <a:pt x="675979" y="21517"/>
                    <a:pt x="675979" y="48060"/>
                  </a:cubicBezTo>
                  <a:lnTo>
                    <a:pt x="675979" y="145042"/>
                  </a:lnTo>
                  <a:cubicBezTo>
                    <a:pt x="675979" y="171584"/>
                    <a:pt x="654462" y="193101"/>
                    <a:pt x="627920" y="193101"/>
                  </a:cubicBezTo>
                  <a:lnTo>
                    <a:pt x="48060" y="193101"/>
                  </a:lnTo>
                  <a:cubicBezTo>
                    <a:pt x="21517" y="193101"/>
                    <a:pt x="0" y="171584"/>
                    <a:pt x="0" y="145042"/>
                  </a:cubicBezTo>
                  <a:lnTo>
                    <a:pt x="0" y="48060"/>
                  </a:lnTo>
                  <a:cubicBezTo>
                    <a:pt x="0" y="21517"/>
                    <a:pt x="21517" y="0"/>
                    <a:pt x="48060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675979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Finalizar aula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935592" y="1481200"/>
            <a:ext cx="5504909" cy="1404918"/>
            <a:chOff x="0" y="0"/>
            <a:chExt cx="825005" cy="21055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25005" cy="210551"/>
            </a:xfrm>
            <a:custGeom>
              <a:avLst/>
              <a:gdLst/>
              <a:ahLst/>
              <a:cxnLst/>
              <a:rect r="r" b="b" t="t" l="l"/>
              <a:pathLst>
                <a:path h="210551" w="825005">
                  <a:moveTo>
                    <a:pt x="39378" y="0"/>
                  </a:moveTo>
                  <a:lnTo>
                    <a:pt x="785627" y="0"/>
                  </a:lnTo>
                  <a:cubicBezTo>
                    <a:pt x="807375" y="0"/>
                    <a:pt x="825005" y="17630"/>
                    <a:pt x="825005" y="39378"/>
                  </a:cubicBezTo>
                  <a:lnTo>
                    <a:pt x="825005" y="171173"/>
                  </a:lnTo>
                  <a:cubicBezTo>
                    <a:pt x="825005" y="181617"/>
                    <a:pt x="820856" y="191633"/>
                    <a:pt x="813472" y="199018"/>
                  </a:cubicBezTo>
                  <a:cubicBezTo>
                    <a:pt x="806087" y="206402"/>
                    <a:pt x="796071" y="210551"/>
                    <a:pt x="785627" y="210551"/>
                  </a:cubicBezTo>
                  <a:lnTo>
                    <a:pt x="39378" y="210551"/>
                  </a:lnTo>
                  <a:cubicBezTo>
                    <a:pt x="17630" y="210551"/>
                    <a:pt x="0" y="192921"/>
                    <a:pt x="0" y="171173"/>
                  </a:cubicBezTo>
                  <a:lnTo>
                    <a:pt x="0" y="39378"/>
                  </a:lnTo>
                  <a:cubicBezTo>
                    <a:pt x="0" y="28934"/>
                    <a:pt x="4149" y="18918"/>
                    <a:pt x="11534" y="11534"/>
                  </a:cubicBezTo>
                  <a:cubicBezTo>
                    <a:pt x="18918" y="4149"/>
                    <a:pt x="28934" y="0"/>
                    <a:pt x="39378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0"/>
              <a:ext cx="825005" cy="21055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O sistema deve ter um botão para finalizar aula onde o usuário docente registrará uma nova foto do kit para conferência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970182" y="3019960"/>
            <a:ext cx="2184905" cy="1288481"/>
            <a:chOff x="0" y="0"/>
            <a:chExt cx="327445" cy="19310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7445" cy="193101"/>
            </a:xfrm>
            <a:custGeom>
              <a:avLst/>
              <a:gdLst/>
              <a:ahLst/>
              <a:cxnLst/>
              <a:rect r="r" b="b" t="t" l="l"/>
              <a:pathLst>
                <a:path h="193101" w="327445">
                  <a:moveTo>
                    <a:pt x="96551" y="0"/>
                  </a:moveTo>
                  <a:lnTo>
                    <a:pt x="230895" y="0"/>
                  </a:lnTo>
                  <a:cubicBezTo>
                    <a:pt x="284218" y="0"/>
                    <a:pt x="327445" y="43227"/>
                    <a:pt x="327445" y="96551"/>
                  </a:cubicBezTo>
                  <a:lnTo>
                    <a:pt x="327445" y="96551"/>
                  </a:lnTo>
                  <a:cubicBezTo>
                    <a:pt x="327445" y="122157"/>
                    <a:pt x="317273" y="146715"/>
                    <a:pt x="299167" y="164822"/>
                  </a:cubicBezTo>
                  <a:cubicBezTo>
                    <a:pt x="281060" y="182929"/>
                    <a:pt x="256502" y="193101"/>
                    <a:pt x="230895" y="193101"/>
                  </a:cubicBezTo>
                  <a:lnTo>
                    <a:pt x="96551" y="193101"/>
                  </a:lnTo>
                  <a:cubicBezTo>
                    <a:pt x="70944" y="193101"/>
                    <a:pt x="46386" y="182929"/>
                    <a:pt x="28279" y="164822"/>
                  </a:cubicBezTo>
                  <a:cubicBezTo>
                    <a:pt x="10172" y="146715"/>
                    <a:pt x="0" y="122157"/>
                    <a:pt x="0" y="96551"/>
                  </a:cubicBezTo>
                  <a:lnTo>
                    <a:pt x="0" y="96551"/>
                  </a:lnTo>
                  <a:cubicBezTo>
                    <a:pt x="0" y="70944"/>
                    <a:pt x="10172" y="46386"/>
                    <a:pt x="28279" y="28279"/>
                  </a:cubicBezTo>
                  <a:cubicBezTo>
                    <a:pt x="46386" y="10172"/>
                    <a:pt x="70944" y="0"/>
                    <a:pt x="96551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327445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RF07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6289012" y="3019960"/>
            <a:ext cx="4510522" cy="1288481"/>
            <a:chOff x="0" y="0"/>
            <a:chExt cx="675979" cy="19310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5979" cy="193101"/>
            </a:xfrm>
            <a:custGeom>
              <a:avLst/>
              <a:gdLst/>
              <a:ahLst/>
              <a:cxnLst/>
              <a:rect r="r" b="b" t="t" l="l"/>
              <a:pathLst>
                <a:path h="193101" w="675979">
                  <a:moveTo>
                    <a:pt x="48060" y="0"/>
                  </a:moveTo>
                  <a:lnTo>
                    <a:pt x="627920" y="0"/>
                  </a:lnTo>
                  <a:cubicBezTo>
                    <a:pt x="654462" y="0"/>
                    <a:pt x="675979" y="21517"/>
                    <a:pt x="675979" y="48060"/>
                  </a:cubicBezTo>
                  <a:lnTo>
                    <a:pt x="675979" y="145042"/>
                  </a:lnTo>
                  <a:cubicBezTo>
                    <a:pt x="675979" y="171584"/>
                    <a:pt x="654462" y="193101"/>
                    <a:pt x="627920" y="193101"/>
                  </a:cubicBezTo>
                  <a:lnTo>
                    <a:pt x="48060" y="193101"/>
                  </a:lnTo>
                  <a:cubicBezTo>
                    <a:pt x="21517" y="193101"/>
                    <a:pt x="0" y="171584"/>
                    <a:pt x="0" y="145042"/>
                  </a:cubicBezTo>
                  <a:lnTo>
                    <a:pt x="0" y="48060"/>
                  </a:lnTo>
                  <a:cubicBezTo>
                    <a:pt x="0" y="21517"/>
                    <a:pt x="21517" y="0"/>
                    <a:pt x="48060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0"/>
              <a:ext cx="675979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Notificação 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933460" y="2961742"/>
            <a:ext cx="5504909" cy="1671618"/>
            <a:chOff x="0" y="0"/>
            <a:chExt cx="825005" cy="2505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25005" cy="250521"/>
            </a:xfrm>
            <a:custGeom>
              <a:avLst/>
              <a:gdLst/>
              <a:ahLst/>
              <a:cxnLst/>
              <a:rect r="r" b="b" t="t" l="l"/>
              <a:pathLst>
                <a:path h="250521" w="825005">
                  <a:moveTo>
                    <a:pt x="39378" y="0"/>
                  </a:moveTo>
                  <a:lnTo>
                    <a:pt x="785627" y="0"/>
                  </a:lnTo>
                  <a:cubicBezTo>
                    <a:pt x="807375" y="0"/>
                    <a:pt x="825005" y="17630"/>
                    <a:pt x="825005" y="39378"/>
                  </a:cubicBezTo>
                  <a:lnTo>
                    <a:pt x="825005" y="211142"/>
                  </a:lnTo>
                  <a:cubicBezTo>
                    <a:pt x="825005" y="221586"/>
                    <a:pt x="820856" y="231602"/>
                    <a:pt x="813472" y="238987"/>
                  </a:cubicBezTo>
                  <a:cubicBezTo>
                    <a:pt x="806087" y="246372"/>
                    <a:pt x="796071" y="250521"/>
                    <a:pt x="785627" y="250521"/>
                  </a:cubicBezTo>
                  <a:lnTo>
                    <a:pt x="39378" y="250521"/>
                  </a:lnTo>
                  <a:cubicBezTo>
                    <a:pt x="28934" y="250521"/>
                    <a:pt x="18918" y="246372"/>
                    <a:pt x="11534" y="238987"/>
                  </a:cubicBezTo>
                  <a:cubicBezTo>
                    <a:pt x="4149" y="231602"/>
                    <a:pt x="0" y="221586"/>
                    <a:pt x="0" y="211142"/>
                  </a:cubicBezTo>
                  <a:lnTo>
                    <a:pt x="0" y="39378"/>
                  </a:lnTo>
                  <a:cubicBezTo>
                    <a:pt x="0" y="28934"/>
                    <a:pt x="4149" y="18918"/>
                    <a:pt x="11534" y="11534"/>
                  </a:cubicBezTo>
                  <a:cubicBezTo>
                    <a:pt x="18918" y="4149"/>
                    <a:pt x="28934" y="0"/>
                    <a:pt x="39378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0"/>
              <a:ext cx="825005" cy="25052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Quando um kit estiver em não conformidade será disparado um email para o docente solicitando a regularização do kit, tendo assim uma integração com o outlook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960081" y="4633852"/>
            <a:ext cx="2184905" cy="1288481"/>
            <a:chOff x="0" y="0"/>
            <a:chExt cx="327445" cy="19310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27445" cy="193101"/>
            </a:xfrm>
            <a:custGeom>
              <a:avLst/>
              <a:gdLst/>
              <a:ahLst/>
              <a:cxnLst/>
              <a:rect r="r" b="b" t="t" l="l"/>
              <a:pathLst>
                <a:path h="193101" w="327445">
                  <a:moveTo>
                    <a:pt x="96551" y="0"/>
                  </a:moveTo>
                  <a:lnTo>
                    <a:pt x="230895" y="0"/>
                  </a:lnTo>
                  <a:cubicBezTo>
                    <a:pt x="284218" y="0"/>
                    <a:pt x="327445" y="43227"/>
                    <a:pt x="327445" y="96551"/>
                  </a:cubicBezTo>
                  <a:lnTo>
                    <a:pt x="327445" y="96551"/>
                  </a:lnTo>
                  <a:cubicBezTo>
                    <a:pt x="327445" y="122157"/>
                    <a:pt x="317273" y="146715"/>
                    <a:pt x="299167" y="164822"/>
                  </a:cubicBezTo>
                  <a:cubicBezTo>
                    <a:pt x="281060" y="182929"/>
                    <a:pt x="256502" y="193101"/>
                    <a:pt x="230895" y="193101"/>
                  </a:cubicBezTo>
                  <a:lnTo>
                    <a:pt x="96551" y="193101"/>
                  </a:lnTo>
                  <a:cubicBezTo>
                    <a:pt x="70944" y="193101"/>
                    <a:pt x="46386" y="182929"/>
                    <a:pt x="28279" y="164822"/>
                  </a:cubicBezTo>
                  <a:cubicBezTo>
                    <a:pt x="10172" y="146715"/>
                    <a:pt x="0" y="122157"/>
                    <a:pt x="0" y="96551"/>
                  </a:cubicBezTo>
                  <a:lnTo>
                    <a:pt x="0" y="96551"/>
                  </a:lnTo>
                  <a:cubicBezTo>
                    <a:pt x="0" y="70944"/>
                    <a:pt x="10172" y="46386"/>
                    <a:pt x="28279" y="28279"/>
                  </a:cubicBezTo>
                  <a:cubicBezTo>
                    <a:pt x="46386" y="10172"/>
                    <a:pt x="70944" y="0"/>
                    <a:pt x="96551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0"/>
              <a:ext cx="327445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RF08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6289012" y="4633852"/>
            <a:ext cx="4510522" cy="1288481"/>
            <a:chOff x="0" y="0"/>
            <a:chExt cx="675979" cy="19310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75979" cy="193101"/>
            </a:xfrm>
            <a:custGeom>
              <a:avLst/>
              <a:gdLst/>
              <a:ahLst/>
              <a:cxnLst/>
              <a:rect r="r" b="b" t="t" l="l"/>
              <a:pathLst>
                <a:path h="193101" w="675979">
                  <a:moveTo>
                    <a:pt x="48060" y="0"/>
                  </a:moveTo>
                  <a:lnTo>
                    <a:pt x="627920" y="0"/>
                  </a:lnTo>
                  <a:cubicBezTo>
                    <a:pt x="654462" y="0"/>
                    <a:pt x="675979" y="21517"/>
                    <a:pt x="675979" y="48060"/>
                  </a:cubicBezTo>
                  <a:lnTo>
                    <a:pt x="675979" y="145042"/>
                  </a:lnTo>
                  <a:cubicBezTo>
                    <a:pt x="675979" y="171584"/>
                    <a:pt x="654462" y="193101"/>
                    <a:pt x="627920" y="193101"/>
                  </a:cubicBezTo>
                  <a:lnTo>
                    <a:pt x="48060" y="193101"/>
                  </a:lnTo>
                  <a:cubicBezTo>
                    <a:pt x="21517" y="193101"/>
                    <a:pt x="0" y="171584"/>
                    <a:pt x="0" y="145042"/>
                  </a:cubicBezTo>
                  <a:lnTo>
                    <a:pt x="0" y="48060"/>
                  </a:lnTo>
                  <a:cubicBezTo>
                    <a:pt x="0" y="21517"/>
                    <a:pt x="21517" y="0"/>
                    <a:pt x="48060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0"/>
              <a:ext cx="675979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Agendamento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945788" y="4575634"/>
            <a:ext cx="5504909" cy="1404918"/>
            <a:chOff x="0" y="0"/>
            <a:chExt cx="825005" cy="21055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25005" cy="210551"/>
            </a:xfrm>
            <a:custGeom>
              <a:avLst/>
              <a:gdLst/>
              <a:ahLst/>
              <a:cxnLst/>
              <a:rect r="r" b="b" t="t" l="l"/>
              <a:pathLst>
                <a:path h="210551" w="825005">
                  <a:moveTo>
                    <a:pt x="39378" y="0"/>
                  </a:moveTo>
                  <a:lnTo>
                    <a:pt x="785627" y="0"/>
                  </a:lnTo>
                  <a:cubicBezTo>
                    <a:pt x="807375" y="0"/>
                    <a:pt x="825005" y="17630"/>
                    <a:pt x="825005" y="39378"/>
                  </a:cubicBezTo>
                  <a:lnTo>
                    <a:pt x="825005" y="171173"/>
                  </a:lnTo>
                  <a:cubicBezTo>
                    <a:pt x="825005" y="181617"/>
                    <a:pt x="820856" y="191633"/>
                    <a:pt x="813472" y="199018"/>
                  </a:cubicBezTo>
                  <a:cubicBezTo>
                    <a:pt x="806087" y="206402"/>
                    <a:pt x="796071" y="210551"/>
                    <a:pt x="785627" y="210551"/>
                  </a:cubicBezTo>
                  <a:lnTo>
                    <a:pt x="39378" y="210551"/>
                  </a:lnTo>
                  <a:cubicBezTo>
                    <a:pt x="17630" y="210551"/>
                    <a:pt x="0" y="192921"/>
                    <a:pt x="0" y="171173"/>
                  </a:cubicBezTo>
                  <a:lnTo>
                    <a:pt x="0" y="39378"/>
                  </a:lnTo>
                  <a:cubicBezTo>
                    <a:pt x="0" y="28934"/>
                    <a:pt x="4149" y="18918"/>
                    <a:pt x="11534" y="11534"/>
                  </a:cubicBezTo>
                  <a:cubicBezTo>
                    <a:pt x="18918" y="4149"/>
                    <a:pt x="28934" y="0"/>
                    <a:pt x="39378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0"/>
              <a:ext cx="825005" cy="21055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O sistema deve estar integrado com o Teams do Senac para gestão dos agendamentos da sala.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3960081" y="6114394"/>
            <a:ext cx="2184905" cy="1288481"/>
            <a:chOff x="0" y="0"/>
            <a:chExt cx="327445" cy="19310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27445" cy="193101"/>
            </a:xfrm>
            <a:custGeom>
              <a:avLst/>
              <a:gdLst/>
              <a:ahLst/>
              <a:cxnLst/>
              <a:rect r="r" b="b" t="t" l="l"/>
              <a:pathLst>
                <a:path h="193101" w="327445">
                  <a:moveTo>
                    <a:pt x="96551" y="0"/>
                  </a:moveTo>
                  <a:lnTo>
                    <a:pt x="230895" y="0"/>
                  </a:lnTo>
                  <a:cubicBezTo>
                    <a:pt x="284218" y="0"/>
                    <a:pt x="327445" y="43227"/>
                    <a:pt x="327445" y="96551"/>
                  </a:cubicBezTo>
                  <a:lnTo>
                    <a:pt x="327445" y="96551"/>
                  </a:lnTo>
                  <a:cubicBezTo>
                    <a:pt x="327445" y="122157"/>
                    <a:pt x="317273" y="146715"/>
                    <a:pt x="299167" y="164822"/>
                  </a:cubicBezTo>
                  <a:cubicBezTo>
                    <a:pt x="281060" y="182929"/>
                    <a:pt x="256502" y="193101"/>
                    <a:pt x="230895" y="193101"/>
                  </a:cubicBezTo>
                  <a:lnTo>
                    <a:pt x="96551" y="193101"/>
                  </a:lnTo>
                  <a:cubicBezTo>
                    <a:pt x="70944" y="193101"/>
                    <a:pt x="46386" y="182929"/>
                    <a:pt x="28279" y="164822"/>
                  </a:cubicBezTo>
                  <a:cubicBezTo>
                    <a:pt x="10172" y="146715"/>
                    <a:pt x="0" y="122157"/>
                    <a:pt x="0" y="96551"/>
                  </a:cubicBezTo>
                  <a:lnTo>
                    <a:pt x="0" y="96551"/>
                  </a:lnTo>
                  <a:cubicBezTo>
                    <a:pt x="0" y="70944"/>
                    <a:pt x="10172" y="46386"/>
                    <a:pt x="28279" y="28279"/>
                  </a:cubicBezTo>
                  <a:cubicBezTo>
                    <a:pt x="46386" y="10172"/>
                    <a:pt x="70944" y="0"/>
                    <a:pt x="96551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0"/>
              <a:ext cx="327445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RF09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6289012" y="6114394"/>
            <a:ext cx="4510522" cy="1288481"/>
            <a:chOff x="0" y="0"/>
            <a:chExt cx="675979" cy="19310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75979" cy="193101"/>
            </a:xfrm>
            <a:custGeom>
              <a:avLst/>
              <a:gdLst/>
              <a:ahLst/>
              <a:cxnLst/>
              <a:rect r="r" b="b" t="t" l="l"/>
              <a:pathLst>
                <a:path h="193101" w="675979">
                  <a:moveTo>
                    <a:pt x="48060" y="0"/>
                  </a:moveTo>
                  <a:lnTo>
                    <a:pt x="627920" y="0"/>
                  </a:lnTo>
                  <a:cubicBezTo>
                    <a:pt x="654462" y="0"/>
                    <a:pt x="675979" y="21517"/>
                    <a:pt x="675979" y="48060"/>
                  </a:cubicBezTo>
                  <a:lnTo>
                    <a:pt x="675979" y="145042"/>
                  </a:lnTo>
                  <a:cubicBezTo>
                    <a:pt x="675979" y="171584"/>
                    <a:pt x="654462" y="193101"/>
                    <a:pt x="627920" y="193101"/>
                  </a:cubicBezTo>
                  <a:lnTo>
                    <a:pt x="48060" y="193101"/>
                  </a:lnTo>
                  <a:cubicBezTo>
                    <a:pt x="21517" y="193101"/>
                    <a:pt x="0" y="171584"/>
                    <a:pt x="0" y="145042"/>
                  </a:cubicBezTo>
                  <a:lnTo>
                    <a:pt x="0" y="48060"/>
                  </a:lnTo>
                  <a:cubicBezTo>
                    <a:pt x="0" y="21517"/>
                    <a:pt x="21517" y="0"/>
                    <a:pt x="48060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0"/>
              <a:ext cx="675979" cy="19310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271844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Comparação de fotos 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0945788" y="6056175"/>
            <a:ext cx="5504909" cy="1404918"/>
            <a:chOff x="0" y="0"/>
            <a:chExt cx="825005" cy="21055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25005" cy="210551"/>
            </a:xfrm>
            <a:custGeom>
              <a:avLst/>
              <a:gdLst/>
              <a:ahLst/>
              <a:cxnLst/>
              <a:rect r="r" b="b" t="t" l="l"/>
              <a:pathLst>
                <a:path h="210551" w="825005">
                  <a:moveTo>
                    <a:pt x="39378" y="0"/>
                  </a:moveTo>
                  <a:lnTo>
                    <a:pt x="785627" y="0"/>
                  </a:lnTo>
                  <a:cubicBezTo>
                    <a:pt x="807375" y="0"/>
                    <a:pt x="825005" y="17630"/>
                    <a:pt x="825005" y="39378"/>
                  </a:cubicBezTo>
                  <a:lnTo>
                    <a:pt x="825005" y="171173"/>
                  </a:lnTo>
                  <a:cubicBezTo>
                    <a:pt x="825005" y="181617"/>
                    <a:pt x="820856" y="191633"/>
                    <a:pt x="813472" y="199018"/>
                  </a:cubicBezTo>
                  <a:cubicBezTo>
                    <a:pt x="806087" y="206402"/>
                    <a:pt x="796071" y="210551"/>
                    <a:pt x="785627" y="210551"/>
                  </a:cubicBezTo>
                  <a:lnTo>
                    <a:pt x="39378" y="210551"/>
                  </a:lnTo>
                  <a:cubicBezTo>
                    <a:pt x="17630" y="210551"/>
                    <a:pt x="0" y="192921"/>
                    <a:pt x="0" y="171173"/>
                  </a:cubicBezTo>
                  <a:lnTo>
                    <a:pt x="0" y="39378"/>
                  </a:lnTo>
                  <a:cubicBezTo>
                    <a:pt x="0" y="28934"/>
                    <a:pt x="4149" y="18918"/>
                    <a:pt x="11534" y="11534"/>
                  </a:cubicBezTo>
                  <a:cubicBezTo>
                    <a:pt x="18918" y="4149"/>
                    <a:pt x="28934" y="0"/>
                    <a:pt x="39378" y="0"/>
                  </a:cubicBezTo>
                  <a:close/>
                </a:path>
              </a:pathLst>
            </a:custGeom>
            <a:solidFill>
              <a:srgbClr val="E2D3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0"/>
              <a:ext cx="825005" cy="210551"/>
            </a:xfrm>
            <a:prstGeom prst="rect">
              <a:avLst/>
            </a:prstGeom>
          </p:spPr>
          <p:txBody>
            <a:bodyPr anchor="ctr" rtlCol="false" tIns="357188" lIns="357188" bIns="357188" rIns="357188"/>
            <a:lstStyle/>
            <a:p>
              <a:pPr algn="ctr">
                <a:lnSpc>
                  <a:spcPts val="2160"/>
                </a:lnSpc>
              </a:pPr>
              <a:r>
                <a:rPr lang="en-US" sz="1800">
                  <a:solidFill>
                    <a:srgbClr val="271844"/>
                  </a:solidFill>
                  <a:latin typeface="DM Sans"/>
                  <a:ea typeface="DM Sans"/>
                  <a:cs typeface="DM Sans"/>
                  <a:sym typeface="DM Sans"/>
                </a:rPr>
                <a:t>O sistema deve ter uma inteligência artificial integrada para fazer o comparativo das fotos enviada no inicio da aula e no final 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035706" y="539563"/>
            <a:ext cx="2184905" cy="735251"/>
            <a:chOff x="0" y="0"/>
            <a:chExt cx="575448" cy="193646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75448" cy="193646"/>
            </a:xfrm>
            <a:custGeom>
              <a:avLst/>
              <a:gdLst/>
              <a:ahLst/>
              <a:cxnLst/>
              <a:rect r="r" b="b" t="t" l="l"/>
              <a:pathLst>
                <a:path h="193646" w="575448">
                  <a:moveTo>
                    <a:pt x="74411" y="0"/>
                  </a:moveTo>
                  <a:lnTo>
                    <a:pt x="501037" y="0"/>
                  </a:lnTo>
                  <a:cubicBezTo>
                    <a:pt x="542133" y="0"/>
                    <a:pt x="575448" y="33315"/>
                    <a:pt x="575448" y="74411"/>
                  </a:cubicBezTo>
                  <a:lnTo>
                    <a:pt x="575448" y="119236"/>
                  </a:lnTo>
                  <a:cubicBezTo>
                    <a:pt x="575448" y="160331"/>
                    <a:pt x="542133" y="193646"/>
                    <a:pt x="501037" y="193646"/>
                  </a:cubicBezTo>
                  <a:lnTo>
                    <a:pt x="74411" y="193646"/>
                  </a:lnTo>
                  <a:cubicBezTo>
                    <a:pt x="54676" y="193646"/>
                    <a:pt x="35749" y="185807"/>
                    <a:pt x="21794" y="171852"/>
                  </a:cubicBezTo>
                  <a:cubicBezTo>
                    <a:pt x="7840" y="157897"/>
                    <a:pt x="0" y="138970"/>
                    <a:pt x="0" y="119236"/>
                  </a:cubicBezTo>
                  <a:lnTo>
                    <a:pt x="0" y="74411"/>
                  </a:lnTo>
                  <a:cubicBezTo>
                    <a:pt x="0" y="33315"/>
                    <a:pt x="33315" y="0"/>
                    <a:pt x="74411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0"/>
              <a:ext cx="575448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Código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6331001" y="539563"/>
            <a:ext cx="4510522" cy="735251"/>
            <a:chOff x="0" y="0"/>
            <a:chExt cx="1187956" cy="193646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187956" cy="193646"/>
            </a:xfrm>
            <a:custGeom>
              <a:avLst/>
              <a:gdLst/>
              <a:ahLst/>
              <a:cxnLst/>
              <a:rect r="r" b="b" t="t" l="l"/>
              <a:pathLst>
                <a:path h="193646" w="1187956">
                  <a:moveTo>
                    <a:pt x="36045" y="0"/>
                  </a:moveTo>
                  <a:lnTo>
                    <a:pt x="1151912" y="0"/>
                  </a:lnTo>
                  <a:cubicBezTo>
                    <a:pt x="1161471" y="0"/>
                    <a:pt x="1170639" y="3798"/>
                    <a:pt x="1177399" y="10557"/>
                  </a:cubicBezTo>
                  <a:cubicBezTo>
                    <a:pt x="1184159" y="17317"/>
                    <a:pt x="1187956" y="26485"/>
                    <a:pt x="1187956" y="36045"/>
                  </a:cubicBezTo>
                  <a:lnTo>
                    <a:pt x="1187956" y="157602"/>
                  </a:lnTo>
                  <a:cubicBezTo>
                    <a:pt x="1187956" y="167161"/>
                    <a:pt x="1184159" y="176329"/>
                    <a:pt x="1177399" y="183089"/>
                  </a:cubicBezTo>
                  <a:cubicBezTo>
                    <a:pt x="1170639" y="189849"/>
                    <a:pt x="1161471" y="193646"/>
                    <a:pt x="1151912" y="193646"/>
                  </a:cubicBezTo>
                  <a:lnTo>
                    <a:pt x="36045" y="193646"/>
                  </a:lnTo>
                  <a:cubicBezTo>
                    <a:pt x="26485" y="193646"/>
                    <a:pt x="17317" y="189849"/>
                    <a:pt x="10557" y="183089"/>
                  </a:cubicBezTo>
                  <a:cubicBezTo>
                    <a:pt x="3798" y="176329"/>
                    <a:pt x="0" y="167161"/>
                    <a:pt x="0" y="157602"/>
                  </a:cubicBezTo>
                  <a:lnTo>
                    <a:pt x="0" y="36045"/>
                  </a:lnTo>
                  <a:cubicBezTo>
                    <a:pt x="0" y="26485"/>
                    <a:pt x="3798" y="17317"/>
                    <a:pt x="10557" y="10557"/>
                  </a:cubicBezTo>
                  <a:cubicBezTo>
                    <a:pt x="17317" y="3798"/>
                    <a:pt x="26485" y="0"/>
                    <a:pt x="36045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0"/>
              <a:ext cx="1187956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Requisito Funcional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0955983" y="539563"/>
            <a:ext cx="5504909" cy="735251"/>
            <a:chOff x="0" y="0"/>
            <a:chExt cx="1449853" cy="193646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1449853" cy="193646"/>
            </a:xfrm>
            <a:custGeom>
              <a:avLst/>
              <a:gdLst/>
              <a:ahLst/>
              <a:cxnLst/>
              <a:rect r="r" b="b" t="t" l="l"/>
              <a:pathLst>
                <a:path h="193646" w="1449853">
                  <a:moveTo>
                    <a:pt x="29534" y="0"/>
                  </a:moveTo>
                  <a:lnTo>
                    <a:pt x="1420319" y="0"/>
                  </a:lnTo>
                  <a:cubicBezTo>
                    <a:pt x="1436630" y="0"/>
                    <a:pt x="1449853" y="13223"/>
                    <a:pt x="1449853" y="29534"/>
                  </a:cubicBezTo>
                  <a:lnTo>
                    <a:pt x="1449853" y="164113"/>
                  </a:lnTo>
                  <a:cubicBezTo>
                    <a:pt x="1449853" y="171945"/>
                    <a:pt x="1446741" y="179457"/>
                    <a:pt x="1441202" y="184996"/>
                  </a:cubicBezTo>
                  <a:cubicBezTo>
                    <a:pt x="1435664" y="190535"/>
                    <a:pt x="1428152" y="193646"/>
                    <a:pt x="1420319" y="193646"/>
                  </a:cubicBezTo>
                  <a:lnTo>
                    <a:pt x="29534" y="193646"/>
                  </a:lnTo>
                  <a:cubicBezTo>
                    <a:pt x="21701" y="193646"/>
                    <a:pt x="14189" y="190535"/>
                    <a:pt x="8650" y="184996"/>
                  </a:cubicBezTo>
                  <a:cubicBezTo>
                    <a:pt x="3112" y="179457"/>
                    <a:pt x="0" y="171945"/>
                    <a:pt x="0" y="164113"/>
                  </a:cubicBezTo>
                  <a:lnTo>
                    <a:pt x="0" y="29534"/>
                  </a:lnTo>
                  <a:cubicBezTo>
                    <a:pt x="0" y="21701"/>
                    <a:pt x="3112" y="14189"/>
                    <a:pt x="8650" y="8650"/>
                  </a:cubicBezTo>
                  <a:cubicBezTo>
                    <a:pt x="14189" y="3112"/>
                    <a:pt x="21701" y="0"/>
                    <a:pt x="29534" y="0"/>
                  </a:cubicBezTo>
                  <a:close/>
                </a:path>
              </a:pathLst>
            </a:custGeom>
            <a:solidFill>
              <a:srgbClr val="BB98FF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0"/>
              <a:ext cx="1449853" cy="193646"/>
            </a:xfrm>
            <a:prstGeom prst="rect">
              <a:avLst/>
            </a:prstGeom>
          </p:spPr>
          <p:txBody>
            <a:bodyPr anchor="ctr" rtlCol="false" tIns="178594" lIns="178594" bIns="178594" rIns="178594"/>
            <a:lstStyle/>
            <a:p>
              <a:pPr algn="ctr">
                <a:lnSpc>
                  <a:spcPts val="2999"/>
                </a:lnSpc>
              </a:pPr>
              <a:r>
                <a:rPr lang="en-US" b="true" sz="2499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Descrição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-566699" y="7609105"/>
            <a:ext cx="3766971" cy="3039298"/>
          </a:xfrm>
          <a:custGeom>
            <a:avLst/>
            <a:gdLst/>
            <a:ahLst/>
            <a:cxnLst/>
            <a:rect r="r" b="b" t="t" l="l"/>
            <a:pathLst>
              <a:path h="3039298" w="3766971">
                <a:moveTo>
                  <a:pt x="0" y="0"/>
                </a:moveTo>
                <a:lnTo>
                  <a:pt x="3766971" y="0"/>
                </a:lnTo>
                <a:lnTo>
                  <a:pt x="3766971" y="3039297"/>
                </a:lnTo>
                <a:lnTo>
                  <a:pt x="0" y="30392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3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86000" y="0"/>
            <a:ext cx="1142872" cy="10287000"/>
            <a:chOff x="0" y="0"/>
            <a:chExt cx="401338" cy="36124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1338" cy="3612445"/>
            </a:xfrm>
            <a:custGeom>
              <a:avLst/>
              <a:gdLst/>
              <a:ahLst/>
              <a:cxnLst/>
              <a:rect r="r" b="b" t="t" l="l"/>
              <a:pathLst>
                <a:path h="3612445" w="401338">
                  <a:moveTo>
                    <a:pt x="0" y="0"/>
                  </a:moveTo>
                  <a:lnTo>
                    <a:pt x="401338" y="0"/>
                  </a:lnTo>
                  <a:lnTo>
                    <a:pt x="401338" y="3612445"/>
                  </a:lnTo>
                  <a:lnTo>
                    <a:pt x="0" y="361244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401338" cy="3631494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1968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4688388" y="258097"/>
            <a:ext cx="0" cy="10287000"/>
          </a:xfrm>
          <a:prstGeom prst="line">
            <a:avLst/>
          </a:prstGeom>
          <a:ln cap="flat" w="9525">
            <a:solidFill>
              <a:srgbClr val="EDECEB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03008" y="105697"/>
            <a:ext cx="6881984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000" b="true">
                <a:solidFill>
                  <a:srgbClr val="271844"/>
                </a:solidFill>
                <a:latin typeface="Agrandir Heavy"/>
                <a:ea typeface="Agrandir Heavy"/>
                <a:cs typeface="Agrandir Heavy"/>
                <a:sym typeface="Agrandir Heavy"/>
              </a:rPr>
              <a:t>5.2 Requisitos Não  Funcionais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010424" y="1862862"/>
            <a:ext cx="11477294" cy="1288481"/>
            <a:chOff x="0" y="0"/>
            <a:chExt cx="15303058" cy="1717975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913206" cy="1717975"/>
              <a:chOff x="0" y="0"/>
              <a:chExt cx="327445" cy="193101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RNF01</a:t>
                </a: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3094103" y="0"/>
              <a:ext cx="6014029" cy="1717975"/>
              <a:chOff x="0" y="0"/>
              <a:chExt cx="675979" cy="19310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Segurança de dados</a:t>
                </a: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9289029" y="0"/>
              <a:ext cx="6014029" cy="1717975"/>
              <a:chOff x="0" y="0"/>
              <a:chExt cx="675979" cy="193101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Segurança nos dados de login, com senha criptografada.</a:t>
                </a:r>
              </a:p>
            </p:txBody>
          </p:sp>
        </p:grpSp>
      </p:grpSp>
      <p:grpSp>
        <p:nvGrpSpPr>
          <p:cNvPr name="Group 17" id="17"/>
          <p:cNvGrpSpPr/>
          <p:nvPr/>
        </p:nvGrpSpPr>
        <p:grpSpPr>
          <a:xfrm rot="0">
            <a:off x="4002070" y="3309186"/>
            <a:ext cx="11494001" cy="1288481"/>
            <a:chOff x="0" y="0"/>
            <a:chExt cx="15325335" cy="171797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2913206" cy="1717975"/>
              <a:chOff x="0" y="0"/>
              <a:chExt cx="327445" cy="193101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RNF02</a:t>
                </a:r>
              </a:p>
            </p:txBody>
          </p:sp>
        </p:grpSp>
        <p:grpSp>
          <p:nvGrpSpPr>
            <p:cNvPr name="Group 21" id="21"/>
            <p:cNvGrpSpPr/>
            <p:nvPr/>
          </p:nvGrpSpPr>
          <p:grpSpPr>
            <a:xfrm rot="0">
              <a:off x="3105241" y="0"/>
              <a:ext cx="6014029" cy="1717975"/>
              <a:chOff x="0" y="0"/>
              <a:chExt cx="675979" cy="193101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Acessibilidade</a:t>
                </a: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0">
              <a:off x="9311306" y="0"/>
              <a:ext cx="6014029" cy="1717975"/>
              <a:chOff x="0" y="0"/>
              <a:chExt cx="675979" cy="193101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Interface de usuário simples e intuitiva.</a:t>
                </a:r>
              </a:p>
            </p:txBody>
          </p:sp>
        </p:grpSp>
      </p:grpSp>
      <p:grpSp>
        <p:nvGrpSpPr>
          <p:cNvPr name="Group 27" id="27"/>
          <p:cNvGrpSpPr/>
          <p:nvPr/>
        </p:nvGrpSpPr>
        <p:grpSpPr>
          <a:xfrm rot="0">
            <a:off x="4002070" y="4755509"/>
            <a:ext cx="11494001" cy="1404918"/>
            <a:chOff x="0" y="0"/>
            <a:chExt cx="15325335" cy="1873225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0" y="77625"/>
              <a:ext cx="2913206" cy="1717975"/>
              <a:chOff x="0" y="0"/>
              <a:chExt cx="327445" cy="19310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RNF03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3105241" y="77625"/>
              <a:ext cx="6014029" cy="1717975"/>
              <a:chOff x="0" y="0"/>
              <a:chExt cx="675979" cy="19310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Disponibilidade</a:t>
                </a: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9311306" y="0"/>
              <a:ext cx="6014029" cy="1873225"/>
              <a:chOff x="0" y="0"/>
              <a:chExt cx="675979" cy="210551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675979" cy="210551"/>
              </a:xfrm>
              <a:custGeom>
                <a:avLst/>
                <a:gdLst/>
                <a:ahLst/>
                <a:cxnLst/>
                <a:rect r="r" b="b" t="t" l="l"/>
                <a:pathLst>
                  <a:path h="21055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62492"/>
                    </a:lnTo>
                    <a:cubicBezTo>
                      <a:pt x="675979" y="189034"/>
                      <a:pt x="654462" y="210551"/>
                      <a:pt x="627920" y="210551"/>
                    </a:cubicBezTo>
                    <a:lnTo>
                      <a:pt x="48060" y="210551"/>
                    </a:lnTo>
                    <a:cubicBezTo>
                      <a:pt x="21517" y="210551"/>
                      <a:pt x="0" y="189034"/>
                      <a:pt x="0" y="16249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0" y="0"/>
                <a:ext cx="675979" cy="21055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O sistema deve estar disponível para acesso das 07 horas às 22 horas, 7 dias por semana.</a:t>
                </a:r>
              </a:p>
            </p:txBody>
          </p:sp>
        </p:grpSp>
      </p:grpSp>
      <p:grpSp>
        <p:nvGrpSpPr>
          <p:cNvPr name="Group 37" id="37"/>
          <p:cNvGrpSpPr/>
          <p:nvPr/>
        </p:nvGrpSpPr>
        <p:grpSpPr>
          <a:xfrm rot="0">
            <a:off x="4002070" y="6318269"/>
            <a:ext cx="11494001" cy="1288481"/>
            <a:chOff x="0" y="0"/>
            <a:chExt cx="15325335" cy="1717975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2913206" cy="1717975"/>
              <a:chOff x="0" y="0"/>
              <a:chExt cx="327445" cy="193101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327445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327445">
                    <a:moveTo>
                      <a:pt x="96551" y="0"/>
                    </a:moveTo>
                    <a:lnTo>
                      <a:pt x="230895" y="0"/>
                    </a:lnTo>
                    <a:cubicBezTo>
                      <a:pt x="284218" y="0"/>
                      <a:pt x="327445" y="43227"/>
                      <a:pt x="327445" y="96551"/>
                    </a:cubicBezTo>
                    <a:lnTo>
                      <a:pt x="327445" y="96551"/>
                    </a:lnTo>
                    <a:cubicBezTo>
                      <a:pt x="327445" y="122157"/>
                      <a:pt x="317273" y="146715"/>
                      <a:pt x="299167" y="164822"/>
                    </a:cubicBezTo>
                    <a:cubicBezTo>
                      <a:pt x="281060" y="182929"/>
                      <a:pt x="256502" y="193101"/>
                      <a:pt x="230895" y="193101"/>
                    </a:cubicBezTo>
                    <a:lnTo>
                      <a:pt x="96551" y="193101"/>
                    </a:lnTo>
                    <a:cubicBezTo>
                      <a:pt x="70944" y="193101"/>
                      <a:pt x="46386" y="182929"/>
                      <a:pt x="28279" y="164822"/>
                    </a:cubicBezTo>
                    <a:cubicBezTo>
                      <a:pt x="10172" y="146715"/>
                      <a:pt x="0" y="122157"/>
                      <a:pt x="0" y="96551"/>
                    </a:cubicBezTo>
                    <a:lnTo>
                      <a:pt x="0" y="96551"/>
                    </a:lnTo>
                    <a:cubicBezTo>
                      <a:pt x="0" y="70944"/>
                      <a:pt x="10172" y="46386"/>
                      <a:pt x="28279" y="28279"/>
                    </a:cubicBezTo>
                    <a:cubicBezTo>
                      <a:pt x="46386" y="10172"/>
                      <a:pt x="70944" y="0"/>
                      <a:pt x="96551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0"/>
                <a:ext cx="327445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RNF04</a:t>
                </a: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3105241" y="0"/>
              <a:ext cx="6014029" cy="1717975"/>
              <a:chOff x="0" y="0"/>
              <a:chExt cx="675979" cy="193101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271844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Compatibilidade</a:t>
                </a:r>
              </a:p>
            </p:txBody>
          </p:sp>
        </p:grpSp>
        <p:grpSp>
          <p:nvGrpSpPr>
            <p:cNvPr name="Group 44" id="44"/>
            <p:cNvGrpSpPr/>
            <p:nvPr/>
          </p:nvGrpSpPr>
          <p:grpSpPr>
            <a:xfrm rot="0">
              <a:off x="9311306" y="0"/>
              <a:ext cx="6014029" cy="1717975"/>
              <a:chOff x="0" y="0"/>
              <a:chExt cx="675979" cy="193101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675979" cy="193101"/>
              </a:xfrm>
              <a:custGeom>
                <a:avLst/>
                <a:gdLst/>
                <a:ahLst/>
                <a:cxnLst/>
                <a:rect r="r" b="b" t="t" l="l"/>
                <a:pathLst>
                  <a:path h="193101" w="675979">
                    <a:moveTo>
                      <a:pt x="48060" y="0"/>
                    </a:moveTo>
                    <a:lnTo>
                      <a:pt x="627920" y="0"/>
                    </a:lnTo>
                    <a:cubicBezTo>
                      <a:pt x="654462" y="0"/>
                      <a:pt x="675979" y="21517"/>
                      <a:pt x="675979" y="48060"/>
                    </a:cubicBezTo>
                    <a:lnTo>
                      <a:pt x="675979" y="145042"/>
                    </a:lnTo>
                    <a:cubicBezTo>
                      <a:pt x="675979" y="171584"/>
                      <a:pt x="654462" y="193101"/>
                      <a:pt x="627920" y="193101"/>
                    </a:cubicBezTo>
                    <a:lnTo>
                      <a:pt x="48060" y="193101"/>
                    </a:lnTo>
                    <a:cubicBezTo>
                      <a:pt x="21517" y="193101"/>
                      <a:pt x="0" y="171584"/>
                      <a:pt x="0" y="145042"/>
                    </a:cubicBezTo>
                    <a:lnTo>
                      <a:pt x="0" y="48060"/>
                    </a:lnTo>
                    <a:cubicBezTo>
                      <a:pt x="0" y="21517"/>
                      <a:pt x="21517" y="0"/>
                      <a:pt x="48060" y="0"/>
                    </a:cubicBezTo>
                    <a:close/>
                  </a:path>
                </a:pathLst>
              </a:custGeom>
              <a:solidFill>
                <a:srgbClr val="E2D3FF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0" y="0"/>
                <a:ext cx="675979" cy="193101"/>
              </a:xfrm>
              <a:prstGeom prst="rect">
                <a:avLst/>
              </a:prstGeom>
            </p:spPr>
            <p:txBody>
              <a:bodyPr anchor="ctr" rtlCol="false" tIns="357188" lIns="357188" bIns="357188" rIns="357188"/>
              <a:lstStyle/>
              <a:p>
                <a:pPr algn="ctr">
                  <a:lnSpc>
                    <a:spcPts val="2160"/>
                  </a:lnSpc>
                </a:pPr>
                <a:r>
                  <a:rPr lang="en-US" sz="1800">
                    <a:solidFill>
                      <a:srgbClr val="271844"/>
                    </a:solidFill>
                    <a:latin typeface="DM Sans"/>
                    <a:ea typeface="DM Sans"/>
                    <a:cs typeface="DM Sans"/>
                    <a:sym typeface="DM Sans"/>
                  </a:rPr>
                  <a:t>O sistema deve funcionar na maioria dos dispositivos</a:t>
                </a:r>
              </a:p>
            </p:txBody>
          </p:sp>
        </p:grpSp>
      </p:grpSp>
      <p:grpSp>
        <p:nvGrpSpPr>
          <p:cNvPr name="Group 47" id="47"/>
          <p:cNvGrpSpPr/>
          <p:nvPr/>
        </p:nvGrpSpPr>
        <p:grpSpPr>
          <a:xfrm rot="0">
            <a:off x="4035706" y="1020097"/>
            <a:ext cx="11426731" cy="735251"/>
            <a:chOff x="0" y="0"/>
            <a:chExt cx="15235642" cy="980334"/>
          </a:xfrm>
        </p:grpSpPr>
        <p:grpSp>
          <p:nvGrpSpPr>
            <p:cNvPr name="Group 48" id="48"/>
            <p:cNvGrpSpPr/>
            <p:nvPr/>
          </p:nvGrpSpPr>
          <p:grpSpPr>
            <a:xfrm rot="0">
              <a:off x="0" y="0"/>
              <a:ext cx="2913206" cy="980334"/>
              <a:chOff x="0" y="0"/>
              <a:chExt cx="575448" cy="193646"/>
            </a:xfrm>
          </p:grpSpPr>
          <p:sp>
            <p:nvSpPr>
              <p:cNvPr name="Freeform 49" id="49"/>
              <p:cNvSpPr/>
              <p:nvPr/>
            </p:nvSpPr>
            <p:spPr>
              <a:xfrm flipH="false" flipV="false" rot="0">
                <a:off x="0" y="0"/>
                <a:ext cx="575448" cy="193646"/>
              </a:xfrm>
              <a:custGeom>
                <a:avLst/>
                <a:gdLst/>
                <a:ahLst/>
                <a:cxnLst/>
                <a:rect r="r" b="b" t="t" l="l"/>
                <a:pathLst>
                  <a:path h="193646" w="575448">
                    <a:moveTo>
                      <a:pt x="74411" y="0"/>
                    </a:moveTo>
                    <a:lnTo>
                      <a:pt x="501037" y="0"/>
                    </a:lnTo>
                    <a:cubicBezTo>
                      <a:pt x="542133" y="0"/>
                      <a:pt x="575448" y="33315"/>
                      <a:pt x="575448" y="74411"/>
                    </a:cubicBezTo>
                    <a:lnTo>
                      <a:pt x="575448" y="119236"/>
                    </a:lnTo>
                    <a:cubicBezTo>
                      <a:pt x="575448" y="160331"/>
                      <a:pt x="542133" y="193646"/>
                      <a:pt x="501037" y="193646"/>
                    </a:cubicBezTo>
                    <a:lnTo>
                      <a:pt x="74411" y="193646"/>
                    </a:lnTo>
                    <a:cubicBezTo>
                      <a:pt x="54676" y="193646"/>
                      <a:pt x="35749" y="185807"/>
                      <a:pt x="21794" y="171852"/>
                    </a:cubicBezTo>
                    <a:cubicBezTo>
                      <a:pt x="7840" y="157897"/>
                      <a:pt x="0" y="138970"/>
                      <a:pt x="0" y="119236"/>
                    </a:cubicBezTo>
                    <a:lnTo>
                      <a:pt x="0" y="74411"/>
                    </a:lnTo>
                    <a:cubicBezTo>
                      <a:pt x="0" y="33315"/>
                      <a:pt x="33315" y="0"/>
                      <a:pt x="74411" y="0"/>
                    </a:cubicBezTo>
                    <a:close/>
                  </a:path>
                </a:pathLst>
              </a:custGeom>
              <a:solidFill>
                <a:srgbClr val="BB98FF"/>
              </a:solidFill>
            </p:spPr>
          </p:sp>
          <p:sp>
            <p:nvSpPr>
              <p:cNvPr name="TextBox 50" id="50"/>
              <p:cNvSpPr txBox="true"/>
              <p:nvPr/>
            </p:nvSpPr>
            <p:spPr>
              <a:xfrm>
                <a:off x="0" y="0"/>
                <a:ext cx="575448" cy="193646"/>
              </a:xfrm>
              <a:prstGeom prst="rect">
                <a:avLst/>
              </a:prstGeom>
            </p:spPr>
            <p:txBody>
              <a:bodyPr anchor="ctr" rtlCol="false" tIns="178594" lIns="178594" bIns="178594" rIns="178594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Código</a:t>
                </a:r>
              </a:p>
            </p:txBody>
          </p:sp>
        </p:grpSp>
        <p:grpSp>
          <p:nvGrpSpPr>
            <p:cNvPr name="Group 51" id="51"/>
            <p:cNvGrpSpPr/>
            <p:nvPr/>
          </p:nvGrpSpPr>
          <p:grpSpPr>
            <a:xfrm rot="0">
              <a:off x="3060394" y="0"/>
              <a:ext cx="6014029" cy="980334"/>
              <a:chOff x="0" y="0"/>
              <a:chExt cx="1187956" cy="193646"/>
            </a:xfrm>
          </p:grpSpPr>
          <p:sp>
            <p:nvSpPr>
              <p:cNvPr name="Freeform 52" id="52"/>
              <p:cNvSpPr/>
              <p:nvPr/>
            </p:nvSpPr>
            <p:spPr>
              <a:xfrm flipH="false" flipV="false" rot="0">
                <a:off x="0" y="0"/>
                <a:ext cx="1187956" cy="193646"/>
              </a:xfrm>
              <a:custGeom>
                <a:avLst/>
                <a:gdLst/>
                <a:ahLst/>
                <a:cxnLst/>
                <a:rect r="r" b="b" t="t" l="l"/>
                <a:pathLst>
                  <a:path h="193646" w="1187956">
                    <a:moveTo>
                      <a:pt x="36045" y="0"/>
                    </a:moveTo>
                    <a:lnTo>
                      <a:pt x="1151912" y="0"/>
                    </a:lnTo>
                    <a:cubicBezTo>
                      <a:pt x="1161471" y="0"/>
                      <a:pt x="1170639" y="3798"/>
                      <a:pt x="1177399" y="10557"/>
                    </a:cubicBezTo>
                    <a:cubicBezTo>
                      <a:pt x="1184159" y="17317"/>
                      <a:pt x="1187956" y="26485"/>
                      <a:pt x="1187956" y="36045"/>
                    </a:cubicBezTo>
                    <a:lnTo>
                      <a:pt x="1187956" y="157602"/>
                    </a:lnTo>
                    <a:cubicBezTo>
                      <a:pt x="1187956" y="167161"/>
                      <a:pt x="1184159" y="176329"/>
                      <a:pt x="1177399" y="183089"/>
                    </a:cubicBezTo>
                    <a:cubicBezTo>
                      <a:pt x="1170639" y="189849"/>
                      <a:pt x="1161471" y="193646"/>
                      <a:pt x="1151912" y="193646"/>
                    </a:cubicBezTo>
                    <a:lnTo>
                      <a:pt x="36045" y="193646"/>
                    </a:lnTo>
                    <a:cubicBezTo>
                      <a:pt x="26485" y="193646"/>
                      <a:pt x="17317" y="189849"/>
                      <a:pt x="10557" y="183089"/>
                    </a:cubicBezTo>
                    <a:cubicBezTo>
                      <a:pt x="3798" y="176329"/>
                      <a:pt x="0" y="167161"/>
                      <a:pt x="0" y="157602"/>
                    </a:cubicBezTo>
                    <a:lnTo>
                      <a:pt x="0" y="36045"/>
                    </a:lnTo>
                    <a:cubicBezTo>
                      <a:pt x="0" y="26485"/>
                      <a:pt x="3798" y="17317"/>
                      <a:pt x="10557" y="10557"/>
                    </a:cubicBezTo>
                    <a:cubicBezTo>
                      <a:pt x="17317" y="3798"/>
                      <a:pt x="26485" y="0"/>
                      <a:pt x="36045" y="0"/>
                    </a:cubicBezTo>
                    <a:close/>
                  </a:path>
                </a:pathLst>
              </a:custGeom>
              <a:solidFill>
                <a:srgbClr val="BB98FF"/>
              </a:solidFill>
            </p:spPr>
          </p:sp>
          <p:sp>
            <p:nvSpPr>
              <p:cNvPr name="TextBox 53" id="53"/>
              <p:cNvSpPr txBox="true"/>
              <p:nvPr/>
            </p:nvSpPr>
            <p:spPr>
              <a:xfrm>
                <a:off x="0" y="0"/>
                <a:ext cx="1187956" cy="193646"/>
              </a:xfrm>
              <a:prstGeom prst="rect">
                <a:avLst/>
              </a:prstGeom>
            </p:spPr>
            <p:txBody>
              <a:bodyPr anchor="ctr" rtlCol="false" tIns="178594" lIns="178594" bIns="178594" rIns="178594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Requisito não Funcional</a:t>
                </a:r>
              </a:p>
            </p:txBody>
          </p:sp>
        </p:grpSp>
        <p:grpSp>
          <p:nvGrpSpPr>
            <p:cNvPr name="Group 54" id="54"/>
            <p:cNvGrpSpPr/>
            <p:nvPr/>
          </p:nvGrpSpPr>
          <p:grpSpPr>
            <a:xfrm rot="0">
              <a:off x="9221612" y="0"/>
              <a:ext cx="6014029" cy="980334"/>
              <a:chOff x="0" y="0"/>
              <a:chExt cx="1187956" cy="193646"/>
            </a:xfrm>
          </p:grpSpPr>
          <p:sp>
            <p:nvSpPr>
              <p:cNvPr name="Freeform 55" id="55"/>
              <p:cNvSpPr/>
              <p:nvPr/>
            </p:nvSpPr>
            <p:spPr>
              <a:xfrm flipH="false" flipV="false" rot="0">
                <a:off x="0" y="0"/>
                <a:ext cx="1187956" cy="193646"/>
              </a:xfrm>
              <a:custGeom>
                <a:avLst/>
                <a:gdLst/>
                <a:ahLst/>
                <a:cxnLst/>
                <a:rect r="r" b="b" t="t" l="l"/>
                <a:pathLst>
                  <a:path h="193646" w="1187956">
                    <a:moveTo>
                      <a:pt x="36045" y="0"/>
                    </a:moveTo>
                    <a:lnTo>
                      <a:pt x="1151912" y="0"/>
                    </a:lnTo>
                    <a:cubicBezTo>
                      <a:pt x="1161471" y="0"/>
                      <a:pt x="1170639" y="3798"/>
                      <a:pt x="1177399" y="10557"/>
                    </a:cubicBezTo>
                    <a:cubicBezTo>
                      <a:pt x="1184159" y="17317"/>
                      <a:pt x="1187956" y="26485"/>
                      <a:pt x="1187956" y="36045"/>
                    </a:cubicBezTo>
                    <a:lnTo>
                      <a:pt x="1187956" y="157602"/>
                    </a:lnTo>
                    <a:cubicBezTo>
                      <a:pt x="1187956" y="167161"/>
                      <a:pt x="1184159" y="176329"/>
                      <a:pt x="1177399" y="183089"/>
                    </a:cubicBezTo>
                    <a:cubicBezTo>
                      <a:pt x="1170639" y="189849"/>
                      <a:pt x="1161471" y="193646"/>
                      <a:pt x="1151912" y="193646"/>
                    </a:cubicBezTo>
                    <a:lnTo>
                      <a:pt x="36045" y="193646"/>
                    </a:lnTo>
                    <a:cubicBezTo>
                      <a:pt x="26485" y="193646"/>
                      <a:pt x="17317" y="189849"/>
                      <a:pt x="10557" y="183089"/>
                    </a:cubicBezTo>
                    <a:cubicBezTo>
                      <a:pt x="3798" y="176329"/>
                      <a:pt x="0" y="167161"/>
                      <a:pt x="0" y="157602"/>
                    </a:cubicBezTo>
                    <a:lnTo>
                      <a:pt x="0" y="36045"/>
                    </a:lnTo>
                    <a:cubicBezTo>
                      <a:pt x="0" y="26485"/>
                      <a:pt x="3798" y="17317"/>
                      <a:pt x="10557" y="10557"/>
                    </a:cubicBezTo>
                    <a:cubicBezTo>
                      <a:pt x="17317" y="3798"/>
                      <a:pt x="26485" y="0"/>
                      <a:pt x="36045" y="0"/>
                    </a:cubicBezTo>
                    <a:close/>
                  </a:path>
                </a:pathLst>
              </a:custGeom>
              <a:solidFill>
                <a:srgbClr val="BB98FF"/>
              </a:solidFill>
            </p:spPr>
          </p:sp>
          <p:sp>
            <p:nvSpPr>
              <p:cNvPr name="TextBox 56" id="56"/>
              <p:cNvSpPr txBox="true"/>
              <p:nvPr/>
            </p:nvSpPr>
            <p:spPr>
              <a:xfrm>
                <a:off x="0" y="0"/>
                <a:ext cx="1187956" cy="193646"/>
              </a:xfrm>
              <a:prstGeom prst="rect">
                <a:avLst/>
              </a:prstGeom>
            </p:spPr>
            <p:txBody>
              <a:bodyPr anchor="ctr" rtlCol="false" tIns="178594" lIns="178594" bIns="178594" rIns="178594"/>
              <a:lstStyle/>
              <a:p>
                <a:pPr algn="ctr">
                  <a:lnSpc>
                    <a:spcPts val="2999"/>
                  </a:lnSpc>
                </a:pPr>
                <a:r>
                  <a:rPr lang="en-US" b="true" sz="2499">
                    <a:solidFill>
                      <a:srgbClr val="000000"/>
                    </a:solidFill>
                    <a:latin typeface="DM Sans Bold"/>
                    <a:ea typeface="DM Sans Bold"/>
                    <a:cs typeface="DM Sans Bold"/>
                    <a:sym typeface="DM Sans Bold"/>
                  </a:rPr>
                  <a:t>Descrição</a:t>
                </a:r>
              </a:p>
            </p:txBody>
          </p:sp>
        </p:grpSp>
      </p:grpSp>
      <p:sp>
        <p:nvSpPr>
          <p:cNvPr name="Freeform 57" id="57"/>
          <p:cNvSpPr/>
          <p:nvPr/>
        </p:nvSpPr>
        <p:spPr>
          <a:xfrm flipH="false" flipV="false" rot="0">
            <a:off x="-540889" y="7505799"/>
            <a:ext cx="3766971" cy="3039298"/>
          </a:xfrm>
          <a:custGeom>
            <a:avLst/>
            <a:gdLst/>
            <a:ahLst/>
            <a:cxnLst/>
            <a:rect r="r" b="b" t="t" l="l"/>
            <a:pathLst>
              <a:path h="3039298" w="3766971">
                <a:moveTo>
                  <a:pt x="0" y="0"/>
                </a:moveTo>
                <a:lnTo>
                  <a:pt x="3766971" y="0"/>
                </a:lnTo>
                <a:lnTo>
                  <a:pt x="3766971" y="3039298"/>
                </a:lnTo>
                <a:lnTo>
                  <a:pt x="0" y="30392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DAGoo9f4S5M</dc:identifier>
  <dcterms:modified xsi:type="dcterms:W3CDTF">2011-08-01T06:04:30Z</dcterms:modified>
  <cp:revision>1</cp:revision>
  <dc:title>Cópia de Yellow White Minimalist Elegant Presentation</dc:title>
</cp:coreProperties>
</file>