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4" r:id="rId9"/>
    <p:sldId id="266" r:id="rId10"/>
    <p:sldId id="267" r:id="rId11"/>
    <p:sldId id="263" r:id="rId12"/>
    <p:sldId id="259" r:id="rId13"/>
    <p:sldId id="265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D8D89-92C2-B6BE-E213-B3F636AE32DB}" v="132" dt="2025-05-07T14:17:56.712"/>
    <p1510:client id="{344B23C6-AD18-F150-C4D6-FE1CE697D9BF}" v="737" dt="2025-05-07T14:33:35.374"/>
    <p1510:client id="{3E9D3175-F1D9-A85D-4325-CD3948C89EFC}" v="748" dt="2025-05-08T11:53:37.843"/>
    <p1510:client id="{4D900BFC-0217-C75C-0F06-67EE505C8199}" v="197" dt="2025-05-07T14:26:56.517"/>
    <p1510:client id="{4EBC2494-AEAD-2E7F-E2E7-EA981D1E073B}" v="3" dt="2025-05-07T14:03:35.112"/>
    <p1510:client id="{5A698606-CBF9-A46F-D320-14931186A4F3}" v="359" dt="2025-05-08T11:45:25.034"/>
    <p1510:client id="{7B627605-B90D-52AB-1A35-CD4AC4EE6F44}" v="2" dt="2025-05-07T14:04:44.406"/>
    <p1510:client id="{7E949587-4FBE-86E2-AE25-3414E94CA8EB}" v="16" dt="2025-05-07T14:09:54.338"/>
    <p1510:client id="{95AD3C02-D7D8-BC8C-56A0-D50B637247D5}" v="29" dt="2025-05-07T14:04:26.769"/>
    <p1510:client id="{BBD72925-46FE-F41E-AFC5-0DAD6531751D}" v="199" dt="2025-05-07T14:33:45.010"/>
    <p1510:client id="{C43C4721-1033-A892-A345-7323AA5097E9}" v="25" dt="2025-05-08T11:47:00.822"/>
    <p1510:client id="{E9737335-CC9C-8C3E-F69D-4DC4E658BE44}" v="8" dt="2025-05-08T10:39:38.803"/>
    <p1510:client id="{EC82BA87-20B4-80CD-54D0-957BD21DEECE}" v="13" dt="2025-05-08T10:40:58.429"/>
    <p1510:client id="{F14C3397-0774-C477-20D1-F7601AA3885F}" v="38" dt="2025-05-07T14:30:01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Henrique da Silva Goncalves" userId="S::1055458@senacminas.edu.br::e42271cc-0951-4891-9c95-60086e9e1547" providerId="AD" clId="Web-{344B23C6-AD18-F150-C4D6-FE1CE697D9BF}"/>
    <pc:docChg chg="addSld delSld modSld">
      <pc:chgData name="Gabriel Henrique da Silva Goncalves" userId="S::1055458@senacminas.edu.br::e42271cc-0951-4891-9c95-60086e9e1547" providerId="AD" clId="Web-{344B23C6-AD18-F150-C4D6-FE1CE697D9BF}" dt="2025-05-07T14:33:33.937" v="729" actId="20577"/>
      <pc:docMkLst>
        <pc:docMk/>
      </pc:docMkLst>
      <pc:sldChg chg="addSp modSp mod setBg">
        <pc:chgData name="Gabriel Henrique da Silva Goncalves" userId="S::1055458@senacminas.edu.br::e42271cc-0951-4891-9c95-60086e9e1547" providerId="AD" clId="Web-{344B23C6-AD18-F150-C4D6-FE1CE697D9BF}" dt="2025-05-07T14:08:52.826" v="134" actId="20577"/>
        <pc:sldMkLst>
          <pc:docMk/>
          <pc:sldMk cId="3454715351" sldId="256"/>
        </pc:sldMkLst>
        <pc:spChg chg="mod">
          <ac:chgData name="Gabriel Henrique da Silva Goncalves" userId="S::1055458@senacminas.edu.br::e42271cc-0951-4891-9c95-60086e9e1547" providerId="AD" clId="Web-{344B23C6-AD18-F150-C4D6-FE1CE697D9BF}" dt="2025-05-07T14:08:43.497" v="128"/>
          <ac:spMkLst>
            <pc:docMk/>
            <pc:sldMk cId="3454715351" sldId="256"/>
            <ac:spMk id="2" creationId="{8F1F2BDB-FD5B-41D3-A27D-376A755CFA16}"/>
          </ac:spMkLst>
        </pc:spChg>
        <pc:spChg chg="mod">
          <ac:chgData name="Gabriel Henrique da Silva Goncalves" userId="S::1055458@senacminas.edu.br::e42271cc-0951-4891-9c95-60086e9e1547" providerId="AD" clId="Web-{344B23C6-AD18-F150-C4D6-FE1CE697D9BF}" dt="2025-05-07T14:08:52.826" v="134" actId="20577"/>
          <ac:spMkLst>
            <pc:docMk/>
            <pc:sldMk cId="3454715351" sldId="256"/>
            <ac:spMk id="3" creationId="{25E36513-518E-4860-A015-D5E6FF5528FA}"/>
          </ac:spMkLst>
        </pc:spChg>
        <pc:spChg chg="add">
          <ac:chgData name="Gabriel Henrique da Silva Goncalves" userId="S::1055458@senacminas.edu.br::e42271cc-0951-4891-9c95-60086e9e1547" providerId="AD" clId="Web-{344B23C6-AD18-F150-C4D6-FE1CE697D9BF}" dt="2025-05-07T14:08:43.497" v="128"/>
          <ac:spMkLst>
            <pc:docMk/>
            <pc:sldMk cId="3454715351" sldId="256"/>
            <ac:spMk id="8" creationId="{C9A36457-A5F4-4103-A443-02581C09185B}"/>
          </ac:spMkLst>
        </pc:spChg>
        <pc:spChg chg="add">
          <ac:chgData name="Gabriel Henrique da Silva Goncalves" userId="S::1055458@senacminas.edu.br::e42271cc-0951-4891-9c95-60086e9e1547" providerId="AD" clId="Web-{344B23C6-AD18-F150-C4D6-FE1CE697D9BF}" dt="2025-05-07T14:08:43.497" v="128"/>
          <ac:spMkLst>
            <pc:docMk/>
            <pc:sldMk cId="3454715351" sldId="256"/>
            <ac:spMk id="10" creationId="{AA5CF486-D9E5-4A66-898A-F3D62B81B15E}"/>
          </ac:spMkLst>
        </pc:spChg>
      </pc:sldChg>
      <pc:sldChg chg="addSp delSp modSp mod setBg">
        <pc:chgData name="Gabriel Henrique da Silva Goncalves" userId="S::1055458@senacminas.edu.br::e42271cc-0951-4891-9c95-60086e9e1547" providerId="AD" clId="Web-{344B23C6-AD18-F150-C4D6-FE1CE697D9BF}" dt="2025-05-07T14:12:46.961" v="282" actId="20577"/>
        <pc:sldMkLst>
          <pc:docMk/>
          <pc:sldMk cId="3573716417" sldId="257"/>
        </pc:sldMkLst>
        <pc:spChg chg="mod">
          <ac:chgData name="Gabriel Henrique da Silva Goncalves" userId="S::1055458@senacminas.edu.br::e42271cc-0951-4891-9c95-60086e9e1547" providerId="AD" clId="Web-{344B23C6-AD18-F150-C4D6-FE1CE697D9BF}" dt="2025-05-07T14:12:46.961" v="282" actId="20577"/>
          <ac:spMkLst>
            <pc:docMk/>
            <pc:sldMk cId="3573716417" sldId="257"/>
            <ac:spMk id="2" creationId="{DF7437DA-9AC6-7E4C-A24E-AA987E09620E}"/>
          </ac:spMkLst>
        </pc:spChg>
        <pc:spChg chg="del">
          <ac:chgData name="Gabriel Henrique da Silva Goncalves" userId="S::1055458@senacminas.edu.br::e42271cc-0951-4891-9c95-60086e9e1547" providerId="AD" clId="Web-{344B23C6-AD18-F150-C4D6-FE1CE697D9BF}" dt="2025-05-07T14:08:11.777" v="122"/>
          <ac:spMkLst>
            <pc:docMk/>
            <pc:sldMk cId="3573716417" sldId="257"/>
            <ac:spMk id="3" creationId="{7FAB7FF1-59BB-6AC2-B873-F55F2EA2E10D}"/>
          </ac:spMkLst>
        </pc:spChg>
        <pc:spChg chg="add">
          <ac:chgData name="Gabriel Henrique da Silva Goncalves" userId="S::1055458@senacminas.edu.br::e42271cc-0951-4891-9c95-60086e9e1547" providerId="AD" clId="Web-{344B23C6-AD18-F150-C4D6-FE1CE697D9BF}" dt="2025-05-07T14:08:28.278" v="127"/>
          <ac:spMkLst>
            <pc:docMk/>
            <pc:sldMk cId="3573716417" sldId="257"/>
            <ac:spMk id="10" creationId="{78BA5F19-D5E1-4ECC-BEC2-DF7AEDFD7C50}"/>
          </ac:spMkLst>
        </pc:spChg>
        <pc:spChg chg="add">
          <ac:chgData name="Gabriel Henrique da Silva Goncalves" userId="S::1055458@senacminas.edu.br::e42271cc-0951-4891-9c95-60086e9e1547" providerId="AD" clId="Web-{344B23C6-AD18-F150-C4D6-FE1CE697D9BF}" dt="2025-05-07T14:08:28.278" v="127"/>
          <ac:spMkLst>
            <pc:docMk/>
            <pc:sldMk cId="3573716417" sldId="257"/>
            <ac:spMk id="12" creationId="{50CC88A9-A661-4C48-866E-8734E51140B1}"/>
          </ac:spMkLst>
        </pc:spChg>
        <pc:spChg chg="add">
          <ac:chgData name="Gabriel Henrique da Silva Goncalves" userId="S::1055458@senacminas.edu.br::e42271cc-0951-4891-9c95-60086e9e1547" providerId="AD" clId="Web-{344B23C6-AD18-F150-C4D6-FE1CE697D9BF}" dt="2025-05-07T14:08:28.278" v="127"/>
          <ac:spMkLst>
            <pc:docMk/>
            <pc:sldMk cId="3573716417" sldId="257"/>
            <ac:spMk id="14" creationId="{CFDF195F-784B-4D00-8C92-6FC1B0499EA1}"/>
          </ac:spMkLst>
        </pc:spChg>
        <pc:picChg chg="add mod ord">
          <ac:chgData name="Gabriel Henrique da Silva Goncalves" userId="S::1055458@senacminas.edu.br::e42271cc-0951-4891-9c95-60086e9e1547" providerId="AD" clId="Web-{344B23C6-AD18-F150-C4D6-FE1CE697D9BF}" dt="2025-05-07T14:08:28.278" v="127"/>
          <ac:picMkLst>
            <pc:docMk/>
            <pc:sldMk cId="3573716417" sldId="257"/>
            <ac:picMk id="4" creationId="{51D47BE1-9015-E883-76B1-7A3241B4D10C}"/>
          </ac:picMkLst>
        </pc:picChg>
        <pc:picChg chg="add mod">
          <ac:chgData name="Gabriel Henrique da Silva Goncalves" userId="S::1055458@senacminas.edu.br::e42271cc-0951-4891-9c95-60086e9e1547" providerId="AD" clId="Web-{344B23C6-AD18-F150-C4D6-FE1CE697D9BF}" dt="2025-05-07T14:08:28.278" v="127"/>
          <ac:picMkLst>
            <pc:docMk/>
            <pc:sldMk cId="3573716417" sldId="257"/>
            <ac:picMk id="5" creationId="{319DF2BD-248D-BC34-ACDB-5A996200C7EE}"/>
          </ac:picMkLst>
        </pc:picChg>
      </pc:sldChg>
      <pc:sldChg chg="addSp delSp modSp new">
        <pc:chgData name="Gabriel Henrique da Silva Goncalves" userId="S::1055458@senacminas.edu.br::e42271cc-0951-4891-9c95-60086e9e1547" providerId="AD" clId="Web-{344B23C6-AD18-F150-C4D6-FE1CE697D9BF}" dt="2025-05-07T14:29:35.302" v="706" actId="20577"/>
        <pc:sldMkLst>
          <pc:docMk/>
          <pc:sldMk cId="3318837172" sldId="258"/>
        </pc:sldMkLst>
        <pc:spChg chg="mod">
          <ac:chgData name="Gabriel Henrique da Silva Goncalves" userId="S::1055458@senacminas.edu.br::e42271cc-0951-4891-9c95-60086e9e1547" providerId="AD" clId="Web-{344B23C6-AD18-F150-C4D6-FE1CE697D9BF}" dt="2025-05-07T14:29:35.302" v="706" actId="20577"/>
          <ac:spMkLst>
            <pc:docMk/>
            <pc:sldMk cId="3318837172" sldId="258"/>
            <ac:spMk id="2" creationId="{7F606DB9-799A-C8FF-B159-31B9614AAB71}"/>
          </ac:spMkLst>
        </pc:spChg>
        <pc:spChg chg="mod">
          <ac:chgData name="Gabriel Henrique da Silva Goncalves" userId="S::1055458@senacminas.edu.br::e42271cc-0951-4891-9c95-60086e9e1547" providerId="AD" clId="Web-{344B23C6-AD18-F150-C4D6-FE1CE697D9BF}" dt="2025-05-07T14:16:10.798" v="411" actId="20577"/>
          <ac:spMkLst>
            <pc:docMk/>
            <pc:sldMk cId="3318837172" sldId="258"/>
            <ac:spMk id="3" creationId="{EF89D88B-D71E-A7BC-CBB8-CB009FDA5510}"/>
          </ac:spMkLst>
        </pc:spChg>
        <pc:picChg chg="add del mod">
          <ac:chgData name="Gabriel Henrique da Silva Goncalves" userId="S::1055458@senacminas.edu.br::e42271cc-0951-4891-9c95-60086e9e1547" providerId="AD" clId="Web-{344B23C6-AD18-F150-C4D6-FE1CE697D9BF}" dt="2025-05-07T14:28:28.814" v="663"/>
          <ac:picMkLst>
            <pc:docMk/>
            <pc:sldMk cId="3318837172" sldId="258"/>
            <ac:picMk id="5" creationId="{D31B897A-59A0-D586-A0D5-B838A441AF12}"/>
          </ac:picMkLst>
        </pc:picChg>
        <pc:picChg chg="add del mod">
          <ac:chgData name="Gabriel Henrique da Silva Goncalves" userId="S::1055458@senacminas.edu.br::e42271cc-0951-4891-9c95-60086e9e1547" providerId="AD" clId="Web-{344B23C6-AD18-F150-C4D6-FE1CE697D9BF}" dt="2025-05-07T14:22:35.440" v="515"/>
          <ac:picMkLst>
            <pc:docMk/>
            <pc:sldMk cId="3318837172" sldId="258"/>
            <ac:picMk id="6" creationId="{6573FB7C-E44B-562E-4E3E-04D2AC76C793}"/>
          </ac:picMkLst>
        </pc:picChg>
        <pc:picChg chg="add del">
          <ac:chgData name="Gabriel Henrique da Silva Goncalves" userId="S::1055458@senacminas.edu.br::e42271cc-0951-4891-9c95-60086e9e1547" providerId="AD" clId="Web-{344B23C6-AD18-F150-C4D6-FE1CE697D9BF}" dt="2025-05-07T14:28:53.690" v="668"/>
          <ac:picMkLst>
            <pc:docMk/>
            <pc:sldMk cId="3318837172" sldId="258"/>
            <ac:picMk id="8" creationId="{8698B378-BE14-CADB-F7AE-765626D1D68F}"/>
          </ac:picMkLst>
        </pc:picChg>
      </pc:sldChg>
      <pc:sldChg chg="addSp delSp modSp new del">
        <pc:chgData name="Gabriel Henrique da Silva Goncalves" userId="S::1055458@senacminas.edu.br::e42271cc-0951-4891-9c95-60086e9e1547" providerId="AD" clId="Web-{344B23C6-AD18-F150-C4D6-FE1CE697D9BF}" dt="2025-05-07T14:20:44.607" v="475"/>
        <pc:sldMkLst>
          <pc:docMk/>
          <pc:sldMk cId="47241411" sldId="261"/>
        </pc:sldMkLst>
        <pc:spChg chg="mod">
          <ac:chgData name="Gabriel Henrique da Silva Goncalves" userId="S::1055458@senacminas.edu.br::e42271cc-0951-4891-9c95-60086e9e1547" providerId="AD" clId="Web-{344B23C6-AD18-F150-C4D6-FE1CE697D9BF}" dt="2025-05-07T14:20:10.512" v="444" actId="20577"/>
          <ac:spMkLst>
            <pc:docMk/>
            <pc:sldMk cId="47241411" sldId="261"/>
            <ac:spMk id="2" creationId="{BB8BE76A-5FF7-179A-A687-A06C8EC72A4F}"/>
          </ac:spMkLst>
        </pc:spChg>
        <pc:spChg chg="mod">
          <ac:chgData name="Gabriel Henrique da Silva Goncalves" userId="S::1055458@senacminas.edu.br::e42271cc-0951-4891-9c95-60086e9e1547" providerId="AD" clId="Web-{344B23C6-AD18-F150-C4D6-FE1CE697D9BF}" dt="2025-05-07T14:20:34.747" v="470" actId="20577"/>
          <ac:spMkLst>
            <pc:docMk/>
            <pc:sldMk cId="47241411" sldId="261"/>
            <ac:spMk id="3" creationId="{4A2BBCE0-BD2D-5B60-2B3B-DA5DC36DD8C4}"/>
          </ac:spMkLst>
        </pc:spChg>
        <pc:spChg chg="add del">
          <ac:chgData name="Gabriel Henrique da Silva Goncalves" userId="S::1055458@senacminas.edu.br::e42271cc-0951-4891-9c95-60086e9e1547" providerId="AD" clId="Web-{344B23C6-AD18-F150-C4D6-FE1CE697D9BF}" dt="2025-05-07T14:19:17.572" v="421"/>
          <ac:spMkLst>
            <pc:docMk/>
            <pc:sldMk cId="47241411" sldId="261"/>
            <ac:spMk id="5" creationId="{6D33BE7B-C274-D4A0-651D-279C0B220E74}"/>
          </ac:spMkLst>
        </pc:spChg>
        <pc:spChg chg="add del">
          <ac:chgData name="Gabriel Henrique da Silva Goncalves" userId="S::1055458@senacminas.edu.br::e42271cc-0951-4891-9c95-60086e9e1547" providerId="AD" clId="Web-{344B23C6-AD18-F150-C4D6-FE1CE697D9BF}" dt="2025-05-07T14:19:17.572" v="420"/>
          <ac:spMkLst>
            <pc:docMk/>
            <pc:sldMk cId="47241411" sldId="261"/>
            <ac:spMk id="7" creationId="{BED7FA21-E3A8-5E03-0385-EF97DC2D0478}"/>
          </ac:spMkLst>
        </pc:spChg>
        <pc:spChg chg="add del mod">
          <ac:chgData name="Gabriel Henrique da Silva Goncalves" userId="S::1055458@senacminas.edu.br::e42271cc-0951-4891-9c95-60086e9e1547" providerId="AD" clId="Web-{344B23C6-AD18-F150-C4D6-FE1CE697D9BF}" dt="2025-05-07T14:19:48.089" v="442"/>
          <ac:spMkLst>
            <pc:docMk/>
            <pc:sldMk cId="47241411" sldId="261"/>
            <ac:spMk id="11" creationId="{DC945EEC-9F9E-F48D-4D61-D9BE1DE9E3AD}"/>
          </ac:spMkLst>
        </pc:spChg>
        <pc:spChg chg="add del">
          <ac:chgData name="Gabriel Henrique da Silva Goncalves" userId="S::1055458@senacminas.edu.br::e42271cc-0951-4891-9c95-60086e9e1547" providerId="AD" clId="Web-{344B23C6-AD18-F150-C4D6-FE1CE697D9BF}" dt="2025-05-07T14:19:48.089" v="441"/>
          <ac:spMkLst>
            <pc:docMk/>
            <pc:sldMk cId="47241411" sldId="261"/>
            <ac:spMk id="13" creationId="{E768656C-2C96-65BB-4429-EF9A6F6AB5E7}"/>
          </ac:spMkLst>
        </pc:spChg>
        <pc:spChg chg="add del">
          <ac:chgData name="Gabriel Henrique da Silva Goncalves" userId="S::1055458@senacminas.edu.br::e42271cc-0951-4891-9c95-60086e9e1547" providerId="AD" clId="Web-{344B23C6-AD18-F150-C4D6-FE1CE697D9BF}" dt="2025-05-07T14:20:27.544" v="460"/>
          <ac:spMkLst>
            <pc:docMk/>
            <pc:sldMk cId="47241411" sldId="261"/>
            <ac:spMk id="17" creationId="{0D4076CD-CD24-7E2F-4094-DB3D69DB1B90}"/>
          </ac:spMkLst>
        </pc:spChg>
        <pc:spChg chg="add del">
          <ac:chgData name="Gabriel Henrique da Silva Goncalves" userId="S::1055458@senacminas.edu.br::e42271cc-0951-4891-9c95-60086e9e1547" providerId="AD" clId="Web-{344B23C6-AD18-F150-C4D6-FE1CE697D9BF}" dt="2025-05-07T14:20:27.544" v="459"/>
          <ac:spMkLst>
            <pc:docMk/>
            <pc:sldMk cId="47241411" sldId="261"/>
            <ac:spMk id="19" creationId="{D19E5C8B-62E3-7147-D931-6FDB281E428E}"/>
          </ac:spMkLst>
        </pc:spChg>
        <pc:spChg chg="add">
          <ac:chgData name="Gabriel Henrique da Silva Goncalves" userId="S::1055458@senacminas.edu.br::e42271cc-0951-4891-9c95-60086e9e1547" providerId="AD" clId="Web-{344B23C6-AD18-F150-C4D6-FE1CE697D9BF}" dt="2025-05-07T14:20:36.325" v="471"/>
          <ac:spMkLst>
            <pc:docMk/>
            <pc:sldMk cId="47241411" sldId="261"/>
            <ac:spMk id="23" creationId="{63CFDC55-E804-9291-8E1C-DFF963444CF5}"/>
          </ac:spMkLst>
        </pc:spChg>
        <pc:spChg chg="add">
          <ac:chgData name="Gabriel Henrique da Silva Goncalves" userId="S::1055458@senacminas.edu.br::e42271cc-0951-4891-9c95-60086e9e1547" providerId="AD" clId="Web-{344B23C6-AD18-F150-C4D6-FE1CE697D9BF}" dt="2025-05-07T14:20:36.341" v="472"/>
          <ac:spMkLst>
            <pc:docMk/>
            <pc:sldMk cId="47241411" sldId="261"/>
            <ac:spMk id="25" creationId="{3ADCDD69-6E9E-DEBB-ABA6-BDF8E64EB310}"/>
          </ac:spMkLst>
        </pc:spChg>
        <pc:picChg chg="add del">
          <ac:chgData name="Gabriel Henrique da Silva Goncalves" userId="S::1055458@senacminas.edu.br::e42271cc-0951-4891-9c95-60086e9e1547" providerId="AD" clId="Web-{344B23C6-AD18-F150-C4D6-FE1CE697D9BF}" dt="2025-05-07T14:19:17.572" v="419"/>
          <ac:picMkLst>
            <pc:docMk/>
            <pc:sldMk cId="47241411" sldId="261"/>
            <ac:picMk id="9" creationId="{3FAC47FD-518A-DEFB-1970-C1079C190062}"/>
          </ac:picMkLst>
        </pc:picChg>
        <pc:picChg chg="add del">
          <ac:chgData name="Gabriel Henrique da Silva Goncalves" userId="S::1055458@senacminas.edu.br::e42271cc-0951-4891-9c95-60086e9e1547" providerId="AD" clId="Web-{344B23C6-AD18-F150-C4D6-FE1CE697D9BF}" dt="2025-05-07T14:19:48.089" v="440"/>
          <ac:picMkLst>
            <pc:docMk/>
            <pc:sldMk cId="47241411" sldId="261"/>
            <ac:picMk id="15" creationId="{3792B46A-3569-00F5-F99D-A5D23EC7E314}"/>
          </ac:picMkLst>
        </pc:picChg>
        <pc:picChg chg="add del">
          <ac:chgData name="Gabriel Henrique da Silva Goncalves" userId="S::1055458@senacminas.edu.br::e42271cc-0951-4891-9c95-60086e9e1547" providerId="AD" clId="Web-{344B23C6-AD18-F150-C4D6-FE1CE697D9BF}" dt="2025-05-07T14:20:27.544" v="458"/>
          <ac:picMkLst>
            <pc:docMk/>
            <pc:sldMk cId="47241411" sldId="261"/>
            <ac:picMk id="21" creationId="{71E65E85-8690-EA92-D6A5-D158AD93759C}"/>
          </ac:picMkLst>
        </pc:picChg>
        <pc:picChg chg="add">
          <ac:chgData name="Gabriel Henrique da Silva Goncalves" userId="S::1055458@senacminas.edu.br::e42271cc-0951-4891-9c95-60086e9e1547" providerId="AD" clId="Web-{344B23C6-AD18-F150-C4D6-FE1CE697D9BF}" dt="2025-05-07T14:20:36.356" v="473"/>
          <ac:picMkLst>
            <pc:docMk/>
            <pc:sldMk cId="47241411" sldId="261"/>
            <ac:picMk id="27" creationId="{BFB9B2FD-A5E9-8E45-BCE6-7F0F15D2F7F1}"/>
          </ac:picMkLst>
        </pc:picChg>
      </pc:sldChg>
      <pc:sldChg chg="modSp add replId">
        <pc:chgData name="Gabriel Henrique da Silva Goncalves" userId="S::1055458@senacminas.edu.br::e42271cc-0951-4891-9c95-60086e9e1547" providerId="AD" clId="Web-{344B23C6-AD18-F150-C4D6-FE1CE697D9BF}" dt="2025-05-07T14:29:02.894" v="671" actId="20577"/>
        <pc:sldMkLst>
          <pc:docMk/>
          <pc:sldMk cId="1589748651" sldId="262"/>
        </pc:sldMkLst>
        <pc:spChg chg="mod">
          <ac:chgData name="Gabriel Henrique da Silva Goncalves" userId="S::1055458@senacminas.edu.br::e42271cc-0951-4891-9c95-60086e9e1547" providerId="AD" clId="Web-{344B23C6-AD18-F150-C4D6-FE1CE697D9BF}" dt="2025-05-07T14:29:02.894" v="671" actId="20577"/>
          <ac:spMkLst>
            <pc:docMk/>
            <pc:sldMk cId="1589748651" sldId="262"/>
            <ac:spMk id="2" creationId="{31BCB5A2-B8A0-C84C-C6B5-B2CCBD47B4AB}"/>
          </ac:spMkLst>
        </pc:spChg>
        <pc:spChg chg="mod">
          <ac:chgData name="Gabriel Henrique da Silva Goncalves" userId="S::1055458@senacminas.edu.br::e42271cc-0951-4891-9c95-60086e9e1547" providerId="AD" clId="Web-{344B23C6-AD18-F150-C4D6-FE1CE697D9BF}" dt="2025-05-07T14:24:16.100" v="624" actId="20577"/>
          <ac:spMkLst>
            <pc:docMk/>
            <pc:sldMk cId="1589748651" sldId="262"/>
            <ac:spMk id="3" creationId="{080D26B1-9546-7FEC-A55E-2900B2E8DFB0}"/>
          </ac:spMkLst>
        </pc:spChg>
        <pc:picChg chg="mod">
          <ac:chgData name="Gabriel Henrique da Silva Goncalves" userId="S::1055458@senacminas.edu.br::e42271cc-0951-4891-9c95-60086e9e1547" providerId="AD" clId="Web-{344B23C6-AD18-F150-C4D6-FE1CE697D9BF}" dt="2025-05-07T14:28:48.065" v="666" actId="1076"/>
          <ac:picMkLst>
            <pc:docMk/>
            <pc:sldMk cId="1589748651" sldId="262"/>
            <ac:picMk id="5" creationId="{9015995C-4244-B9C5-C0E3-B93188BF50FB}"/>
          </ac:picMkLst>
        </pc:picChg>
      </pc:sldChg>
      <pc:sldChg chg="addSp delSp modSp add replId">
        <pc:chgData name="Gabriel Henrique da Silva Goncalves" userId="S::1055458@senacminas.edu.br::e42271cc-0951-4891-9c95-60086e9e1547" providerId="AD" clId="Web-{344B23C6-AD18-F150-C4D6-FE1CE697D9BF}" dt="2025-05-07T14:30:12.053" v="712" actId="20577"/>
        <pc:sldMkLst>
          <pc:docMk/>
          <pc:sldMk cId="820105904" sldId="264"/>
        </pc:sldMkLst>
        <pc:spChg chg="mod">
          <ac:chgData name="Gabriel Henrique da Silva Goncalves" userId="S::1055458@senacminas.edu.br::e42271cc-0951-4891-9c95-60086e9e1547" providerId="AD" clId="Web-{344B23C6-AD18-F150-C4D6-FE1CE697D9BF}" dt="2025-05-07T14:29:20.207" v="690" actId="20577"/>
          <ac:spMkLst>
            <pc:docMk/>
            <pc:sldMk cId="820105904" sldId="264"/>
            <ac:spMk id="2" creationId="{F5DC88BE-D3E6-FF6C-4024-ED69DAAA1CA3}"/>
          </ac:spMkLst>
        </pc:spChg>
        <pc:spChg chg="mod">
          <ac:chgData name="Gabriel Henrique da Silva Goncalves" userId="S::1055458@senacminas.edu.br::e42271cc-0951-4891-9c95-60086e9e1547" providerId="AD" clId="Web-{344B23C6-AD18-F150-C4D6-FE1CE697D9BF}" dt="2025-05-07T14:30:12.053" v="712" actId="20577"/>
          <ac:spMkLst>
            <pc:docMk/>
            <pc:sldMk cId="820105904" sldId="264"/>
            <ac:spMk id="3" creationId="{74781C93-C501-66BB-87FD-1A24D155BFA0}"/>
          </ac:spMkLst>
        </pc:spChg>
        <pc:picChg chg="del">
          <ac:chgData name="Gabriel Henrique da Silva Goncalves" userId="S::1055458@senacminas.edu.br::e42271cc-0951-4891-9c95-60086e9e1547" providerId="AD" clId="Web-{344B23C6-AD18-F150-C4D6-FE1CE697D9BF}" dt="2025-05-07T14:29:05.441" v="672"/>
          <ac:picMkLst>
            <pc:docMk/>
            <pc:sldMk cId="820105904" sldId="264"/>
            <ac:picMk id="5" creationId="{9862F0B0-57D6-0257-8F42-BA9310F2C7D2}"/>
          </ac:picMkLst>
        </pc:picChg>
        <pc:picChg chg="add">
          <ac:chgData name="Gabriel Henrique da Silva Goncalves" userId="S::1055458@senacminas.edu.br::e42271cc-0951-4891-9c95-60086e9e1547" providerId="AD" clId="Web-{344B23C6-AD18-F150-C4D6-FE1CE697D9BF}" dt="2025-05-07T14:29:08.675" v="673"/>
          <ac:picMkLst>
            <pc:docMk/>
            <pc:sldMk cId="820105904" sldId="264"/>
            <ac:picMk id="6" creationId="{43A9A511-77EF-66EC-8C8D-60E4B76A7732}"/>
          </ac:picMkLst>
        </pc:picChg>
      </pc:sldChg>
      <pc:sldChg chg="modSp add replId">
        <pc:chgData name="Gabriel Henrique da Silva Goncalves" userId="S::1055458@senacminas.edu.br::e42271cc-0951-4891-9c95-60086e9e1547" providerId="AD" clId="Web-{344B23C6-AD18-F150-C4D6-FE1CE697D9BF}" dt="2025-05-07T14:33:33.937" v="729" actId="20577"/>
        <pc:sldMkLst>
          <pc:docMk/>
          <pc:sldMk cId="1072492803" sldId="266"/>
        </pc:sldMkLst>
        <pc:spChg chg="mod">
          <ac:chgData name="Gabriel Henrique da Silva Goncalves" userId="S::1055458@senacminas.edu.br::e42271cc-0951-4891-9c95-60086e9e1547" providerId="AD" clId="Web-{344B23C6-AD18-F150-C4D6-FE1CE697D9BF}" dt="2025-05-07T14:33:33.937" v="729" actId="20577"/>
          <ac:spMkLst>
            <pc:docMk/>
            <pc:sldMk cId="1072492803" sldId="266"/>
            <ac:spMk id="2" creationId="{D94AE220-D637-F636-7C0F-F8912C7C8882}"/>
          </ac:spMkLst>
        </pc:spChg>
        <pc:spChg chg="mod">
          <ac:chgData name="Gabriel Henrique da Silva Goncalves" userId="S::1055458@senacminas.edu.br::e42271cc-0951-4891-9c95-60086e9e1547" providerId="AD" clId="Web-{344B23C6-AD18-F150-C4D6-FE1CE697D9BF}" dt="2025-05-07T14:33:29.046" v="717" actId="20577"/>
          <ac:spMkLst>
            <pc:docMk/>
            <pc:sldMk cId="1072492803" sldId="266"/>
            <ac:spMk id="3" creationId="{E50A8A54-AE3A-B916-56D9-BCB88E607AA3}"/>
          </ac:spMkLst>
        </pc:spChg>
      </pc:sldChg>
    </pc:docChg>
  </pc:docChgLst>
  <pc:docChgLst>
    <pc:chgData name="Usuário Convidado" userId="S::urn:spo:anon#873466fc7a77d80c5ca642fcdf716aa539b6810719a9f7b947e0e31e19411298::" providerId="AD" clId="Web-{5A698606-CBF9-A46F-D320-14931186A4F3}"/>
    <pc:docChg chg="addSld modSld sldOrd">
      <pc:chgData name="Usuário Convidado" userId="S::urn:spo:anon#873466fc7a77d80c5ca642fcdf716aa539b6810719a9f7b947e0e31e19411298::" providerId="AD" clId="Web-{5A698606-CBF9-A46F-D320-14931186A4F3}" dt="2025-05-08T11:45:25.034" v="357" actId="20577"/>
      <pc:docMkLst>
        <pc:docMk/>
      </pc:docMkLst>
      <pc:sldChg chg="modSp">
        <pc:chgData name="Usuário Convidado" userId="S::urn:spo:anon#873466fc7a77d80c5ca642fcdf716aa539b6810719a9f7b947e0e31e19411298::" providerId="AD" clId="Web-{5A698606-CBF9-A46F-D320-14931186A4F3}" dt="2025-05-08T11:24:43.429" v="214" actId="20577"/>
        <pc:sldMkLst>
          <pc:docMk/>
          <pc:sldMk cId="3454715351" sldId="256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24:35.803" v="212" actId="20577"/>
          <ac:spMkLst>
            <pc:docMk/>
            <pc:sldMk cId="3454715351" sldId="256"/>
            <ac:spMk id="2" creationId="{8F1F2BDB-FD5B-41D3-A27D-376A755CFA16}"/>
          </ac:spMkLst>
        </pc:spChg>
        <pc:spChg chg="mod">
          <ac:chgData name="Usuário Convidado" userId="S::urn:spo:anon#873466fc7a77d80c5ca642fcdf716aa539b6810719a9f7b947e0e31e19411298::" providerId="AD" clId="Web-{5A698606-CBF9-A46F-D320-14931186A4F3}" dt="2025-05-08T11:24:43.429" v="214" actId="20577"/>
          <ac:spMkLst>
            <pc:docMk/>
            <pc:sldMk cId="3454715351" sldId="256"/>
            <ac:spMk id="3" creationId="{25E36513-518E-4860-A015-D5E6FF5528FA}"/>
          </ac:spMkLst>
        </pc:spChg>
      </pc:sldChg>
      <pc:sldChg chg="modSp">
        <pc:chgData name="Usuário Convidado" userId="S::urn:spo:anon#873466fc7a77d80c5ca642fcdf716aa539b6810719a9f7b947e0e31e19411298::" providerId="AD" clId="Web-{5A698606-CBF9-A46F-D320-14931186A4F3}" dt="2025-05-08T11:24:27.725" v="211" actId="20577"/>
        <pc:sldMkLst>
          <pc:docMk/>
          <pc:sldMk cId="3573716417" sldId="257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24:27.725" v="211" actId="20577"/>
          <ac:spMkLst>
            <pc:docMk/>
            <pc:sldMk cId="3573716417" sldId="257"/>
            <ac:spMk id="2" creationId="{DF7437DA-9AC6-7E4C-A24E-AA987E09620E}"/>
          </ac:spMkLst>
        </pc:spChg>
      </pc:sldChg>
      <pc:sldChg chg="modSp">
        <pc:chgData name="Usuário Convidado" userId="S::urn:spo:anon#873466fc7a77d80c5ca642fcdf716aa539b6810719a9f7b947e0e31e19411298::" providerId="AD" clId="Web-{5A698606-CBF9-A46F-D320-14931186A4F3}" dt="2025-05-08T11:25:09.726" v="217" actId="20577"/>
        <pc:sldMkLst>
          <pc:docMk/>
          <pc:sldMk cId="3318837172" sldId="258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24:51.398" v="215" actId="20577"/>
          <ac:spMkLst>
            <pc:docMk/>
            <pc:sldMk cId="3318837172" sldId="258"/>
            <ac:spMk id="2" creationId="{7F606DB9-799A-C8FF-B159-31B9614AAB71}"/>
          </ac:spMkLst>
        </pc:spChg>
        <pc:spChg chg="mod">
          <ac:chgData name="Usuário Convidado" userId="S::urn:spo:anon#873466fc7a77d80c5ca642fcdf716aa539b6810719a9f7b947e0e31e19411298::" providerId="AD" clId="Web-{5A698606-CBF9-A46F-D320-14931186A4F3}" dt="2025-05-08T11:25:09.726" v="217" actId="20577"/>
          <ac:spMkLst>
            <pc:docMk/>
            <pc:sldMk cId="3318837172" sldId="258"/>
            <ac:spMk id="3" creationId="{EF89D88B-D71E-A7BC-CBB8-CB009FDA5510}"/>
          </ac:spMkLst>
        </pc:spChg>
      </pc:sldChg>
      <pc:sldChg chg="modSp ord">
        <pc:chgData name="Usuário Convidado" userId="S::urn:spo:anon#873466fc7a77d80c5ca642fcdf716aa539b6810719a9f7b947e0e31e19411298::" providerId="AD" clId="Web-{5A698606-CBF9-A46F-D320-14931186A4F3}" dt="2025-05-08T11:45:25.034" v="357" actId="20577"/>
        <pc:sldMkLst>
          <pc:docMk/>
          <pc:sldMk cId="646961222" sldId="259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26:39.651" v="229" actId="20577"/>
          <ac:spMkLst>
            <pc:docMk/>
            <pc:sldMk cId="646961222" sldId="259"/>
            <ac:spMk id="2" creationId="{AE77F265-57A6-FA2C-D982-92E567294157}"/>
          </ac:spMkLst>
        </pc:spChg>
        <pc:spChg chg="mod">
          <ac:chgData name="Usuário Convidado" userId="S::urn:spo:anon#873466fc7a77d80c5ca642fcdf716aa539b6810719a9f7b947e0e31e19411298::" providerId="AD" clId="Web-{5A698606-CBF9-A46F-D320-14931186A4F3}" dt="2025-05-08T11:45:25.034" v="357" actId="20577"/>
          <ac:spMkLst>
            <pc:docMk/>
            <pc:sldMk cId="646961222" sldId="259"/>
            <ac:spMk id="3" creationId="{6E3EEE7F-F111-F90F-59C2-FD904612358D}"/>
          </ac:spMkLst>
        </pc:spChg>
      </pc:sldChg>
      <pc:sldChg chg="modSp">
        <pc:chgData name="Usuário Convidado" userId="S::urn:spo:anon#873466fc7a77d80c5ca642fcdf716aa539b6810719a9f7b947e0e31e19411298::" providerId="AD" clId="Web-{5A698606-CBF9-A46F-D320-14931186A4F3}" dt="2025-05-08T11:25:15.820" v="218" actId="20577"/>
        <pc:sldMkLst>
          <pc:docMk/>
          <pc:sldMk cId="1589748651" sldId="262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25:15.820" v="218" actId="20577"/>
          <ac:spMkLst>
            <pc:docMk/>
            <pc:sldMk cId="1589748651" sldId="262"/>
            <ac:spMk id="3" creationId="{080D26B1-9546-7FEC-A55E-2900B2E8DFB0}"/>
          </ac:spMkLst>
        </pc:spChg>
      </pc:sldChg>
      <pc:sldChg chg="modSp">
        <pc:chgData name="Usuário Convidado" userId="S::urn:spo:anon#873466fc7a77d80c5ca642fcdf716aa539b6810719a9f7b947e0e31e19411298::" providerId="AD" clId="Web-{5A698606-CBF9-A46F-D320-14931186A4F3}" dt="2025-05-08T11:26:33.276" v="228" actId="20577"/>
        <pc:sldMkLst>
          <pc:docMk/>
          <pc:sldMk cId="1367379428" sldId="263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26:20.151" v="226" actId="20577"/>
          <ac:spMkLst>
            <pc:docMk/>
            <pc:sldMk cId="1367379428" sldId="263"/>
            <ac:spMk id="2" creationId="{916F3D1B-67CF-A819-DAE4-BA62E55DFB0F}"/>
          </ac:spMkLst>
        </pc:spChg>
        <pc:spChg chg="mod">
          <ac:chgData name="Usuário Convidado" userId="S::urn:spo:anon#873466fc7a77d80c5ca642fcdf716aa539b6810719a9f7b947e0e31e19411298::" providerId="AD" clId="Web-{5A698606-CBF9-A46F-D320-14931186A4F3}" dt="2025-05-08T11:26:33.276" v="228" actId="20577"/>
          <ac:spMkLst>
            <pc:docMk/>
            <pc:sldMk cId="1367379428" sldId="263"/>
            <ac:spMk id="3" creationId="{178F2388-4EC7-CC8A-7672-4040DC3DC21C}"/>
          </ac:spMkLst>
        </pc:spChg>
      </pc:sldChg>
      <pc:sldChg chg="modSp">
        <pc:chgData name="Usuário Convidado" userId="S::urn:spo:anon#873466fc7a77d80c5ca642fcdf716aa539b6810719a9f7b947e0e31e19411298::" providerId="AD" clId="Web-{5A698606-CBF9-A46F-D320-14931186A4F3}" dt="2025-05-08T11:25:39.790" v="220" actId="20577"/>
        <pc:sldMkLst>
          <pc:docMk/>
          <pc:sldMk cId="820105904" sldId="264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25:23.352" v="219" actId="20577"/>
          <ac:spMkLst>
            <pc:docMk/>
            <pc:sldMk cId="820105904" sldId="264"/>
            <ac:spMk id="2" creationId="{F5DC88BE-D3E6-FF6C-4024-ED69DAAA1CA3}"/>
          </ac:spMkLst>
        </pc:spChg>
        <pc:spChg chg="mod">
          <ac:chgData name="Usuário Convidado" userId="S::urn:spo:anon#873466fc7a77d80c5ca642fcdf716aa539b6810719a9f7b947e0e31e19411298::" providerId="AD" clId="Web-{5A698606-CBF9-A46F-D320-14931186A4F3}" dt="2025-05-08T11:25:39.790" v="220" actId="20577"/>
          <ac:spMkLst>
            <pc:docMk/>
            <pc:sldMk cId="820105904" sldId="264"/>
            <ac:spMk id="3" creationId="{74781C93-C501-66BB-87FD-1A24D155BFA0}"/>
          </ac:spMkLst>
        </pc:spChg>
      </pc:sldChg>
      <pc:sldChg chg="modSp">
        <pc:chgData name="Usuário Convidado" userId="S::urn:spo:anon#873466fc7a77d80c5ca642fcdf716aa539b6810719a9f7b947e0e31e19411298::" providerId="AD" clId="Web-{5A698606-CBF9-A46F-D320-14931186A4F3}" dt="2025-05-08T11:28:58.360" v="246" actId="20577"/>
        <pc:sldMkLst>
          <pc:docMk/>
          <pc:sldMk cId="4201767253" sldId="265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27:04.418" v="232" actId="20577"/>
          <ac:spMkLst>
            <pc:docMk/>
            <pc:sldMk cId="4201767253" sldId="265"/>
            <ac:spMk id="2" creationId="{9932804D-6E4D-6235-8641-D15331414051}"/>
          </ac:spMkLst>
        </pc:spChg>
        <pc:spChg chg="mod">
          <ac:chgData name="Usuário Convidado" userId="S::urn:spo:anon#873466fc7a77d80c5ca642fcdf716aa539b6810719a9f7b947e0e31e19411298::" providerId="AD" clId="Web-{5A698606-CBF9-A46F-D320-14931186A4F3}" dt="2025-05-08T11:28:58.360" v="246" actId="20577"/>
          <ac:spMkLst>
            <pc:docMk/>
            <pc:sldMk cId="4201767253" sldId="265"/>
            <ac:spMk id="3" creationId="{BAD1B021-015B-240B-186B-3EEE522CF12E}"/>
          </ac:spMkLst>
        </pc:spChg>
      </pc:sldChg>
      <pc:sldChg chg="modSp">
        <pc:chgData name="Usuário Convidado" userId="S::urn:spo:anon#873466fc7a77d80c5ca642fcdf716aa539b6810719a9f7b947e0e31e19411298::" providerId="AD" clId="Web-{5A698606-CBF9-A46F-D320-14931186A4F3}" dt="2025-05-08T11:25:54.822" v="222" actId="20577"/>
        <pc:sldMkLst>
          <pc:docMk/>
          <pc:sldMk cId="1072492803" sldId="266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25:54.822" v="222" actId="20577"/>
          <ac:spMkLst>
            <pc:docMk/>
            <pc:sldMk cId="1072492803" sldId="266"/>
            <ac:spMk id="2" creationId="{D94AE220-D637-F636-7C0F-F8912C7C8882}"/>
          </ac:spMkLst>
        </pc:spChg>
        <pc:spChg chg="mod">
          <ac:chgData name="Usuário Convidado" userId="S::urn:spo:anon#873466fc7a77d80c5ca642fcdf716aa539b6810719a9f7b947e0e31e19411298::" providerId="AD" clId="Web-{5A698606-CBF9-A46F-D320-14931186A4F3}" dt="2025-05-08T11:25:48.853" v="221" actId="20577"/>
          <ac:spMkLst>
            <pc:docMk/>
            <pc:sldMk cId="1072492803" sldId="266"/>
            <ac:spMk id="3" creationId="{E50A8A54-AE3A-B916-56D9-BCB88E607AA3}"/>
          </ac:spMkLst>
        </pc:spChg>
      </pc:sldChg>
      <pc:sldChg chg="modSp">
        <pc:chgData name="Usuário Convidado" userId="S::urn:spo:anon#873466fc7a77d80c5ca642fcdf716aa539b6810719a9f7b947e0e31e19411298::" providerId="AD" clId="Web-{5A698606-CBF9-A46F-D320-14931186A4F3}" dt="2025-05-08T11:26:10.713" v="225" actId="20577"/>
        <pc:sldMkLst>
          <pc:docMk/>
          <pc:sldMk cId="4281805927" sldId="267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26:01.884" v="223" actId="20577"/>
          <ac:spMkLst>
            <pc:docMk/>
            <pc:sldMk cId="4281805927" sldId="267"/>
            <ac:spMk id="2" creationId="{5DC1103E-C875-59E4-A088-3F51AA763A89}"/>
          </ac:spMkLst>
        </pc:spChg>
        <pc:spChg chg="mod">
          <ac:chgData name="Usuário Convidado" userId="S::urn:spo:anon#873466fc7a77d80c5ca642fcdf716aa539b6810719a9f7b947e0e31e19411298::" providerId="AD" clId="Web-{5A698606-CBF9-A46F-D320-14931186A4F3}" dt="2025-05-08T11:26:10.713" v="225" actId="20577"/>
          <ac:spMkLst>
            <pc:docMk/>
            <pc:sldMk cId="4281805927" sldId="267"/>
            <ac:spMk id="3" creationId="{F64AFD41-910E-85F0-15B7-24C2BCAFBE24}"/>
          </ac:spMkLst>
        </pc:spChg>
      </pc:sldChg>
      <pc:sldChg chg="modSp add replId">
        <pc:chgData name="Usuário Convidado" userId="S::urn:spo:anon#873466fc7a77d80c5ca642fcdf716aa539b6810719a9f7b947e0e31e19411298::" providerId="AD" clId="Web-{5A698606-CBF9-A46F-D320-14931186A4F3}" dt="2025-05-08T11:31:50.568" v="297" actId="20577"/>
        <pc:sldMkLst>
          <pc:docMk/>
          <pc:sldMk cId="2843781744" sldId="268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30:01.330" v="252" actId="20577"/>
          <ac:spMkLst>
            <pc:docMk/>
            <pc:sldMk cId="2843781744" sldId="268"/>
            <ac:spMk id="2" creationId="{512C914D-DB65-35CB-1F08-E17B16737DD1}"/>
          </ac:spMkLst>
        </pc:spChg>
        <pc:spChg chg="mod">
          <ac:chgData name="Usuário Convidado" userId="S::urn:spo:anon#873466fc7a77d80c5ca642fcdf716aa539b6810719a9f7b947e0e31e19411298::" providerId="AD" clId="Web-{5A698606-CBF9-A46F-D320-14931186A4F3}" dt="2025-05-08T11:31:50.568" v="297" actId="20577"/>
          <ac:spMkLst>
            <pc:docMk/>
            <pc:sldMk cId="2843781744" sldId="268"/>
            <ac:spMk id="3" creationId="{7FE479E7-D8AB-95FE-51D6-EAE5BE80D078}"/>
          </ac:spMkLst>
        </pc:spChg>
      </pc:sldChg>
      <pc:sldChg chg="modSp add replId">
        <pc:chgData name="Usuário Convidado" userId="S::urn:spo:anon#873466fc7a77d80c5ca642fcdf716aa539b6810719a9f7b947e0e31e19411298::" providerId="AD" clId="Web-{5A698606-CBF9-A46F-D320-14931186A4F3}" dt="2025-05-08T11:35:16.169" v="300" actId="20577"/>
        <pc:sldMkLst>
          <pc:docMk/>
          <pc:sldMk cId="481482676" sldId="269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32:26.195" v="298" actId="20577"/>
          <ac:spMkLst>
            <pc:docMk/>
            <pc:sldMk cId="481482676" sldId="269"/>
            <ac:spMk id="2" creationId="{00225F0B-55AC-1D0B-A575-FB3AEBBFA15C}"/>
          </ac:spMkLst>
        </pc:spChg>
        <pc:spChg chg="mod">
          <ac:chgData name="Usuário Convidado" userId="S::urn:spo:anon#873466fc7a77d80c5ca642fcdf716aa539b6810719a9f7b947e0e31e19411298::" providerId="AD" clId="Web-{5A698606-CBF9-A46F-D320-14931186A4F3}" dt="2025-05-08T11:35:16.169" v="300" actId="20577"/>
          <ac:spMkLst>
            <pc:docMk/>
            <pc:sldMk cId="481482676" sldId="269"/>
            <ac:spMk id="3" creationId="{8515EC6E-E5C9-9F35-13CF-39F6E2DE99C7}"/>
          </ac:spMkLst>
        </pc:spChg>
      </pc:sldChg>
      <pc:sldChg chg="modSp add replId">
        <pc:chgData name="Usuário Convidado" userId="S::urn:spo:anon#873466fc7a77d80c5ca642fcdf716aa539b6810719a9f7b947e0e31e19411298::" providerId="AD" clId="Web-{5A698606-CBF9-A46F-D320-14931186A4F3}" dt="2025-05-08T11:29:56.096" v="251" actId="20577"/>
        <pc:sldMkLst>
          <pc:docMk/>
          <pc:sldMk cId="75239637" sldId="270"/>
        </pc:sldMkLst>
        <pc:spChg chg="mod">
          <ac:chgData name="Usuário Convidado" userId="S::urn:spo:anon#873466fc7a77d80c5ca642fcdf716aa539b6810719a9f7b947e0e31e19411298::" providerId="AD" clId="Web-{5A698606-CBF9-A46F-D320-14931186A4F3}" dt="2025-05-08T11:29:56.096" v="251" actId="20577"/>
          <ac:spMkLst>
            <pc:docMk/>
            <pc:sldMk cId="75239637" sldId="270"/>
            <ac:spMk id="3" creationId="{4FC5CB3B-2D7D-456A-C433-960046FE9395}"/>
          </ac:spMkLst>
        </pc:spChg>
      </pc:sldChg>
    </pc:docChg>
  </pc:docChgLst>
  <pc:docChgLst>
    <pc:chgData name="Usuário Convidado" userId="S::urn:spo:anon#a4a031e96b5843aa9cc99b2a8698ee28e41997340607220a2a0ba1e9afc13beb::" providerId="AD" clId="Web-{09DD8D89-92C2-B6BE-E213-B3F636AE32DB}"/>
    <pc:docChg chg="modSld">
      <pc:chgData name="Usuário Convidado" userId="S::urn:spo:anon#a4a031e96b5843aa9cc99b2a8698ee28e41997340607220a2a0ba1e9afc13beb::" providerId="AD" clId="Web-{09DD8D89-92C2-B6BE-E213-B3F636AE32DB}" dt="2025-05-07T14:17:56.712" v="131" actId="14100"/>
      <pc:docMkLst>
        <pc:docMk/>
      </pc:docMkLst>
      <pc:sldChg chg="addSp modSp">
        <pc:chgData name="Usuário Convidado" userId="S::urn:spo:anon#a4a031e96b5843aa9cc99b2a8698ee28e41997340607220a2a0ba1e9afc13beb::" providerId="AD" clId="Web-{09DD8D89-92C2-B6BE-E213-B3F636AE32DB}" dt="2025-05-07T14:17:56.712" v="131" actId="14100"/>
        <pc:sldMkLst>
          <pc:docMk/>
          <pc:sldMk cId="646961222" sldId="259"/>
        </pc:sldMkLst>
        <pc:spChg chg="mod">
          <ac:chgData name="Usuário Convidado" userId="S::urn:spo:anon#a4a031e96b5843aa9cc99b2a8698ee28e41997340607220a2a0ba1e9afc13beb::" providerId="AD" clId="Web-{09DD8D89-92C2-B6BE-E213-B3F636AE32DB}" dt="2025-05-07T14:17:53.837" v="130" actId="20577"/>
          <ac:spMkLst>
            <pc:docMk/>
            <pc:sldMk cId="646961222" sldId="259"/>
            <ac:spMk id="3" creationId="{6E3EEE7F-F111-F90F-59C2-FD904612358D}"/>
          </ac:spMkLst>
        </pc:spChg>
        <pc:picChg chg="add mod">
          <ac:chgData name="Usuário Convidado" userId="S::urn:spo:anon#a4a031e96b5843aa9cc99b2a8698ee28e41997340607220a2a0ba1e9afc13beb::" providerId="AD" clId="Web-{09DD8D89-92C2-B6BE-E213-B3F636AE32DB}" dt="2025-05-07T14:17:56.712" v="131" actId="14100"/>
          <ac:picMkLst>
            <pc:docMk/>
            <pc:sldMk cId="646961222" sldId="259"/>
            <ac:picMk id="4" creationId="{5701B2C2-11E3-FB5A-466C-2F8355A2516F}"/>
          </ac:picMkLst>
        </pc:picChg>
      </pc:sldChg>
    </pc:docChg>
  </pc:docChgLst>
  <pc:docChgLst>
    <pc:chgData name="Gabriel Henrique da Silva Goncalves" userId="S::1055458@senacminas.edu.br::e42271cc-0951-4891-9c95-60086e9e1547" providerId="AD" clId="Web-{3E9D3175-F1D9-A85D-4325-CD3948C89EFC}"/>
    <pc:docChg chg="addSld delSld modSld sldOrd">
      <pc:chgData name="Gabriel Henrique da Silva Goncalves" userId="S::1055458@senacminas.edu.br::e42271cc-0951-4891-9c95-60086e9e1547" providerId="AD" clId="Web-{3E9D3175-F1D9-A85D-4325-CD3948C89EFC}" dt="2025-05-08T11:53:35.937" v="751" actId="20577"/>
      <pc:docMkLst>
        <pc:docMk/>
      </pc:docMkLst>
      <pc:sldChg chg="modTransition">
        <pc:chgData name="Gabriel Henrique da Silva Goncalves" userId="S::1055458@senacminas.edu.br::e42271cc-0951-4891-9c95-60086e9e1547" providerId="AD" clId="Web-{3E9D3175-F1D9-A85D-4325-CD3948C89EFC}" dt="2025-05-08T11:50:10.189" v="729"/>
        <pc:sldMkLst>
          <pc:docMk/>
          <pc:sldMk cId="3454715351" sldId="256"/>
        </pc:sldMkLst>
      </pc:sldChg>
      <pc:sldChg chg="ord modTransition">
        <pc:chgData name="Gabriel Henrique da Silva Goncalves" userId="S::1055458@senacminas.edu.br::e42271cc-0951-4891-9c95-60086e9e1547" providerId="AD" clId="Web-{3E9D3175-F1D9-A85D-4325-CD3948C89EFC}" dt="2025-05-08T11:50:17.502" v="730"/>
        <pc:sldMkLst>
          <pc:docMk/>
          <pc:sldMk cId="3573716417" sldId="257"/>
        </pc:sldMkLst>
      </pc:sldChg>
      <pc:sldChg chg="addSp delSp modSp modTransition">
        <pc:chgData name="Gabriel Henrique da Silva Goncalves" userId="S::1055458@senacminas.edu.br::e42271cc-0951-4891-9c95-60086e9e1547" providerId="AD" clId="Web-{3E9D3175-F1D9-A85D-4325-CD3948C89EFC}" dt="2025-05-08T11:53:35.937" v="751" actId="20577"/>
        <pc:sldMkLst>
          <pc:docMk/>
          <pc:sldMk cId="3318837172" sldId="258"/>
        </pc:sldMkLst>
        <pc:spChg chg="mod">
          <ac:chgData name="Gabriel Henrique da Silva Goncalves" userId="S::1055458@senacminas.edu.br::e42271cc-0951-4891-9c95-60086e9e1547" providerId="AD" clId="Web-{3E9D3175-F1D9-A85D-4325-CD3948C89EFC}" dt="2025-05-08T11:53:35.937" v="751" actId="20577"/>
          <ac:spMkLst>
            <pc:docMk/>
            <pc:sldMk cId="3318837172" sldId="258"/>
            <ac:spMk id="2" creationId="{7F606DB9-799A-C8FF-B159-31B9614AAB71}"/>
          </ac:spMkLst>
        </pc:spChg>
        <pc:spChg chg="mod">
          <ac:chgData name="Gabriel Henrique da Silva Goncalves" userId="S::1055458@senacminas.edu.br::e42271cc-0951-4891-9c95-60086e9e1547" providerId="AD" clId="Web-{3E9D3175-F1D9-A85D-4325-CD3948C89EFC}" dt="2025-05-08T11:23:01.116" v="719" actId="20577"/>
          <ac:spMkLst>
            <pc:docMk/>
            <pc:sldMk cId="3318837172" sldId="258"/>
            <ac:spMk id="3" creationId="{EF89D88B-D71E-A7BC-CBB8-CB009FDA5510}"/>
          </ac:spMkLst>
        </pc:spChg>
        <pc:picChg chg="add del mod">
          <ac:chgData name="Gabriel Henrique da Silva Goncalves" userId="S::1055458@senacminas.edu.br::e42271cc-0951-4891-9c95-60086e9e1547" providerId="AD" clId="Web-{3E9D3175-F1D9-A85D-4325-CD3948C89EFC}" dt="2025-05-08T11:11:39.484" v="526"/>
          <ac:picMkLst>
            <pc:docMk/>
            <pc:sldMk cId="3318837172" sldId="258"/>
            <ac:picMk id="5" creationId="{A05B0ED7-BF37-8118-44A0-D8C82221776F}"/>
          </ac:picMkLst>
        </pc:picChg>
        <pc:picChg chg="add">
          <ac:chgData name="Gabriel Henrique da Silva Goncalves" userId="S::1055458@senacminas.edu.br::e42271cc-0951-4891-9c95-60086e9e1547" providerId="AD" clId="Web-{3E9D3175-F1D9-A85D-4325-CD3948C89EFC}" dt="2025-05-08T11:11:38.344" v="525"/>
          <ac:picMkLst>
            <pc:docMk/>
            <pc:sldMk cId="3318837172" sldId="258"/>
            <ac:picMk id="7" creationId="{AAB33F89-F631-933E-1C0A-C5DF36ACEB19}"/>
          </ac:picMkLst>
        </pc:picChg>
        <pc:picChg chg="del">
          <ac:chgData name="Gabriel Henrique da Silva Goncalves" userId="S::1055458@senacminas.edu.br::e42271cc-0951-4891-9c95-60086e9e1547" providerId="AD" clId="Web-{3E9D3175-F1D9-A85D-4325-CD3948C89EFC}" dt="2025-05-08T11:10:45.813" v="519"/>
          <ac:picMkLst>
            <pc:docMk/>
            <pc:sldMk cId="3318837172" sldId="258"/>
            <ac:picMk id="8" creationId="{8698B378-BE14-CADB-F7AE-765626D1D68F}"/>
          </ac:picMkLst>
        </pc:picChg>
      </pc:sldChg>
      <pc:sldChg chg="modSp modTransition">
        <pc:chgData name="Gabriel Henrique da Silva Goncalves" userId="S::1055458@senacminas.edu.br::e42271cc-0951-4891-9c95-60086e9e1547" providerId="AD" clId="Web-{3E9D3175-F1D9-A85D-4325-CD3948C89EFC}" dt="2025-05-08T11:52:17.203" v="749" actId="20577"/>
        <pc:sldMkLst>
          <pc:docMk/>
          <pc:sldMk cId="646961222" sldId="259"/>
        </pc:sldMkLst>
        <pc:spChg chg="mod">
          <ac:chgData name="Gabriel Henrique da Silva Goncalves" userId="S::1055458@senacminas.edu.br::e42271cc-0951-4891-9c95-60086e9e1547" providerId="AD" clId="Web-{3E9D3175-F1D9-A85D-4325-CD3948C89EFC}" dt="2025-05-08T11:52:17.203" v="749" actId="20577"/>
          <ac:spMkLst>
            <pc:docMk/>
            <pc:sldMk cId="646961222" sldId="259"/>
            <ac:spMk id="3" creationId="{6E3EEE7F-F111-F90F-59C2-FD904612358D}"/>
          </ac:spMkLst>
        </pc:spChg>
      </pc:sldChg>
      <pc:sldChg chg="addSp delSp modSp modTransition">
        <pc:chgData name="Gabriel Henrique da Silva Goncalves" userId="S::1055458@senacminas.edu.br::e42271cc-0951-4891-9c95-60086e9e1547" providerId="AD" clId="Web-{3E9D3175-F1D9-A85D-4325-CD3948C89EFC}" dt="2025-05-08T11:53:33.343" v="750" actId="20577"/>
        <pc:sldMkLst>
          <pc:docMk/>
          <pc:sldMk cId="1589748651" sldId="262"/>
        </pc:sldMkLst>
        <pc:spChg chg="mod">
          <ac:chgData name="Gabriel Henrique da Silva Goncalves" userId="S::1055458@senacminas.edu.br::e42271cc-0951-4891-9c95-60086e9e1547" providerId="AD" clId="Web-{3E9D3175-F1D9-A85D-4325-CD3948C89EFC}" dt="2025-05-08T11:53:33.343" v="750" actId="20577"/>
          <ac:spMkLst>
            <pc:docMk/>
            <pc:sldMk cId="1589748651" sldId="262"/>
            <ac:spMk id="2" creationId="{31BCB5A2-B8A0-C84C-C6B5-B2CCBD47B4AB}"/>
          </ac:spMkLst>
        </pc:spChg>
        <pc:spChg chg="mod">
          <ac:chgData name="Gabriel Henrique da Silva Goncalves" userId="S::1055458@senacminas.edu.br::e42271cc-0951-4891-9c95-60086e9e1547" providerId="AD" clId="Web-{3E9D3175-F1D9-A85D-4325-CD3948C89EFC}" dt="2025-05-08T11:23:04.694" v="722" actId="20577"/>
          <ac:spMkLst>
            <pc:docMk/>
            <pc:sldMk cId="1589748651" sldId="262"/>
            <ac:spMk id="3" creationId="{080D26B1-9546-7FEC-A55E-2900B2E8DFB0}"/>
          </ac:spMkLst>
        </pc:spChg>
        <pc:picChg chg="del mod">
          <ac:chgData name="Gabriel Henrique da Silva Goncalves" userId="S::1055458@senacminas.edu.br::e42271cc-0951-4891-9c95-60086e9e1547" providerId="AD" clId="Web-{3E9D3175-F1D9-A85D-4325-CD3948C89EFC}" dt="2025-05-08T11:11:36.781" v="524"/>
          <ac:picMkLst>
            <pc:docMk/>
            <pc:sldMk cId="1589748651" sldId="262"/>
            <ac:picMk id="5" creationId="{9015995C-4244-B9C5-C0E3-B93188BF50FB}"/>
          </ac:picMkLst>
        </pc:picChg>
        <pc:picChg chg="add">
          <ac:chgData name="Gabriel Henrique da Silva Goncalves" userId="S::1055458@senacminas.edu.br::e42271cc-0951-4891-9c95-60086e9e1547" providerId="AD" clId="Web-{3E9D3175-F1D9-A85D-4325-CD3948C89EFC}" dt="2025-05-08T11:11:35.172" v="523"/>
          <ac:picMkLst>
            <pc:docMk/>
            <pc:sldMk cId="1589748651" sldId="262"/>
            <ac:picMk id="6" creationId="{7373FAA5-AF3D-B6D0-1AC7-0E868A40E396}"/>
          </ac:picMkLst>
        </pc:picChg>
      </pc:sldChg>
      <pc:sldChg chg="modTransition">
        <pc:chgData name="Gabriel Henrique da Silva Goncalves" userId="S::1055458@senacminas.edu.br::e42271cc-0951-4891-9c95-60086e9e1547" providerId="AD" clId="Web-{3E9D3175-F1D9-A85D-4325-CD3948C89EFC}" dt="2025-05-08T11:50:41.736" v="736"/>
        <pc:sldMkLst>
          <pc:docMk/>
          <pc:sldMk cId="1367379428" sldId="263"/>
        </pc:sldMkLst>
      </pc:sldChg>
      <pc:sldChg chg="modSp modTransition">
        <pc:chgData name="Gabriel Henrique da Silva Goncalves" userId="S::1055458@senacminas.edu.br::e42271cc-0951-4891-9c95-60086e9e1547" providerId="AD" clId="Web-{3E9D3175-F1D9-A85D-4325-CD3948C89EFC}" dt="2025-05-08T11:50:37.220" v="733"/>
        <pc:sldMkLst>
          <pc:docMk/>
          <pc:sldMk cId="820105904" sldId="264"/>
        </pc:sldMkLst>
        <pc:spChg chg="mod">
          <ac:chgData name="Gabriel Henrique da Silva Goncalves" userId="S::1055458@senacminas.edu.br::e42271cc-0951-4891-9c95-60086e9e1547" providerId="AD" clId="Web-{3E9D3175-F1D9-A85D-4325-CD3948C89EFC}" dt="2025-05-08T11:19:38.994" v="653" actId="20577"/>
          <ac:spMkLst>
            <pc:docMk/>
            <pc:sldMk cId="820105904" sldId="264"/>
            <ac:spMk id="2" creationId="{F5DC88BE-D3E6-FF6C-4024-ED69DAAA1CA3}"/>
          </ac:spMkLst>
        </pc:spChg>
        <pc:spChg chg="mod">
          <ac:chgData name="Gabriel Henrique da Silva Goncalves" userId="S::1055458@senacminas.edu.br::e42271cc-0951-4891-9c95-60086e9e1547" providerId="AD" clId="Web-{3E9D3175-F1D9-A85D-4325-CD3948C89EFC}" dt="2025-05-08T11:23:06.725" v="724" actId="20577"/>
          <ac:spMkLst>
            <pc:docMk/>
            <pc:sldMk cId="820105904" sldId="264"/>
            <ac:spMk id="3" creationId="{74781C93-C501-66BB-87FD-1A24D155BFA0}"/>
          </ac:spMkLst>
        </pc:spChg>
      </pc:sldChg>
      <pc:sldChg chg="modSp modTransition">
        <pc:chgData name="Gabriel Henrique da Silva Goncalves" userId="S::1055458@senacminas.edu.br::e42271cc-0951-4891-9c95-60086e9e1547" providerId="AD" clId="Web-{3E9D3175-F1D9-A85D-4325-CD3948C89EFC}" dt="2025-05-08T11:52:11.891" v="747" actId="20577"/>
        <pc:sldMkLst>
          <pc:docMk/>
          <pc:sldMk cId="4201767253" sldId="265"/>
        </pc:sldMkLst>
        <pc:spChg chg="mod">
          <ac:chgData name="Gabriel Henrique da Silva Goncalves" userId="S::1055458@senacminas.edu.br::e42271cc-0951-4891-9c95-60086e9e1547" providerId="AD" clId="Web-{3E9D3175-F1D9-A85D-4325-CD3948C89EFC}" dt="2025-05-08T11:52:11.891" v="747" actId="20577"/>
          <ac:spMkLst>
            <pc:docMk/>
            <pc:sldMk cId="4201767253" sldId="265"/>
            <ac:spMk id="3" creationId="{BAD1B021-015B-240B-186B-3EEE522CF12E}"/>
          </ac:spMkLst>
        </pc:spChg>
      </pc:sldChg>
      <pc:sldChg chg="modSp modTransition">
        <pc:chgData name="Gabriel Henrique da Silva Goncalves" userId="S::1055458@senacminas.edu.br::e42271cc-0951-4891-9c95-60086e9e1547" providerId="AD" clId="Web-{3E9D3175-F1D9-A85D-4325-CD3948C89EFC}" dt="2025-05-08T11:50:38.626" v="734"/>
        <pc:sldMkLst>
          <pc:docMk/>
          <pc:sldMk cId="1072492803" sldId="266"/>
        </pc:sldMkLst>
        <pc:spChg chg="mod">
          <ac:chgData name="Gabriel Henrique da Silva Goncalves" userId="S::1055458@senacminas.edu.br::e42271cc-0951-4891-9c95-60086e9e1547" providerId="AD" clId="Web-{3E9D3175-F1D9-A85D-4325-CD3948C89EFC}" dt="2025-05-08T11:20:23.462" v="663" actId="20577"/>
          <ac:spMkLst>
            <pc:docMk/>
            <pc:sldMk cId="1072492803" sldId="266"/>
            <ac:spMk id="2" creationId="{D94AE220-D637-F636-7C0F-F8912C7C8882}"/>
          </ac:spMkLst>
        </pc:spChg>
        <pc:spChg chg="mod">
          <ac:chgData name="Gabriel Henrique da Silva Goncalves" userId="S::1055458@senacminas.edu.br::e42271cc-0951-4891-9c95-60086e9e1547" providerId="AD" clId="Web-{3E9D3175-F1D9-A85D-4325-CD3948C89EFC}" dt="2025-05-08T11:23:09.319" v="726" actId="20577"/>
          <ac:spMkLst>
            <pc:docMk/>
            <pc:sldMk cId="1072492803" sldId="266"/>
            <ac:spMk id="3" creationId="{E50A8A54-AE3A-B916-56D9-BCB88E607AA3}"/>
          </ac:spMkLst>
        </pc:spChg>
      </pc:sldChg>
      <pc:sldChg chg="modSp add replId modTransition">
        <pc:chgData name="Gabriel Henrique da Silva Goncalves" userId="S::1055458@senacminas.edu.br::e42271cc-0951-4891-9c95-60086e9e1547" providerId="AD" clId="Web-{3E9D3175-F1D9-A85D-4325-CD3948C89EFC}" dt="2025-05-08T11:50:40.251" v="735"/>
        <pc:sldMkLst>
          <pc:docMk/>
          <pc:sldMk cId="4281805927" sldId="267"/>
        </pc:sldMkLst>
        <pc:spChg chg="mod">
          <ac:chgData name="Gabriel Henrique da Silva Goncalves" userId="S::1055458@senacminas.edu.br::e42271cc-0951-4891-9c95-60086e9e1547" providerId="AD" clId="Web-{3E9D3175-F1D9-A85D-4325-CD3948C89EFC}" dt="2025-05-08T11:21:11.399" v="677" actId="20577"/>
          <ac:spMkLst>
            <pc:docMk/>
            <pc:sldMk cId="4281805927" sldId="267"/>
            <ac:spMk id="2" creationId="{5DC1103E-C875-59E4-A088-3F51AA763A89}"/>
          </ac:spMkLst>
        </pc:spChg>
        <pc:spChg chg="mod">
          <ac:chgData name="Gabriel Henrique da Silva Goncalves" userId="S::1055458@senacminas.edu.br::e42271cc-0951-4891-9c95-60086e9e1547" providerId="AD" clId="Web-{3E9D3175-F1D9-A85D-4325-CD3948C89EFC}" dt="2025-05-08T11:23:14.022" v="728" actId="20577"/>
          <ac:spMkLst>
            <pc:docMk/>
            <pc:sldMk cId="4281805927" sldId="267"/>
            <ac:spMk id="3" creationId="{F64AFD41-910E-85F0-15B7-24C2BCAFBE24}"/>
          </ac:spMkLst>
        </pc:spChg>
      </pc:sldChg>
      <pc:sldChg chg="modSp modTransition">
        <pc:chgData name="Gabriel Henrique da Silva Goncalves" userId="S::1055458@senacminas.edu.br::e42271cc-0951-4891-9c95-60086e9e1547" providerId="AD" clId="Web-{3E9D3175-F1D9-A85D-4325-CD3948C89EFC}" dt="2025-05-08T11:51:52.516" v="743" actId="20577"/>
        <pc:sldMkLst>
          <pc:docMk/>
          <pc:sldMk cId="2843781744" sldId="268"/>
        </pc:sldMkLst>
        <pc:spChg chg="mod">
          <ac:chgData name="Gabriel Henrique da Silva Goncalves" userId="S::1055458@senacminas.edu.br::e42271cc-0951-4891-9c95-60086e9e1547" providerId="AD" clId="Web-{3E9D3175-F1D9-A85D-4325-CD3948C89EFC}" dt="2025-05-08T11:51:52.516" v="743" actId="20577"/>
          <ac:spMkLst>
            <pc:docMk/>
            <pc:sldMk cId="2843781744" sldId="268"/>
            <ac:spMk id="3" creationId="{7FE479E7-D8AB-95FE-51D6-EAE5BE80D078}"/>
          </ac:spMkLst>
        </pc:spChg>
      </pc:sldChg>
      <pc:sldChg chg="modTransition">
        <pc:chgData name="Gabriel Henrique da Silva Goncalves" userId="S::1055458@senacminas.edu.br::e42271cc-0951-4891-9c95-60086e9e1547" providerId="AD" clId="Web-{3E9D3175-F1D9-A85D-4325-CD3948C89EFC}" dt="2025-05-08T11:50:49.548" v="741"/>
        <pc:sldMkLst>
          <pc:docMk/>
          <pc:sldMk cId="481482676" sldId="269"/>
        </pc:sldMkLst>
      </pc:sldChg>
      <pc:sldChg chg="modSp modTransition">
        <pc:chgData name="Gabriel Henrique da Silva Goncalves" userId="S::1055458@senacminas.edu.br::e42271cc-0951-4891-9c95-60086e9e1547" providerId="AD" clId="Web-{3E9D3175-F1D9-A85D-4325-CD3948C89EFC}" dt="2025-05-08T11:52:04.203" v="745" actId="20577"/>
        <pc:sldMkLst>
          <pc:docMk/>
          <pc:sldMk cId="75239637" sldId="270"/>
        </pc:sldMkLst>
        <pc:spChg chg="mod">
          <ac:chgData name="Gabriel Henrique da Silva Goncalves" userId="S::1055458@senacminas.edu.br::e42271cc-0951-4891-9c95-60086e9e1547" providerId="AD" clId="Web-{3E9D3175-F1D9-A85D-4325-CD3948C89EFC}" dt="2025-05-08T11:52:04.203" v="745" actId="20577"/>
          <ac:spMkLst>
            <pc:docMk/>
            <pc:sldMk cId="75239637" sldId="270"/>
            <ac:spMk id="3" creationId="{4FC5CB3B-2D7D-456A-C433-960046FE9395}"/>
          </ac:spMkLst>
        </pc:spChg>
      </pc:sldChg>
      <pc:sldChg chg="new del">
        <pc:chgData name="Gabriel Henrique da Silva Goncalves" userId="S::1055458@senacminas.edu.br::e42271cc-0951-4891-9c95-60086e9e1547" providerId="AD" clId="Web-{3E9D3175-F1D9-A85D-4325-CD3948C89EFC}" dt="2025-05-08T11:14:09.107" v="530"/>
        <pc:sldMkLst>
          <pc:docMk/>
          <pc:sldMk cId="1809610969" sldId="270"/>
        </pc:sldMkLst>
      </pc:sldChg>
    </pc:docChg>
  </pc:docChgLst>
  <pc:docChgLst>
    <pc:chgData name="Gabriel Henrique da Silva Goncalves" userId="S::1055458@senacminas.edu.br::e42271cc-0951-4891-9c95-60086e9e1547" providerId="AD" clId="Web-{7B627605-B90D-52AB-1A35-CD4AC4EE6F44}"/>
    <pc:docChg chg="modSld">
      <pc:chgData name="Gabriel Henrique da Silva Goncalves" userId="S::1055458@senacminas.edu.br::e42271cc-0951-4891-9c95-60086e9e1547" providerId="AD" clId="Web-{7B627605-B90D-52AB-1A35-CD4AC4EE6F44}" dt="2025-05-07T14:04:44.406" v="1" actId="20577"/>
      <pc:docMkLst>
        <pc:docMk/>
      </pc:docMkLst>
      <pc:sldChg chg="modSp">
        <pc:chgData name="Gabriel Henrique da Silva Goncalves" userId="S::1055458@senacminas.edu.br::e42271cc-0951-4891-9c95-60086e9e1547" providerId="AD" clId="Web-{7B627605-B90D-52AB-1A35-CD4AC4EE6F44}" dt="2025-05-07T14:04:44.406" v="1" actId="20577"/>
        <pc:sldMkLst>
          <pc:docMk/>
          <pc:sldMk cId="3573716417" sldId="257"/>
        </pc:sldMkLst>
        <pc:spChg chg="mod">
          <ac:chgData name="Gabriel Henrique da Silva Goncalves" userId="S::1055458@senacminas.edu.br::e42271cc-0951-4891-9c95-60086e9e1547" providerId="AD" clId="Web-{7B627605-B90D-52AB-1A35-CD4AC4EE6F44}" dt="2025-05-07T14:04:44.406" v="1" actId="20577"/>
          <ac:spMkLst>
            <pc:docMk/>
            <pc:sldMk cId="3573716417" sldId="257"/>
            <ac:spMk id="2" creationId="{DF7437DA-9AC6-7E4C-A24E-AA987E09620E}"/>
          </ac:spMkLst>
        </pc:spChg>
      </pc:sldChg>
    </pc:docChg>
  </pc:docChgLst>
  <pc:docChgLst>
    <pc:chgData name="Usuário Convidado" userId="S::urn:spo:anon#a4a031e96b5843aa9cc99b2a8698ee28e41997340607220a2a0ba1e9afc13beb::" providerId="AD" clId="Web-{BBD72925-46FE-F41E-AFC5-0DAD6531751D}"/>
    <pc:docChg chg="modSld">
      <pc:chgData name="Usuário Convidado" userId="S::urn:spo:anon#a4a031e96b5843aa9cc99b2a8698ee28e41997340607220a2a0ba1e9afc13beb::" providerId="AD" clId="Web-{BBD72925-46FE-F41E-AFC5-0DAD6531751D}" dt="2025-05-07T14:33:45.010" v="198" actId="20577"/>
      <pc:docMkLst>
        <pc:docMk/>
      </pc:docMkLst>
      <pc:sldChg chg="modSp">
        <pc:chgData name="Usuário Convidado" userId="S::urn:spo:anon#a4a031e96b5843aa9cc99b2a8698ee28e41997340607220a2a0ba1e9afc13beb::" providerId="AD" clId="Web-{BBD72925-46FE-F41E-AFC5-0DAD6531751D}" dt="2025-05-07T14:33:45.010" v="198" actId="20577"/>
        <pc:sldMkLst>
          <pc:docMk/>
          <pc:sldMk cId="646961222" sldId="259"/>
        </pc:sldMkLst>
        <pc:spChg chg="mod">
          <ac:chgData name="Usuário Convidado" userId="S::urn:spo:anon#a4a031e96b5843aa9cc99b2a8698ee28e41997340607220a2a0ba1e9afc13beb::" providerId="AD" clId="Web-{BBD72925-46FE-F41E-AFC5-0DAD6531751D}" dt="2025-05-07T14:33:45.010" v="198" actId="20577"/>
          <ac:spMkLst>
            <pc:docMk/>
            <pc:sldMk cId="646961222" sldId="259"/>
            <ac:spMk id="3" creationId="{6E3EEE7F-F111-F90F-59C2-FD904612358D}"/>
          </ac:spMkLst>
        </pc:spChg>
        <pc:picChg chg="mod">
          <ac:chgData name="Usuário Convidado" userId="S::urn:spo:anon#a4a031e96b5843aa9cc99b2a8698ee28e41997340607220a2a0ba1e9afc13beb::" providerId="AD" clId="Web-{BBD72925-46FE-F41E-AFC5-0DAD6531751D}" dt="2025-05-07T14:32:53.727" v="179" actId="1076"/>
          <ac:picMkLst>
            <pc:docMk/>
            <pc:sldMk cId="646961222" sldId="259"/>
            <ac:picMk id="4" creationId="{5701B2C2-11E3-FB5A-466C-2F8355A2516F}"/>
          </ac:picMkLst>
        </pc:picChg>
      </pc:sldChg>
      <pc:sldChg chg="modSp">
        <pc:chgData name="Usuário Convidado" userId="S::urn:spo:anon#a4a031e96b5843aa9cc99b2a8698ee28e41997340607220a2a0ba1e9afc13beb::" providerId="AD" clId="Web-{BBD72925-46FE-F41E-AFC5-0DAD6531751D}" dt="2025-05-07T14:32:05.944" v="178" actId="20577"/>
        <pc:sldMkLst>
          <pc:docMk/>
          <pc:sldMk cId="1367379428" sldId="263"/>
        </pc:sldMkLst>
        <pc:spChg chg="mod">
          <ac:chgData name="Usuário Convidado" userId="S::urn:spo:anon#a4a031e96b5843aa9cc99b2a8698ee28e41997340607220a2a0ba1e9afc13beb::" providerId="AD" clId="Web-{BBD72925-46FE-F41E-AFC5-0DAD6531751D}" dt="2025-05-07T14:32:05.944" v="178" actId="20577"/>
          <ac:spMkLst>
            <pc:docMk/>
            <pc:sldMk cId="1367379428" sldId="263"/>
            <ac:spMk id="3" creationId="{178F2388-4EC7-CC8A-7672-4040DC3DC21C}"/>
          </ac:spMkLst>
        </pc:spChg>
        <pc:picChg chg="mod">
          <ac:chgData name="Usuário Convidado" userId="S::urn:spo:anon#a4a031e96b5843aa9cc99b2a8698ee28e41997340607220a2a0ba1e9afc13beb::" providerId="AD" clId="Web-{BBD72925-46FE-F41E-AFC5-0DAD6531751D}" dt="2025-05-07T14:31:05.410" v="137" actId="1076"/>
          <ac:picMkLst>
            <pc:docMk/>
            <pc:sldMk cId="1367379428" sldId="263"/>
            <ac:picMk id="4" creationId="{DC7EDDB7-6E45-262E-FE64-7DD396ED81BC}"/>
          </ac:picMkLst>
        </pc:picChg>
      </pc:sldChg>
    </pc:docChg>
  </pc:docChgLst>
  <pc:docChgLst>
    <pc:chgData name="Usuário Convidado" userId="S::urn:spo:anon#a4a031e96b5843aa9cc99b2a8698ee28e41997340607220a2a0ba1e9afc13beb::" providerId="AD" clId="Web-{7E949587-4FBE-86E2-AE25-3414E94CA8EB}"/>
    <pc:docChg chg="addSld modSld">
      <pc:chgData name="Usuário Convidado" userId="S::urn:spo:anon#a4a031e96b5843aa9cc99b2a8698ee28e41997340607220a2a0ba1e9afc13beb::" providerId="AD" clId="Web-{7E949587-4FBE-86E2-AE25-3414E94CA8EB}" dt="2025-05-07T14:09:54.338" v="15" actId="20577"/>
      <pc:docMkLst>
        <pc:docMk/>
      </pc:docMkLst>
      <pc:sldChg chg="modSp add replId">
        <pc:chgData name="Usuário Convidado" userId="S::urn:spo:anon#a4a031e96b5843aa9cc99b2a8698ee28e41997340607220a2a0ba1e9afc13beb::" providerId="AD" clId="Web-{7E949587-4FBE-86E2-AE25-3414E94CA8EB}" dt="2025-05-07T14:09:54.338" v="15" actId="20577"/>
        <pc:sldMkLst>
          <pc:docMk/>
          <pc:sldMk cId="646961222" sldId="259"/>
        </pc:sldMkLst>
        <pc:spChg chg="mod">
          <ac:chgData name="Usuário Convidado" userId="S::urn:spo:anon#a4a031e96b5843aa9cc99b2a8698ee28e41997340607220a2a0ba1e9afc13beb::" providerId="AD" clId="Web-{7E949587-4FBE-86E2-AE25-3414E94CA8EB}" dt="2025-05-07T14:09:54.338" v="15" actId="20577"/>
          <ac:spMkLst>
            <pc:docMk/>
            <pc:sldMk cId="646961222" sldId="259"/>
            <ac:spMk id="2" creationId="{AE77F265-57A6-FA2C-D982-92E567294157}"/>
          </ac:spMkLst>
        </pc:spChg>
      </pc:sldChg>
    </pc:docChg>
  </pc:docChgLst>
  <pc:docChgLst>
    <pc:chgData name="Usuário Convidado" userId="S::urn:spo:anon#873466fc7a77d80c5ca642fcdf716aa539b6810719a9f7b947e0e31e19411298::" providerId="AD" clId="Web-{F14C3397-0774-C477-20D1-F7601AA3885F}"/>
    <pc:docChg chg="addSld delSld modSld">
      <pc:chgData name="Usuário Convidado" userId="S::urn:spo:anon#873466fc7a77d80c5ca642fcdf716aa539b6810719a9f7b947e0e31e19411298::" providerId="AD" clId="Web-{F14C3397-0774-C477-20D1-F7601AA3885F}" dt="2025-05-07T14:30:01.452" v="38" actId="20577"/>
      <pc:docMkLst>
        <pc:docMk/>
      </pc:docMkLst>
      <pc:sldChg chg="modSp">
        <pc:chgData name="Usuário Convidado" userId="S::urn:spo:anon#873466fc7a77d80c5ca642fcdf716aa539b6810719a9f7b947e0e31e19411298::" providerId="AD" clId="Web-{F14C3397-0774-C477-20D1-F7601AA3885F}" dt="2025-05-07T14:10:57.419" v="4" actId="20577"/>
        <pc:sldMkLst>
          <pc:docMk/>
          <pc:sldMk cId="3454715351" sldId="256"/>
        </pc:sldMkLst>
        <pc:spChg chg="mod">
          <ac:chgData name="Usuário Convidado" userId="S::urn:spo:anon#873466fc7a77d80c5ca642fcdf716aa539b6810719a9f7b947e0e31e19411298::" providerId="AD" clId="Web-{F14C3397-0774-C477-20D1-F7601AA3885F}" dt="2025-05-07T14:10:57.419" v="4" actId="20577"/>
          <ac:spMkLst>
            <pc:docMk/>
            <pc:sldMk cId="3454715351" sldId="256"/>
            <ac:spMk id="3" creationId="{25E36513-518E-4860-A015-D5E6FF5528FA}"/>
          </ac:spMkLst>
        </pc:spChg>
      </pc:sldChg>
      <pc:sldChg chg="modSp new">
        <pc:chgData name="Usuário Convidado" userId="S::urn:spo:anon#873466fc7a77d80c5ca642fcdf716aa539b6810719a9f7b947e0e31e19411298::" providerId="AD" clId="Web-{F14C3397-0774-C477-20D1-F7601AA3885F}" dt="2025-05-07T14:28:52.047" v="33" actId="20577"/>
        <pc:sldMkLst>
          <pc:docMk/>
          <pc:sldMk cId="3701675143" sldId="260"/>
        </pc:sldMkLst>
        <pc:spChg chg="mod">
          <ac:chgData name="Usuário Convidado" userId="S::urn:spo:anon#873466fc7a77d80c5ca642fcdf716aa539b6810719a9f7b947e0e31e19411298::" providerId="AD" clId="Web-{F14C3397-0774-C477-20D1-F7601AA3885F}" dt="2025-05-07T14:28:52.047" v="33" actId="20577"/>
          <ac:spMkLst>
            <pc:docMk/>
            <pc:sldMk cId="3701675143" sldId="260"/>
            <ac:spMk id="3" creationId="{80B9C22A-0A7B-F0C7-01D2-4FDEE1EB8430}"/>
          </ac:spMkLst>
        </pc:spChg>
      </pc:sldChg>
      <pc:sldChg chg="add del replId">
        <pc:chgData name="Usuário Convidado" userId="S::urn:spo:anon#873466fc7a77d80c5ca642fcdf716aa539b6810719a9f7b947e0e31e19411298::" providerId="AD" clId="Web-{F14C3397-0774-C477-20D1-F7601AA3885F}" dt="2025-05-07T14:29:10.968" v="35"/>
        <pc:sldMkLst>
          <pc:docMk/>
          <pc:sldMk cId="2340519005" sldId="265"/>
        </pc:sldMkLst>
      </pc:sldChg>
      <pc:sldChg chg="modSp add replId">
        <pc:chgData name="Usuário Convidado" userId="S::urn:spo:anon#873466fc7a77d80c5ca642fcdf716aa539b6810719a9f7b947e0e31e19411298::" providerId="AD" clId="Web-{F14C3397-0774-C477-20D1-F7601AA3885F}" dt="2025-05-07T14:30:01.452" v="38" actId="20577"/>
        <pc:sldMkLst>
          <pc:docMk/>
          <pc:sldMk cId="4201767253" sldId="265"/>
        </pc:sldMkLst>
        <pc:spChg chg="mod">
          <ac:chgData name="Usuário Convidado" userId="S::urn:spo:anon#873466fc7a77d80c5ca642fcdf716aa539b6810719a9f7b947e0e31e19411298::" providerId="AD" clId="Web-{F14C3397-0774-C477-20D1-F7601AA3885F}" dt="2025-05-07T14:30:01.452" v="38" actId="20577"/>
          <ac:spMkLst>
            <pc:docMk/>
            <pc:sldMk cId="4201767253" sldId="265"/>
            <ac:spMk id="3" creationId="{BAD1B021-015B-240B-186B-3EEE522CF12E}"/>
          </ac:spMkLst>
        </pc:spChg>
      </pc:sldChg>
    </pc:docChg>
  </pc:docChgLst>
  <pc:docChgLst>
    <pc:chgData name="Monica Aparecida dos Santos" userId="S::1050997@senacminas.edu.br::746754bf-0d06-4262-83c2-5147e51afc2d" providerId="AD" clId="Web-{95AD3C02-D7D8-BC8C-56A0-D50B637247D5}"/>
    <pc:docChg chg="modSld">
      <pc:chgData name="Monica Aparecida dos Santos" userId="S::1050997@senacminas.edu.br::746754bf-0d06-4262-83c2-5147e51afc2d" providerId="AD" clId="Web-{95AD3C02-D7D8-BC8C-56A0-D50B637247D5}" dt="2025-05-07T14:04:26.769" v="27" actId="20577"/>
      <pc:docMkLst>
        <pc:docMk/>
      </pc:docMkLst>
      <pc:sldChg chg="modSp">
        <pc:chgData name="Monica Aparecida dos Santos" userId="S::1050997@senacminas.edu.br::746754bf-0d06-4262-83c2-5147e51afc2d" providerId="AD" clId="Web-{95AD3C02-D7D8-BC8C-56A0-D50B637247D5}" dt="2025-05-07T14:04:26.769" v="27" actId="20577"/>
        <pc:sldMkLst>
          <pc:docMk/>
          <pc:sldMk cId="3454715351" sldId="256"/>
        </pc:sldMkLst>
        <pc:spChg chg="mod">
          <ac:chgData name="Monica Aparecida dos Santos" userId="S::1050997@senacminas.edu.br::746754bf-0d06-4262-83c2-5147e51afc2d" providerId="AD" clId="Web-{95AD3C02-D7D8-BC8C-56A0-D50B637247D5}" dt="2025-05-07T14:03:38.893" v="2" actId="20577"/>
          <ac:spMkLst>
            <pc:docMk/>
            <pc:sldMk cId="3454715351" sldId="256"/>
            <ac:spMk id="2" creationId="{8F1F2BDB-FD5B-41D3-A27D-376A755CFA16}"/>
          </ac:spMkLst>
        </pc:spChg>
        <pc:spChg chg="mod">
          <ac:chgData name="Monica Aparecida dos Santos" userId="S::1050997@senacminas.edu.br::746754bf-0d06-4262-83c2-5147e51afc2d" providerId="AD" clId="Web-{95AD3C02-D7D8-BC8C-56A0-D50B637247D5}" dt="2025-05-07T14:04:26.769" v="27" actId="20577"/>
          <ac:spMkLst>
            <pc:docMk/>
            <pc:sldMk cId="3454715351" sldId="256"/>
            <ac:spMk id="3" creationId="{25E36513-518E-4860-A015-D5E6FF5528FA}"/>
          </ac:spMkLst>
        </pc:spChg>
      </pc:sldChg>
    </pc:docChg>
  </pc:docChgLst>
  <pc:docChgLst>
    <pc:chgData name="Usuário Convidado" userId="S::urn:spo:anon#873466fc7a77d80c5ca642fcdf716aa539b6810719a9f7b947e0e31e19411298::" providerId="AD" clId="Web-{EC82BA87-20B4-80CD-54D0-957BD21DEECE}"/>
    <pc:docChg chg="modSld">
      <pc:chgData name="Usuário Convidado" userId="S::urn:spo:anon#873466fc7a77d80c5ca642fcdf716aa539b6810719a9f7b947e0e31e19411298::" providerId="AD" clId="Web-{EC82BA87-20B4-80CD-54D0-957BD21DEECE}" dt="2025-05-08T10:40:58.429" v="11" actId="20577"/>
      <pc:docMkLst>
        <pc:docMk/>
      </pc:docMkLst>
      <pc:sldChg chg="modSp">
        <pc:chgData name="Usuário Convidado" userId="S::urn:spo:anon#873466fc7a77d80c5ca642fcdf716aa539b6810719a9f7b947e0e31e19411298::" providerId="AD" clId="Web-{EC82BA87-20B4-80CD-54D0-957BD21DEECE}" dt="2025-05-08T10:40:35.381" v="8" actId="20577"/>
        <pc:sldMkLst>
          <pc:docMk/>
          <pc:sldMk cId="646961222" sldId="259"/>
        </pc:sldMkLst>
        <pc:spChg chg="mod">
          <ac:chgData name="Usuário Convidado" userId="S::urn:spo:anon#873466fc7a77d80c5ca642fcdf716aa539b6810719a9f7b947e0e31e19411298::" providerId="AD" clId="Web-{EC82BA87-20B4-80CD-54D0-957BD21DEECE}" dt="2025-05-08T10:40:35.381" v="8" actId="20577"/>
          <ac:spMkLst>
            <pc:docMk/>
            <pc:sldMk cId="646961222" sldId="259"/>
            <ac:spMk id="3" creationId="{6E3EEE7F-F111-F90F-59C2-FD904612358D}"/>
          </ac:spMkLst>
        </pc:spChg>
      </pc:sldChg>
      <pc:sldChg chg="modSp">
        <pc:chgData name="Usuário Convidado" userId="S::urn:spo:anon#873466fc7a77d80c5ca642fcdf716aa539b6810719a9f7b947e0e31e19411298::" providerId="AD" clId="Web-{EC82BA87-20B4-80CD-54D0-957BD21DEECE}" dt="2025-05-08T10:40:58.429" v="11" actId="20577"/>
        <pc:sldMkLst>
          <pc:docMk/>
          <pc:sldMk cId="1367379428" sldId="263"/>
        </pc:sldMkLst>
        <pc:spChg chg="mod">
          <ac:chgData name="Usuário Convidado" userId="S::urn:spo:anon#873466fc7a77d80c5ca642fcdf716aa539b6810719a9f7b947e0e31e19411298::" providerId="AD" clId="Web-{EC82BA87-20B4-80CD-54D0-957BD21DEECE}" dt="2025-05-08T10:40:58.429" v="11" actId="20577"/>
          <ac:spMkLst>
            <pc:docMk/>
            <pc:sldMk cId="1367379428" sldId="263"/>
            <ac:spMk id="3" creationId="{178F2388-4EC7-CC8A-7672-4040DC3DC21C}"/>
          </ac:spMkLst>
        </pc:spChg>
      </pc:sldChg>
    </pc:docChg>
  </pc:docChgLst>
  <pc:docChgLst>
    <pc:chgData name="Usuário Convidado" userId="S::urn:spo:anon#873466fc7a77d80c5ca642fcdf716aa539b6810719a9f7b947e0e31e19411298::" providerId="AD" clId="Web-{4EBC2494-AEAD-2E7F-E2E7-EA981D1E073B}"/>
    <pc:docChg chg="addSld modSld">
      <pc:chgData name="Usuário Convidado" userId="S::urn:spo:anon#873466fc7a77d80c5ca642fcdf716aa539b6810719a9f7b947e0e31e19411298::" providerId="AD" clId="Web-{4EBC2494-AEAD-2E7F-E2E7-EA981D1E073B}" dt="2025-05-07T14:03:35.112" v="2" actId="20577"/>
      <pc:docMkLst>
        <pc:docMk/>
      </pc:docMkLst>
      <pc:sldChg chg="modSp new">
        <pc:chgData name="Usuário Convidado" userId="S::urn:spo:anon#873466fc7a77d80c5ca642fcdf716aa539b6810719a9f7b947e0e31e19411298::" providerId="AD" clId="Web-{4EBC2494-AEAD-2E7F-E2E7-EA981D1E073B}" dt="2025-05-07T14:03:35.112" v="2" actId="20577"/>
        <pc:sldMkLst>
          <pc:docMk/>
          <pc:sldMk cId="3573716417" sldId="257"/>
        </pc:sldMkLst>
        <pc:spChg chg="mod">
          <ac:chgData name="Usuário Convidado" userId="S::urn:spo:anon#873466fc7a77d80c5ca642fcdf716aa539b6810719a9f7b947e0e31e19411298::" providerId="AD" clId="Web-{4EBC2494-AEAD-2E7F-E2E7-EA981D1E073B}" dt="2025-05-07T14:03:35.112" v="2" actId="20577"/>
          <ac:spMkLst>
            <pc:docMk/>
            <pc:sldMk cId="3573716417" sldId="257"/>
            <ac:spMk id="2" creationId="{DF7437DA-9AC6-7E4C-A24E-AA987E09620E}"/>
          </ac:spMkLst>
        </pc:spChg>
      </pc:sldChg>
    </pc:docChg>
  </pc:docChgLst>
  <pc:docChgLst>
    <pc:chgData name="Usuário Convidado" userId="S::urn:spo:anon#a4a031e96b5843aa9cc99b2a8698ee28e41997340607220a2a0ba1e9afc13beb::" providerId="AD" clId="Web-{4D900BFC-0217-C75C-0F06-67EE505C8199}"/>
    <pc:docChg chg="addSld modSld">
      <pc:chgData name="Usuário Convidado" userId="S::urn:spo:anon#a4a031e96b5843aa9cc99b2a8698ee28e41997340607220a2a0ba1e9afc13beb::" providerId="AD" clId="Web-{4D900BFC-0217-C75C-0F06-67EE505C8199}" dt="2025-05-07T14:26:56.517" v="200" actId="20577"/>
      <pc:docMkLst>
        <pc:docMk/>
      </pc:docMkLst>
      <pc:sldChg chg="modSp">
        <pc:chgData name="Usuário Convidado" userId="S::urn:spo:anon#a4a031e96b5843aa9cc99b2a8698ee28e41997340607220a2a0ba1e9afc13beb::" providerId="AD" clId="Web-{4D900BFC-0217-C75C-0F06-67EE505C8199}" dt="2025-05-07T14:22:43.055" v="97" actId="20577"/>
        <pc:sldMkLst>
          <pc:docMk/>
          <pc:sldMk cId="646961222" sldId="259"/>
        </pc:sldMkLst>
        <pc:spChg chg="mod">
          <ac:chgData name="Usuário Convidado" userId="S::urn:spo:anon#a4a031e96b5843aa9cc99b2a8698ee28e41997340607220a2a0ba1e9afc13beb::" providerId="AD" clId="Web-{4D900BFC-0217-C75C-0F06-67EE505C8199}" dt="2025-05-07T14:22:43.055" v="97" actId="20577"/>
          <ac:spMkLst>
            <pc:docMk/>
            <pc:sldMk cId="646961222" sldId="259"/>
            <ac:spMk id="3" creationId="{6E3EEE7F-F111-F90F-59C2-FD904612358D}"/>
          </ac:spMkLst>
        </pc:spChg>
      </pc:sldChg>
      <pc:sldChg chg="modSp add replId">
        <pc:chgData name="Usuário Convidado" userId="S::urn:spo:anon#a4a031e96b5843aa9cc99b2a8698ee28e41997340607220a2a0ba1e9afc13beb::" providerId="AD" clId="Web-{4D900BFC-0217-C75C-0F06-67EE505C8199}" dt="2025-05-07T14:26:56.517" v="200" actId="20577"/>
        <pc:sldMkLst>
          <pc:docMk/>
          <pc:sldMk cId="1367379428" sldId="263"/>
        </pc:sldMkLst>
        <pc:spChg chg="mod">
          <ac:chgData name="Usuário Convidado" userId="S::urn:spo:anon#a4a031e96b5843aa9cc99b2a8698ee28e41997340607220a2a0ba1e9afc13beb::" providerId="AD" clId="Web-{4D900BFC-0217-C75C-0F06-67EE505C8199}" dt="2025-05-07T14:26:56.517" v="200" actId="20577"/>
          <ac:spMkLst>
            <pc:docMk/>
            <pc:sldMk cId="1367379428" sldId="263"/>
            <ac:spMk id="3" creationId="{178F2388-4EC7-CC8A-7672-4040DC3DC21C}"/>
          </ac:spMkLst>
        </pc:spChg>
      </pc:sldChg>
    </pc:docChg>
  </pc:docChgLst>
  <pc:docChgLst>
    <pc:chgData name="Usuário Convidado" userId="S::urn:spo:anon#873466fc7a77d80c5ca642fcdf716aa539b6810719a9f7b947e0e31e19411298::" providerId="AD" clId="Web-{E9737335-CC9C-8C3E-F69D-4DC4E658BE44}"/>
    <pc:docChg chg="modSld">
      <pc:chgData name="Usuário Convidado" userId="S::urn:spo:anon#873466fc7a77d80c5ca642fcdf716aa539b6810719a9f7b947e0e31e19411298::" providerId="AD" clId="Web-{E9737335-CC9C-8C3E-F69D-4DC4E658BE44}" dt="2025-05-08T10:39:38.803" v="6" actId="1076"/>
      <pc:docMkLst>
        <pc:docMk/>
      </pc:docMkLst>
      <pc:sldChg chg="addSp modSp">
        <pc:chgData name="Usuário Convidado" userId="S::urn:spo:anon#873466fc7a77d80c5ca642fcdf716aa539b6810719a9f7b947e0e31e19411298::" providerId="AD" clId="Web-{E9737335-CC9C-8C3E-F69D-4DC4E658BE44}" dt="2025-05-08T10:39:38.803" v="6" actId="1076"/>
        <pc:sldMkLst>
          <pc:docMk/>
          <pc:sldMk cId="4201767253" sldId="265"/>
        </pc:sldMkLst>
        <pc:picChg chg="add mod">
          <ac:chgData name="Usuário Convidado" userId="S::urn:spo:anon#873466fc7a77d80c5ca642fcdf716aa539b6810719a9f7b947e0e31e19411298::" providerId="AD" clId="Web-{E9737335-CC9C-8C3E-F69D-4DC4E658BE44}" dt="2025-05-08T10:39:38.803" v="6" actId="1076"/>
          <ac:picMkLst>
            <pc:docMk/>
            <pc:sldMk cId="4201767253" sldId="265"/>
            <ac:picMk id="5" creationId="{8C696E75-C922-D459-CA6D-5A6CD53985C4}"/>
          </ac:picMkLst>
        </pc:picChg>
      </pc:sldChg>
    </pc:docChg>
  </pc:docChgLst>
  <pc:docChgLst>
    <pc:chgData name="Monica Aparecida dos Santos" userId="S::1050997@senacminas.edu.br::746754bf-0d06-4262-83c2-5147e51afc2d" providerId="AD" clId="Web-{C43C4721-1033-A892-A345-7323AA5097E9}"/>
    <pc:docChg chg="delSld modSld">
      <pc:chgData name="Monica Aparecida dos Santos" userId="S::1050997@senacminas.edu.br::746754bf-0d06-4262-83c2-5147e51afc2d" providerId="AD" clId="Web-{C43C4721-1033-A892-A345-7323AA5097E9}" dt="2025-05-08T11:47:00.822" v="23" actId="20577"/>
      <pc:docMkLst>
        <pc:docMk/>
      </pc:docMkLst>
      <pc:sldChg chg="modSp">
        <pc:chgData name="Monica Aparecida dos Santos" userId="S::1050997@senacminas.edu.br::746754bf-0d06-4262-83c2-5147e51afc2d" providerId="AD" clId="Web-{C43C4721-1033-A892-A345-7323AA5097E9}" dt="2025-05-08T11:38:46.008" v="16" actId="20577"/>
        <pc:sldMkLst>
          <pc:docMk/>
          <pc:sldMk cId="3454715351" sldId="256"/>
        </pc:sldMkLst>
        <pc:spChg chg="mod">
          <ac:chgData name="Monica Aparecida dos Santos" userId="S::1050997@senacminas.edu.br::746754bf-0d06-4262-83c2-5147e51afc2d" providerId="AD" clId="Web-{C43C4721-1033-A892-A345-7323AA5097E9}" dt="2025-05-08T11:38:46.008" v="16" actId="20577"/>
          <ac:spMkLst>
            <pc:docMk/>
            <pc:sldMk cId="3454715351" sldId="256"/>
            <ac:spMk id="3" creationId="{25E36513-518E-4860-A015-D5E6FF5528FA}"/>
          </ac:spMkLst>
        </pc:spChg>
      </pc:sldChg>
      <pc:sldChg chg="modSp">
        <pc:chgData name="Monica Aparecida dos Santos" userId="S::1050997@senacminas.edu.br::746754bf-0d06-4262-83c2-5147e51afc2d" providerId="AD" clId="Web-{C43C4721-1033-A892-A345-7323AA5097E9}" dt="2025-05-08T11:38:51.227" v="17" actId="20577"/>
        <pc:sldMkLst>
          <pc:docMk/>
          <pc:sldMk cId="3573716417" sldId="257"/>
        </pc:sldMkLst>
        <pc:spChg chg="mod">
          <ac:chgData name="Monica Aparecida dos Santos" userId="S::1050997@senacminas.edu.br::746754bf-0d06-4262-83c2-5147e51afc2d" providerId="AD" clId="Web-{C43C4721-1033-A892-A345-7323AA5097E9}" dt="2025-05-08T11:38:51.227" v="17" actId="20577"/>
          <ac:spMkLst>
            <pc:docMk/>
            <pc:sldMk cId="3573716417" sldId="257"/>
            <ac:spMk id="2" creationId="{DF7437DA-9AC6-7E4C-A24E-AA987E09620E}"/>
          </ac:spMkLst>
        </pc:spChg>
      </pc:sldChg>
      <pc:sldChg chg="modSp">
        <pc:chgData name="Monica Aparecida dos Santos" userId="S::1050997@senacminas.edu.br::746754bf-0d06-4262-83c2-5147e51afc2d" providerId="AD" clId="Web-{C43C4721-1033-A892-A345-7323AA5097E9}" dt="2025-05-08T11:39:10.650" v="19" actId="20577"/>
        <pc:sldMkLst>
          <pc:docMk/>
          <pc:sldMk cId="3318837172" sldId="258"/>
        </pc:sldMkLst>
        <pc:spChg chg="mod">
          <ac:chgData name="Monica Aparecida dos Santos" userId="S::1050997@senacminas.edu.br::746754bf-0d06-4262-83c2-5147e51afc2d" providerId="AD" clId="Web-{C43C4721-1033-A892-A345-7323AA5097E9}" dt="2025-05-08T11:39:10.650" v="19" actId="20577"/>
          <ac:spMkLst>
            <pc:docMk/>
            <pc:sldMk cId="3318837172" sldId="258"/>
            <ac:spMk id="3" creationId="{EF89D88B-D71E-A7BC-CBB8-CB009FDA5510}"/>
          </ac:spMkLst>
        </pc:spChg>
      </pc:sldChg>
      <pc:sldChg chg="modSp">
        <pc:chgData name="Monica Aparecida dos Santos" userId="S::1050997@senacminas.edu.br::746754bf-0d06-4262-83c2-5147e51afc2d" providerId="AD" clId="Web-{C43C4721-1033-A892-A345-7323AA5097E9}" dt="2025-05-08T11:26:04.622" v="14" actId="20577"/>
        <pc:sldMkLst>
          <pc:docMk/>
          <pc:sldMk cId="646961222" sldId="259"/>
        </pc:sldMkLst>
        <pc:spChg chg="mod">
          <ac:chgData name="Monica Aparecida dos Santos" userId="S::1050997@senacminas.edu.br::746754bf-0d06-4262-83c2-5147e51afc2d" providerId="AD" clId="Web-{C43C4721-1033-A892-A345-7323AA5097E9}" dt="2025-05-08T11:26:04.622" v="14" actId="20577"/>
          <ac:spMkLst>
            <pc:docMk/>
            <pc:sldMk cId="646961222" sldId="259"/>
            <ac:spMk id="3" creationId="{6E3EEE7F-F111-F90F-59C2-FD904612358D}"/>
          </ac:spMkLst>
        </pc:spChg>
      </pc:sldChg>
      <pc:sldChg chg="del">
        <pc:chgData name="Monica Aparecida dos Santos" userId="S::1050997@senacminas.edu.br::746754bf-0d06-4262-83c2-5147e51afc2d" providerId="AD" clId="Web-{C43C4721-1033-A892-A345-7323AA5097E9}" dt="2025-05-08T10:44:13.469" v="3"/>
        <pc:sldMkLst>
          <pc:docMk/>
          <pc:sldMk cId="3701675143" sldId="260"/>
        </pc:sldMkLst>
      </pc:sldChg>
      <pc:sldChg chg="modSp">
        <pc:chgData name="Monica Aparecida dos Santos" userId="S::1050997@senacminas.edu.br::746754bf-0d06-4262-83c2-5147e51afc2d" providerId="AD" clId="Web-{C43C4721-1033-A892-A345-7323AA5097E9}" dt="2025-05-08T11:21:51.395" v="13" actId="20577"/>
        <pc:sldMkLst>
          <pc:docMk/>
          <pc:sldMk cId="1589748651" sldId="262"/>
        </pc:sldMkLst>
        <pc:spChg chg="mod">
          <ac:chgData name="Monica Aparecida dos Santos" userId="S::1050997@senacminas.edu.br::746754bf-0d06-4262-83c2-5147e51afc2d" providerId="AD" clId="Web-{C43C4721-1033-A892-A345-7323AA5097E9}" dt="2025-05-08T11:21:51.395" v="13" actId="20577"/>
          <ac:spMkLst>
            <pc:docMk/>
            <pc:sldMk cId="1589748651" sldId="262"/>
            <ac:spMk id="3" creationId="{080D26B1-9546-7FEC-A55E-2900B2E8DFB0}"/>
          </ac:spMkLst>
        </pc:spChg>
      </pc:sldChg>
      <pc:sldChg chg="modSp">
        <pc:chgData name="Monica Aparecida dos Santos" userId="S::1050997@senacminas.edu.br::746754bf-0d06-4262-83c2-5147e51afc2d" providerId="AD" clId="Web-{C43C4721-1033-A892-A345-7323AA5097E9}" dt="2025-05-08T11:46:28.571" v="21" actId="20577"/>
        <pc:sldMkLst>
          <pc:docMk/>
          <pc:sldMk cId="1072492803" sldId="266"/>
        </pc:sldMkLst>
        <pc:spChg chg="mod">
          <ac:chgData name="Monica Aparecida dos Santos" userId="S::1050997@senacminas.edu.br::746754bf-0d06-4262-83c2-5147e51afc2d" providerId="AD" clId="Web-{C43C4721-1033-A892-A345-7323AA5097E9}" dt="2025-05-08T11:46:28.571" v="21" actId="20577"/>
          <ac:spMkLst>
            <pc:docMk/>
            <pc:sldMk cId="1072492803" sldId="266"/>
            <ac:spMk id="3" creationId="{E50A8A54-AE3A-B916-56D9-BCB88E607AA3}"/>
          </ac:spMkLst>
        </pc:spChg>
      </pc:sldChg>
      <pc:sldChg chg="modSp">
        <pc:chgData name="Monica Aparecida dos Santos" userId="S::1050997@senacminas.edu.br::746754bf-0d06-4262-83c2-5147e51afc2d" providerId="AD" clId="Web-{C43C4721-1033-A892-A345-7323AA5097E9}" dt="2025-05-08T11:47:00.822" v="23" actId="20577"/>
        <pc:sldMkLst>
          <pc:docMk/>
          <pc:sldMk cId="4281805927" sldId="267"/>
        </pc:sldMkLst>
        <pc:spChg chg="mod">
          <ac:chgData name="Monica Aparecida dos Santos" userId="S::1050997@senacminas.edu.br::746754bf-0d06-4262-83c2-5147e51afc2d" providerId="AD" clId="Web-{C43C4721-1033-A892-A345-7323AA5097E9}" dt="2025-05-08T11:47:00.822" v="23" actId="20577"/>
          <ac:spMkLst>
            <pc:docMk/>
            <pc:sldMk cId="4281805927" sldId="267"/>
            <ac:spMk id="3" creationId="{F64AFD41-910E-85F0-15B7-24C2BCAFBE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77915-4133-422E-B0C3-B55B4099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759A8F-EE3F-4F87-9050-422115B7A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72A5B-E909-4932-9025-D2784B5F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807E6-4A90-4CB4-B3DC-997D3E31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702999-8A96-412A-B8DA-93F71517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012E5-B318-4C03-B845-13595498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3F764D-DC83-4661-8CB0-240D42E93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3C7AE-3447-4432-9B96-16ADB21F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9EF55F-685D-4D08-818E-B468FB3A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A474D-72CC-4ED4-A5CF-65C0068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20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0322FE-4F83-45D8-9209-0F6683733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86C26D-7109-4F05-9C30-607D5897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4FA3B-D5C8-430B-B367-0C9DF3F6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64EFA-5FE2-433F-B227-83209336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518ED-B8E6-474E-8D5E-0F5735DB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4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5EF48-8E24-4565-A8BD-C1EDBB6D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E6635-71FA-4BF3-A1F0-8AD1C3C9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CBF34-9D80-4685-BBFA-47672137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607445-EB34-460E-8DC7-D9B6715F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2FF20-4C42-4D0B-8EA7-D98976D4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99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6E9A5-9CBB-4128-8E0B-A461105B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5A3FA-6ACF-4E5A-8849-EB8424EB5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F28462-37CF-471E-9E89-5A562B06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7CFCC-36E5-4394-9CBE-A288DC97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69810-A525-405D-9049-F890F272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6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AB3CF-FC60-47D8-AECC-A35816AB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54A0D-C02A-41CA-9606-F0FD8B418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7B7FA4-FAEF-485F-BA1E-24F5F226A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9013E-8AF2-4369-AC16-14A97891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12962-AB04-48D5-98C9-A7116FB2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CF3880-1B51-44BD-91AA-FE6A5268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30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79F6D-31E8-4E1C-A71A-04AB50E2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B80493-5557-4FA5-96CA-5A90A61B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C7A8CB-4DF7-4CFB-8390-F5769E113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3E9C5F-EA67-44A4-842F-7AAFFE128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9DE0B5-4D91-4D12-93C1-D5117ACB0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C8FF9-9069-49A6-97EB-1ED9D21A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186206-0194-42C6-B4BA-564E29FB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8BEC3C-6D07-4901-A29A-486E04CA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4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FB6D9-7BCC-47E3-A93C-2DD978B2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A67598-5A56-4E37-987A-3F112175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522F90-FA99-4760-A54B-97503739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6D6211-D6FE-407C-906F-A9EAB08E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13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9E1C65-E6E5-439D-ABC6-6B00C20F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FB2160-B41B-462C-A5DF-A1E40EC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D8EFE8-81FE-417F-81D0-FFA190C2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1F90A-26E3-4C94-B857-CCE25110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64B0D-0864-45B3-A518-D3F1D620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F6D6DE-02B6-4D7C-B528-E06C14B5E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E85511-924F-4301-813A-FA4B3D48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1A792-884D-450C-980D-95E99352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3D50F5-B455-4290-B8B0-AFD64C21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50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D8E42-323B-4724-926D-E9A13856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EF9E20-C8CE-4E00-9E5A-ED31A4077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FFD46A-A934-4084-B3DE-518882C7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2262A-25E5-4231-9C4E-53379F62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C8035E-7CFC-462E-998E-8F21B80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81567B-802B-4475-AC3A-1B8560F3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88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870228-8DE4-48CF-B3C9-733F4142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0778C6-C7C0-4224-B7C2-562E38BA3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064113-64CF-4F11-9383-1974F7661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27B4-D4F4-4F2A-95AD-15DA71FCFEC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12FFD-F5E8-4756-AEA7-BBDCB97F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33D040-F7FA-4832-8BB7-7160AD6F0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DD20-F117-4F93-BBB8-D4E5D85A01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1F2BDB-FD5B-41D3-A27D-376A755CF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916632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Grupo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36513-518E-4860-A015-D5E6FF552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7"/>
            <a:ext cx="8276026" cy="3685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Gabriel Henrique da Silva Gonçalves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Calibri"/>
              <a:cs typeface="Arial"/>
            </a:endParaRP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Mônica Aparecida dos Santos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Calibri"/>
              <a:cs typeface="Arial"/>
            </a:endParaRP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Marcella Oliveira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Calibri"/>
              <a:cs typeface="Arial"/>
            </a:endParaRP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Jennifer Gonçalves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715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90061-05D1-97A3-3B57-9FA3D613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2804D-6E4D-6235-8641-D1533141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7030A0"/>
                </a:solidFill>
                <a:latin typeface="Arial"/>
                <a:ea typeface="Calibri Light"/>
                <a:cs typeface="Calibri Light"/>
              </a:rPr>
              <a:t>Nubank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D1B021-015B-240B-186B-3EEE522CF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269"/>
            <a:ext cx="7159173" cy="47776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 b="1" i="1">
                <a:solidFill>
                  <a:srgbClr val="212529"/>
                </a:solidFill>
                <a:latin typeface="Arial"/>
                <a:ea typeface="Open Sans"/>
                <a:cs typeface="Arial"/>
              </a:rPr>
              <a:t>Quem eram os usuários-alvo no início do projeto? Eles mudaram com o tempo?</a:t>
            </a:r>
            <a:endParaRPr lang="pt-BR" sz="2000" b="1" i="1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marL="0" indent="0">
              <a:buNone/>
            </a:pPr>
            <a:endParaRPr lang="pt-BR" sz="2000" b="1" i="1">
              <a:latin typeface="Arial"/>
              <a:ea typeface="Open Sans"/>
              <a:cs typeface="Arial"/>
            </a:endParaRPr>
          </a:p>
          <a:p>
            <a:r>
              <a:rPr lang="pt-BR" sz="2000">
                <a:latin typeface="Arial"/>
                <a:ea typeface="Open Sans"/>
                <a:cs typeface="Arial"/>
              </a:rPr>
              <a:t>O público-alvo do Nubank é amplo e inclui pessoas de todas as idades e classes que buscam uma experiência bancária mais prática, rápida e flexível. A instituição também atrai pessoas que nunca tiveram acesso a crédito ou que desejam se libertar de taxas bancárias elevadas.</a:t>
            </a:r>
          </a:p>
          <a:p>
            <a:pPr marL="0" indent="0">
              <a:buNone/>
            </a:pPr>
            <a:endParaRPr lang="pt-BR" sz="2000">
              <a:latin typeface="Arial"/>
              <a:ea typeface="Open Sans"/>
              <a:cs typeface="Arial"/>
            </a:endParaRPr>
          </a:p>
          <a:p>
            <a:r>
              <a:rPr lang="pt-BR" sz="2000">
                <a:latin typeface="Arial"/>
                <a:ea typeface="Open Sans"/>
                <a:cs typeface="Arial"/>
              </a:rPr>
              <a:t>Com o crescimento do Nubank , a empresa começou a identificar oportunidades de negócio em outros segmentos, como o de pequenas e médias empresas. </a:t>
            </a:r>
          </a:p>
          <a:p>
            <a:pPr marL="0" indent="0">
              <a:buNone/>
            </a:pPr>
            <a:endParaRPr lang="pt-BR" sz="200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endParaRPr lang="pt-BR" sz="200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pt-BR" sz="1100" b="1">
              <a:solidFill>
                <a:srgbClr val="212529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F1FA00-CE33-8C14-3AF6-CEA792D5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33" y="243795"/>
            <a:ext cx="4085318" cy="2769053"/>
          </a:xfrm>
          <a:prstGeom prst="rect">
            <a:avLst/>
          </a:prstGeom>
        </p:spPr>
      </p:pic>
      <p:pic>
        <p:nvPicPr>
          <p:cNvPr id="5" name="Imagem 4" descr="Uma imagem contendo objeto, escuro, computador, frente&#10;&#10;O conteúdo gerado por IA pode estar incorreto.">
            <a:extLst>
              <a:ext uri="{FF2B5EF4-FFF2-40B4-BE49-F238E27FC236}">
                <a16:creationId xmlns:a16="http://schemas.microsoft.com/office/drawing/2014/main" id="{8C696E75-C922-D459-CA6D-5A6CD539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9" y="3204936"/>
            <a:ext cx="3710216" cy="28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7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280C5-7005-BA0C-A58C-97C07845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1B2C6-D50A-0FFF-F91B-A5360DF8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7030A0"/>
                </a:solidFill>
                <a:latin typeface="Arial"/>
                <a:ea typeface="Calibri Light"/>
                <a:cs typeface="Calibri Light"/>
              </a:rPr>
              <a:t>Nubank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5CB3B-2D7D-456A-C433-960046FE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269"/>
            <a:ext cx="7159173" cy="47776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>
                <a:solidFill>
                  <a:srgbClr val="212529"/>
                </a:solidFill>
                <a:latin typeface="Arial"/>
                <a:ea typeface="Open Sans"/>
                <a:cs typeface="Arial"/>
              </a:rPr>
              <a:t> </a:t>
            </a:r>
            <a:r>
              <a:rPr lang="pt-BR" sz="2000" b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Quais funcionalidades básicas foram previstas inicialmente?  </a:t>
            </a:r>
            <a:endParaRPr lang="pt-BR" sz="2000">
              <a:latin typeface="Arial"/>
              <a:ea typeface="Calibri"/>
              <a:cs typeface="Arial"/>
            </a:endParaRPr>
          </a:p>
          <a:p>
            <a:r>
              <a:rPr lang="pt-BR" sz="2000">
                <a:latin typeface="Arial"/>
                <a:ea typeface="Open Sans"/>
                <a:cs typeface="Arial"/>
              </a:rPr>
              <a:t>As funcionalidades básicas do Nubank no início incluíam a abertura de uma conta de pagamento com cartão de débito e crédito </a:t>
            </a:r>
            <a:r>
              <a:rPr lang="pt-BR" sz="2000" b="1">
                <a:latin typeface="Arial"/>
                <a:ea typeface="Open Sans"/>
                <a:cs typeface="Arial"/>
              </a:rPr>
              <a:t>digital</a:t>
            </a:r>
            <a:r>
              <a:rPr lang="pt-BR" sz="2000">
                <a:latin typeface="Arial"/>
                <a:ea typeface="Open Sans"/>
                <a:cs typeface="Arial"/>
              </a:rPr>
              <a:t>, além de serviços como transferências via </a:t>
            </a:r>
            <a:r>
              <a:rPr lang="pt-BR" sz="2000" b="1">
                <a:latin typeface="Arial"/>
                <a:ea typeface="Open Sans"/>
                <a:cs typeface="Arial"/>
              </a:rPr>
              <a:t>Pix</a:t>
            </a:r>
            <a:r>
              <a:rPr lang="pt-BR" sz="2000">
                <a:latin typeface="Arial"/>
                <a:ea typeface="Open Sans"/>
                <a:cs typeface="Arial"/>
              </a:rPr>
              <a:t>, pagamentos de boletos e gestão de contas recorrentes através do Assistente de Pagamentos. Também há a possibilidade de realizar compras online no débito e recarregar o celular. </a:t>
            </a:r>
            <a:br>
              <a:rPr lang="pt-BR" sz="2000">
                <a:latin typeface="Arial"/>
                <a:ea typeface="Open Sans"/>
                <a:cs typeface="Arial"/>
              </a:rPr>
            </a:br>
            <a:endParaRPr lang="pt-BR" sz="2000">
              <a:latin typeface="Arial"/>
              <a:ea typeface="Open Sans"/>
              <a:cs typeface="Arial"/>
            </a:endParaRPr>
          </a:p>
          <a:p>
            <a:r>
              <a:rPr lang="pt-BR" sz="2000">
                <a:latin typeface="Arial"/>
                <a:ea typeface="Open Sans"/>
                <a:cs typeface="Arial"/>
              </a:rPr>
              <a:t>Conta também com rendimentos na conta acima da poupança com 100% CDI</a:t>
            </a:r>
          </a:p>
          <a:p>
            <a:r>
              <a:rPr lang="pt-BR" sz="2000" err="1">
                <a:latin typeface="Arial"/>
                <a:ea typeface="Open Sans"/>
                <a:cs typeface="Arial"/>
              </a:rPr>
              <a:t>Nutag</a:t>
            </a:r>
            <a:r>
              <a:rPr lang="pt-BR" sz="2000">
                <a:latin typeface="Arial"/>
                <a:ea typeface="Open Sans"/>
                <a:cs typeface="Arial"/>
              </a:rPr>
              <a:t> facilitando acesso a pedágios </a:t>
            </a:r>
          </a:p>
          <a:p>
            <a:endParaRPr lang="pt-BR" sz="2000">
              <a:latin typeface="Arial"/>
              <a:ea typeface="Calibri"/>
              <a:cs typeface="Arial"/>
            </a:endParaRPr>
          </a:p>
          <a:p>
            <a:endParaRPr lang="pt-BR" sz="200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pt-BR" sz="1100" b="1">
              <a:solidFill>
                <a:srgbClr val="212529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0C8F36-8FC9-DDF8-ED07-E5CCB2B0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33" y="243795"/>
            <a:ext cx="4085318" cy="2769053"/>
          </a:xfrm>
          <a:prstGeom prst="rect">
            <a:avLst/>
          </a:prstGeom>
        </p:spPr>
      </p:pic>
      <p:pic>
        <p:nvPicPr>
          <p:cNvPr id="5" name="Imagem 4" descr="Uma imagem contendo objeto, escuro, computador, frente&#10;&#10;O conteúdo gerado por IA pode estar incorreto.">
            <a:extLst>
              <a:ext uri="{FF2B5EF4-FFF2-40B4-BE49-F238E27FC236}">
                <a16:creationId xmlns:a16="http://schemas.microsoft.com/office/drawing/2014/main" id="{AE16B93C-120F-860E-BB3C-C3A451A1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9" y="3204936"/>
            <a:ext cx="3710216" cy="28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9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9B1D0-796A-1EDC-4A7D-C4429BB15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C914D-DB65-35CB-1F08-E17B1673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7030A0"/>
                </a:solidFill>
                <a:latin typeface="Arial"/>
                <a:ea typeface="Calibri Light"/>
                <a:cs typeface="Calibri Light"/>
              </a:rPr>
              <a:t>Nubank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479E7-D8AB-95FE-51D6-EAE5BE80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269"/>
            <a:ext cx="7159173" cy="47776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 b="1" i="1">
                <a:latin typeface="Arial"/>
                <a:ea typeface="Calibri"/>
                <a:cs typeface="Arial"/>
              </a:rPr>
              <a:t>Como esse produto surgiu a partir de um projeto?</a:t>
            </a:r>
            <a:endParaRPr lang="pt-BR" sz="2000" i="1">
              <a:latin typeface="Arial"/>
              <a:ea typeface="Calibri"/>
              <a:cs typeface="Arial"/>
            </a:endParaRPr>
          </a:p>
          <a:p>
            <a:r>
              <a:rPr lang="pt-BR" sz="2000">
                <a:latin typeface="Arial"/>
                <a:ea typeface="Calibri"/>
                <a:cs typeface="Arial"/>
              </a:rPr>
              <a:t>O Nubank surgiu de um projeto inovador com o objetivo de revolucionar a experiência do cliente no setor financeiro com foco na simplicidade e tecnologia. O projeto começou com a ideia de criar um cartão de crédito </a:t>
            </a:r>
            <a:r>
              <a:rPr lang="pt-BR" sz="2000" b="1">
                <a:latin typeface="Arial"/>
                <a:ea typeface="Calibri"/>
                <a:cs typeface="Arial"/>
              </a:rPr>
              <a:t>100% digital,</a:t>
            </a:r>
            <a:r>
              <a:rPr lang="pt-BR" sz="2000">
                <a:latin typeface="Arial"/>
                <a:ea typeface="Calibri"/>
                <a:cs typeface="Arial"/>
              </a:rPr>
              <a:t> </a:t>
            </a:r>
            <a:r>
              <a:rPr lang="pt-BR" sz="2000" b="1">
                <a:latin typeface="Arial"/>
                <a:ea typeface="Calibri"/>
                <a:cs typeface="Arial"/>
              </a:rPr>
              <a:t>sem anuidade</a:t>
            </a:r>
            <a:r>
              <a:rPr lang="pt-BR" sz="2000">
                <a:latin typeface="Arial"/>
                <a:ea typeface="Calibri"/>
                <a:cs typeface="Arial"/>
              </a:rPr>
              <a:t>, </a:t>
            </a:r>
            <a:r>
              <a:rPr lang="pt-BR" sz="2000" b="1">
                <a:latin typeface="Arial"/>
                <a:ea typeface="Calibri"/>
                <a:cs typeface="Arial"/>
              </a:rPr>
              <a:t>e com um atendimento diferenciado</a:t>
            </a:r>
            <a:r>
              <a:rPr lang="pt-BR" sz="2000">
                <a:latin typeface="Arial"/>
                <a:ea typeface="Calibri"/>
                <a:cs typeface="Arial"/>
              </a:rPr>
              <a:t> trazendo vantagens perante aos sistemas complexos e  caros.</a:t>
            </a:r>
          </a:p>
          <a:p>
            <a:pPr marL="0" indent="0">
              <a:buNone/>
            </a:pPr>
            <a:r>
              <a:rPr lang="pt-BR" sz="2000">
                <a:solidFill>
                  <a:srgbClr val="212529"/>
                </a:solidFill>
                <a:latin typeface="Arial"/>
                <a:ea typeface="Calibri"/>
                <a:cs typeface="Arial"/>
              </a:rPr>
              <a:t> </a:t>
            </a:r>
            <a:r>
              <a:rPr lang="pt-BR" sz="2000" b="1" i="1">
                <a:latin typeface="Arial"/>
                <a:ea typeface="Calibri"/>
                <a:cs typeface="Arial"/>
              </a:rPr>
              <a:t>Hoje, como o produto evoluiu em termos de funcionalidades e público-alvo?</a:t>
            </a:r>
          </a:p>
          <a:p>
            <a:r>
              <a:rPr lang="pt-BR" sz="2000">
                <a:latin typeface="Arial"/>
                <a:ea typeface="Calibri"/>
                <a:cs typeface="Arial"/>
              </a:rPr>
              <a:t> A empresa ampliou seu público-alvo para incluir mais pessoas e expandiu seus serviços, como conta digital, empréstimos, investimentos, seguros e até mesmo tecnologia para outras empresas. </a:t>
            </a:r>
          </a:p>
          <a:p>
            <a:endParaRPr lang="pt-BR" sz="2000">
              <a:solidFill>
                <a:srgbClr val="474747"/>
              </a:solidFill>
              <a:latin typeface="Arial"/>
              <a:ea typeface="Calibri"/>
              <a:cs typeface="Arial"/>
            </a:endParaRPr>
          </a:p>
          <a:p>
            <a:endParaRPr lang="pt-BR" sz="200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pt-BR" sz="1100" b="1">
              <a:solidFill>
                <a:srgbClr val="212529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392D32-B714-16FC-D574-CD0A5044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33" y="243795"/>
            <a:ext cx="4085318" cy="2769053"/>
          </a:xfrm>
          <a:prstGeom prst="rect">
            <a:avLst/>
          </a:prstGeom>
        </p:spPr>
      </p:pic>
      <p:pic>
        <p:nvPicPr>
          <p:cNvPr id="5" name="Imagem 4" descr="Uma imagem contendo objeto, escuro, computador, frente&#10;&#10;O conteúdo gerado por IA pode estar incorreto.">
            <a:extLst>
              <a:ext uri="{FF2B5EF4-FFF2-40B4-BE49-F238E27FC236}">
                <a16:creationId xmlns:a16="http://schemas.microsoft.com/office/drawing/2014/main" id="{2ACAF139-CF33-306F-920B-6DF77C1D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9" y="3204936"/>
            <a:ext cx="3710216" cy="28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1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2D701-C1C1-8600-24ED-701C72AB6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25F0B-55AC-1D0B-A575-FB3AEBBF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7030A0"/>
                </a:solidFill>
                <a:latin typeface="Arial"/>
                <a:ea typeface="Calibri Light"/>
                <a:cs typeface="Calibri Light"/>
              </a:rPr>
              <a:t>Nubank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15EC6E-E5C9-9F35-13CF-39F6E2DE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269"/>
            <a:ext cx="7159173" cy="47776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1800" b="1" i="1">
              <a:latin typeface="Arial"/>
              <a:ea typeface="Calibri"/>
              <a:cs typeface="Arial"/>
            </a:endParaRPr>
          </a:p>
          <a:p>
            <a:pPr marL="0" indent="0">
              <a:buNone/>
            </a:pPr>
            <a:r>
              <a:rPr lang="pt-BR" sz="2000" b="1" i="1">
                <a:latin typeface="Arial"/>
                <a:ea typeface="Calibri"/>
                <a:cs typeface="Arial"/>
              </a:rPr>
              <a:t>Hoje, como o produto evoluiu em termos de funcionalidades e público-alvo?</a:t>
            </a:r>
            <a:endParaRPr lang="pt-BR" sz="2000">
              <a:latin typeface="Arial"/>
              <a:ea typeface="Calibri"/>
              <a:cs typeface="Arial"/>
            </a:endParaRPr>
          </a:p>
          <a:p>
            <a:pPr marL="0" indent="0">
              <a:buNone/>
            </a:pPr>
            <a:endParaRPr lang="pt-BR" sz="2000">
              <a:latin typeface="Arial"/>
              <a:ea typeface="Calibri"/>
              <a:cs typeface="Arial"/>
            </a:endParaRPr>
          </a:p>
          <a:p>
            <a:r>
              <a:rPr lang="pt-BR" sz="2000">
                <a:latin typeface="Arial"/>
                <a:ea typeface="Calibri"/>
                <a:cs typeface="Arial"/>
              </a:rPr>
              <a:t>O Nubank se tornou uma das maiores fintechs do Brasil, com milhões de clientes (</a:t>
            </a:r>
            <a:r>
              <a:rPr lang="pt-BR" sz="2000">
                <a:highlight>
                  <a:srgbClr val="FFFF00"/>
                </a:highlight>
                <a:latin typeface="Arial"/>
                <a:ea typeface="Calibri"/>
                <a:cs typeface="Arial"/>
              </a:rPr>
              <a:t>110 </a:t>
            </a:r>
            <a:r>
              <a:rPr lang="pt-BR" sz="2000" err="1">
                <a:highlight>
                  <a:srgbClr val="FFFF00"/>
                </a:highlight>
                <a:latin typeface="Arial"/>
                <a:ea typeface="Calibri"/>
                <a:cs typeface="Arial"/>
              </a:rPr>
              <a:t>milhoes</a:t>
            </a:r>
            <a:r>
              <a:rPr lang="pt-BR" sz="2000">
                <a:latin typeface="Arial"/>
                <a:ea typeface="Calibri"/>
                <a:cs typeface="Arial"/>
              </a:rPr>
              <a:t>) e um forte impacto no mercado financeiro, </a:t>
            </a:r>
            <a:r>
              <a:rPr lang="pt-BR" sz="2000" b="1">
                <a:latin typeface="Arial"/>
                <a:ea typeface="Calibri"/>
                <a:cs typeface="Arial"/>
              </a:rPr>
              <a:t>13 anos de Nubank!</a:t>
            </a:r>
            <a:r>
              <a:rPr lang="pt-BR" sz="2000">
                <a:latin typeface="Arial"/>
                <a:ea typeface="Calibri"/>
                <a:cs typeface="Arial"/>
              </a:rPr>
              <a:t> </a:t>
            </a:r>
          </a:p>
          <a:p>
            <a:pPr marL="0" indent="0">
              <a:buNone/>
            </a:pPr>
            <a:endParaRPr lang="pt-BR" sz="2000">
              <a:latin typeface="Arial"/>
              <a:ea typeface="Calibri"/>
              <a:cs typeface="Arial"/>
            </a:endParaRPr>
          </a:p>
          <a:p>
            <a:r>
              <a:rPr lang="pt-BR" sz="2000">
                <a:latin typeface="Arial"/>
                <a:ea typeface="Calibri"/>
                <a:cs typeface="Arial"/>
              </a:rPr>
              <a:t>O Nubank também tem se dedicado com projetos sociais, como o Instituto Nu, que busca facilitar o acesso ao investimento social privado em áreas como as favelas</a:t>
            </a:r>
          </a:p>
          <a:p>
            <a:endParaRPr lang="pt-BR" sz="1800">
              <a:latin typeface="Arial"/>
              <a:ea typeface="Calibri"/>
              <a:cs typeface="Arial"/>
            </a:endParaRPr>
          </a:p>
          <a:p>
            <a:endParaRPr lang="pt-BR" sz="200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pt-BR" sz="1100" b="1">
              <a:solidFill>
                <a:srgbClr val="212529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69A64E-CDE2-9C23-4406-72F6656F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33" y="243795"/>
            <a:ext cx="4085318" cy="2769053"/>
          </a:xfrm>
          <a:prstGeom prst="rect">
            <a:avLst/>
          </a:prstGeom>
        </p:spPr>
      </p:pic>
      <p:pic>
        <p:nvPicPr>
          <p:cNvPr id="5" name="Imagem 4" descr="Uma imagem contendo objeto, escuro, computador, frente&#10;&#10;O conteúdo gerado por IA pode estar incorreto.">
            <a:extLst>
              <a:ext uri="{FF2B5EF4-FFF2-40B4-BE49-F238E27FC236}">
                <a16:creationId xmlns:a16="http://schemas.microsoft.com/office/drawing/2014/main" id="{FB35B05B-BA8E-D2DE-3C5B-05A01B759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9" y="3204936"/>
            <a:ext cx="3710216" cy="28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2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437DA-9AC6-7E4C-A24E-AA987E09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Arial"/>
                <a:cs typeface="Arial"/>
              </a:rPr>
              <a:t>Mercado livre</a:t>
            </a:r>
            <a:r>
              <a:rPr lang="en-US" sz="3600">
                <a:latin typeface="Arial"/>
                <a:cs typeface="Arial"/>
              </a:rPr>
              <a:t> e </a:t>
            </a:r>
            <a:r>
              <a:rPr lang="en-US" sz="3600" b="1">
                <a:solidFill>
                  <a:srgbClr val="7030A0"/>
                </a:solidFill>
                <a:latin typeface="Arial"/>
                <a:cs typeface="Arial"/>
              </a:rPr>
              <a:t>Nubank</a:t>
            </a:r>
            <a:endParaRPr lang="en-US" sz="3600" b="1">
              <a:solidFill>
                <a:srgbClr val="7030A0"/>
              </a:solidFill>
              <a:latin typeface="Arial"/>
              <a:ea typeface="Calibri Light"/>
              <a:cs typeface="Arial"/>
            </a:endParaRPr>
          </a:p>
        </p:txBody>
      </p:sp>
      <p:pic>
        <p:nvPicPr>
          <p:cNvPr id="4" name="Espaço Reservado para Conteúdo 3" descr="Logotipo&#10;&#10;O conteúdo gerado por IA pode estar incorreto.">
            <a:extLst>
              <a:ext uri="{FF2B5EF4-FFF2-40B4-BE49-F238E27FC236}">
                <a16:creationId xmlns:a16="http://schemas.microsoft.com/office/drawing/2014/main" id="{51D47BE1-9015-E883-76B1-7A3241B4D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160" y="2337520"/>
            <a:ext cx="3365190" cy="33651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9DF2BD-248D-BC34-ACDB-5A996200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6" y="2780357"/>
            <a:ext cx="4483510" cy="247951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6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06DB9-799A-C8FF-B159-31B9614A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>
                <a:latin typeface="Arial"/>
                <a:ea typeface="Calibri Light"/>
                <a:cs typeface="Arial"/>
              </a:rPr>
              <a:t>Mercado Livre </a:t>
            </a:r>
            <a:endParaRPr lang="pt-BR" sz="4000">
              <a:cs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9D88B-D71E-A7BC-CBB8-CB009FDA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i="1">
                <a:solidFill>
                  <a:srgbClr val="212529"/>
                </a:solidFill>
                <a:latin typeface="Arial"/>
                <a:ea typeface="+mn-lt"/>
                <a:cs typeface="+mn-lt"/>
              </a:rPr>
              <a:t>Nome do produto de software: </a:t>
            </a:r>
            <a:endParaRPr lang="pt-BR" sz="2000" i="1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r>
              <a:rPr lang="pt-BR" sz="2000">
                <a:solidFill>
                  <a:srgbClr val="212529"/>
                </a:solidFill>
                <a:latin typeface="Arial"/>
                <a:ea typeface="+mn-lt"/>
                <a:cs typeface="+mn-lt"/>
              </a:rPr>
              <a:t>Mercado Livre</a:t>
            </a:r>
            <a:endParaRPr lang="pt-BR" sz="200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b="1" i="1">
              <a:solidFill>
                <a:srgbClr val="212529"/>
              </a:solidFill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-BR" sz="2000" b="1" i="1">
                <a:solidFill>
                  <a:srgbClr val="212529"/>
                </a:solidFill>
                <a:latin typeface="Arial"/>
                <a:ea typeface="+mn-lt"/>
                <a:cs typeface="Arial"/>
              </a:rPr>
              <a:t>Necessidade/problema original que motivou sua criação :</a:t>
            </a:r>
            <a:endParaRPr lang="pt-BR" sz="2000" i="1">
              <a:latin typeface="Arial"/>
              <a:ea typeface="Calibri"/>
              <a:cs typeface="Arial"/>
            </a:endParaRPr>
          </a:p>
          <a:p>
            <a:r>
              <a:rPr lang="pt-BR" sz="2000">
                <a:latin typeface="Arial"/>
                <a:ea typeface="Calibri"/>
                <a:cs typeface="Calibri"/>
              </a:rPr>
              <a:t>Surgiu em 1999 na Argentina</a:t>
            </a:r>
            <a:endParaRPr lang="pt-BR" sz="2000">
              <a:latin typeface="Arial"/>
              <a:cs typeface="Arial"/>
            </a:endParaRPr>
          </a:p>
          <a:p>
            <a:r>
              <a:rPr lang="pt-BR" sz="2000">
                <a:latin typeface="Arial"/>
                <a:ea typeface="Calibri"/>
                <a:cs typeface="Calibri"/>
              </a:rPr>
              <a:t>O contexto na época foi que o seu fundador Marcos</a:t>
            </a:r>
            <a:r>
              <a:rPr lang="pt-BR" sz="2000">
                <a:latin typeface="Arial"/>
                <a:ea typeface="+mn-lt"/>
                <a:cs typeface="+mn-lt"/>
              </a:rPr>
              <a:t> Galperin</a:t>
            </a:r>
            <a:r>
              <a:rPr lang="pt-BR" sz="2000">
                <a:latin typeface="Arial"/>
                <a:ea typeface="Calibri"/>
                <a:cs typeface="Calibri"/>
              </a:rPr>
              <a:t> viu um potencial para transformar o cenário comercial na região</a:t>
            </a:r>
          </a:p>
          <a:p>
            <a:r>
              <a:rPr lang="pt-BR" sz="2000">
                <a:latin typeface="Arial"/>
                <a:ea typeface="Calibri"/>
                <a:cs typeface="Calibri"/>
              </a:rPr>
              <a:t>A ideia era criar uma plataforma de e-commerce para facilitar o comércio eletrônico local.</a:t>
            </a:r>
          </a:p>
          <a:p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</p:txBody>
      </p:sp>
      <p:pic>
        <p:nvPicPr>
          <p:cNvPr id="7" name="Espaço Reservado para Conteúdo 3" descr="Logotipo&#10;&#10;O conteúdo gerado por IA pode estar incorreto.">
            <a:extLst>
              <a:ext uri="{FF2B5EF4-FFF2-40B4-BE49-F238E27FC236}">
                <a16:creationId xmlns:a16="http://schemas.microsoft.com/office/drawing/2014/main" id="{AAB33F89-F631-933E-1C0A-C5DF36AC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84" y="-3564"/>
            <a:ext cx="1859553" cy="17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37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8E7F-1BC3-098B-E6B4-B30D8E42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CB5A2-B8A0-C84C-C6B5-B2CCBD47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>
                <a:latin typeface="Arial"/>
                <a:ea typeface="Calibri Light"/>
                <a:cs typeface="Arial"/>
              </a:rPr>
              <a:t>Mercado Livre </a:t>
            </a:r>
            <a:endParaRPr lang="pt-BR">
              <a:latin typeface="Arial"/>
              <a:cs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D26B1-9546-7FEC-A55E-2900B2E8D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i="1">
                <a:solidFill>
                  <a:srgbClr val="212529"/>
                </a:solidFill>
                <a:latin typeface="Arial"/>
                <a:ea typeface="+mn-lt"/>
                <a:cs typeface="+mn-lt"/>
              </a:rPr>
              <a:t>Quem eram os usuários-alvo no início do projeto? Eles mudaram com o tempo?</a:t>
            </a:r>
            <a:endParaRPr lang="pt-BR" sz="2000" b="1" i="1">
              <a:latin typeface="Arial"/>
              <a:ea typeface="+mn-lt"/>
              <a:cs typeface="+mn-lt"/>
            </a:endParaRPr>
          </a:p>
          <a:p>
            <a:r>
              <a:rPr lang="pt-BR" sz="2000">
                <a:latin typeface="Arial"/>
                <a:ea typeface="+mn-lt"/>
                <a:cs typeface="+mn-lt"/>
              </a:rPr>
              <a:t>No início, o Mercado Livre visava incluir qualquer pessoa que desejasse anunciar e vender produtos, criando um marketplace livre e confiável para todos (principalmente para pessoas físicas).</a:t>
            </a:r>
            <a:endParaRPr lang="pt-BR" sz="2000">
              <a:latin typeface="Arial"/>
              <a:ea typeface="Calibri"/>
              <a:cs typeface="Calibri"/>
            </a:endParaRPr>
          </a:p>
          <a:p>
            <a:r>
              <a:rPr lang="pt-BR" sz="2000">
                <a:latin typeface="Arial"/>
                <a:ea typeface="Calibri"/>
                <a:cs typeface="Calibri"/>
              </a:rPr>
              <a:t>Além de Marketplace era um site de leilões online.</a:t>
            </a:r>
          </a:p>
          <a:p>
            <a:r>
              <a:rPr lang="pt-BR" sz="2000">
                <a:latin typeface="Arial"/>
                <a:ea typeface="Calibri"/>
                <a:cs typeface="Calibri"/>
              </a:rPr>
              <a:t>Atualmente ele é apenas um marketplace, sem leilões e além de ter pessoas físicas anunciando produtos e comprando também tem grandes comércios varejistas.</a:t>
            </a:r>
          </a:p>
          <a:p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</p:txBody>
      </p:sp>
      <p:pic>
        <p:nvPicPr>
          <p:cNvPr id="6" name="Espaço Reservado para Conteúdo 3" descr="Logotipo&#10;&#10;O conteúdo gerado por IA pode estar incorreto.">
            <a:extLst>
              <a:ext uri="{FF2B5EF4-FFF2-40B4-BE49-F238E27FC236}">
                <a16:creationId xmlns:a16="http://schemas.microsoft.com/office/drawing/2014/main" id="{7373FAA5-AF3D-B6D0-1AC7-0E868A40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84" y="-3564"/>
            <a:ext cx="1859553" cy="17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48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5FEB-1312-B436-C3D8-AACCA7520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C88BE-D3E6-FF6C-4024-ED69DAAA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>
                <a:latin typeface="Arial"/>
                <a:ea typeface="Calibri Light"/>
                <a:cs typeface="Calibri Light"/>
              </a:rPr>
              <a:t>Mercado Livre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81C93-C501-66BB-87FD-1A24D155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i="1">
                <a:solidFill>
                  <a:srgbClr val="212529"/>
                </a:solidFill>
                <a:latin typeface="Arial"/>
                <a:ea typeface="+mn-lt"/>
                <a:cs typeface="+mn-lt"/>
              </a:rPr>
              <a:t>Quais funcionalidades básicas foram previstas inicialmente?</a:t>
            </a:r>
            <a:endParaRPr lang="pt-BR" sz="2000" i="1">
              <a:latin typeface="Arial"/>
              <a:ea typeface="+mn-lt"/>
              <a:cs typeface="+mn-lt"/>
            </a:endParaRPr>
          </a:p>
          <a:p>
            <a:r>
              <a:rPr lang="pt-BR" sz="2000">
                <a:latin typeface="Arial"/>
                <a:ea typeface="+mn-lt"/>
                <a:cs typeface="+mn-lt"/>
              </a:rPr>
              <a:t>Inicialmente, o Mercado Livre permitia que os usuários anunciassem produtos para venda por meio de leilões ou a preços fixos.</a:t>
            </a:r>
          </a:p>
          <a:p>
            <a:r>
              <a:rPr lang="pt-BR" sz="2000">
                <a:latin typeface="Arial"/>
                <a:ea typeface="+mn-lt"/>
                <a:cs typeface="+mn-lt"/>
              </a:rPr>
              <a:t>Para promover a confiança entre compradores e vendedores, foi implementado um sistema de reputação baseado em avaliações e feedbacks das transações realizadas.</a:t>
            </a:r>
          </a:p>
          <a:p>
            <a:r>
              <a:rPr lang="pt-BR" sz="2000">
                <a:latin typeface="Arial"/>
                <a:ea typeface="+mn-lt"/>
                <a:cs typeface="+mn-lt"/>
              </a:rPr>
              <a:t>A plataforma oferecia um espaço para perguntas e respostas nos anúncios, permitindo que compradores esclarecessem dúvidas diretamente com os vendedores antes de efetuar a compra.</a:t>
            </a:r>
            <a:endParaRPr lang="pt-BR" sz="2000">
              <a:latin typeface="Arial"/>
              <a:ea typeface="Calibri"/>
              <a:cs typeface="Calibri"/>
            </a:endParaRPr>
          </a:p>
          <a:p>
            <a:r>
              <a:rPr lang="pt-BR" sz="2000">
                <a:latin typeface="Arial"/>
                <a:ea typeface="Calibri"/>
                <a:cs typeface="Calibri"/>
              </a:rPr>
              <a:t>Desde o início, o Mercado Livre abrangia diversas categorias de produtos, incluindo eletrônicos, moda, veículos, imóveis e serviços, atendendo a uma ampla gama de necessidades dos consumidores.</a:t>
            </a:r>
          </a:p>
          <a:p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</p:txBody>
      </p:sp>
      <p:pic>
        <p:nvPicPr>
          <p:cNvPr id="6" name="Espaço Reservado para Conteúdo 3" descr="Logotipo&#10;&#10;O conteúdo gerado por IA pode estar incorreto.">
            <a:extLst>
              <a:ext uri="{FF2B5EF4-FFF2-40B4-BE49-F238E27FC236}">
                <a16:creationId xmlns:a16="http://schemas.microsoft.com/office/drawing/2014/main" id="{43A9A511-77EF-66EC-8C8D-60E4B76A7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84" y="-3564"/>
            <a:ext cx="1859553" cy="17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05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5EF8-B01E-E5C4-4E17-08946E44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AE220-D637-F636-7C0F-F8912C7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>
                <a:latin typeface="Arial"/>
                <a:ea typeface="Calibri Light"/>
                <a:cs typeface="Calibri Light"/>
              </a:rPr>
              <a:t>Mercado Livre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A8A54-AE3A-B916-56D9-BCB88E60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i="1">
                <a:solidFill>
                  <a:srgbClr val="212529"/>
                </a:solidFill>
                <a:latin typeface="Arial"/>
                <a:ea typeface="+mn-lt"/>
                <a:cs typeface="+mn-lt"/>
              </a:rPr>
              <a:t>Como esse produto surgiu a partir de um projeto?</a:t>
            </a:r>
            <a:endParaRPr lang="pt-BR" sz="2000" i="1">
              <a:latin typeface="Arial"/>
              <a:ea typeface="+mn-lt"/>
              <a:cs typeface="+mn-lt"/>
            </a:endParaRPr>
          </a:p>
          <a:p>
            <a:r>
              <a:rPr lang="pt-BR" sz="2000">
                <a:latin typeface="Arial"/>
                <a:ea typeface="+mn-lt"/>
                <a:cs typeface="+mn-lt"/>
              </a:rPr>
              <a:t>O Mercado Livre surgiu como resultado de um projeto acadêmico transformado em empreendimento real. Em 1999, durante seu MBA na Universidade de Stanford, Marcos Galperin elaborou um plano de negócios com o objetivo de criar uma plataforma de comércio eletrônico para a América Latina. Junto com seu professor posteriormente atraiu investidores e conseguiu fazer o lançamento do projeto.</a:t>
            </a:r>
            <a:endParaRPr lang="pt-BR" sz="2000">
              <a:latin typeface="Arial"/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</p:txBody>
      </p:sp>
      <p:pic>
        <p:nvPicPr>
          <p:cNvPr id="6" name="Espaço Reservado para Conteúdo 3" descr="Logotipo&#10;&#10;O conteúdo gerado por IA pode estar incorreto.">
            <a:extLst>
              <a:ext uri="{FF2B5EF4-FFF2-40B4-BE49-F238E27FC236}">
                <a16:creationId xmlns:a16="http://schemas.microsoft.com/office/drawing/2014/main" id="{D96C86D6-0C13-0781-9493-4CDA8551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84" y="-3564"/>
            <a:ext cx="1859553" cy="17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92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58BF9-827A-FFB2-59E2-ED7848BCB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1103E-C875-59E4-A088-3F51AA76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>
                <a:latin typeface="Arial"/>
                <a:ea typeface="Calibri Light"/>
                <a:cs typeface="Calibri Light"/>
              </a:rPr>
              <a:t>Mercado Livre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AFD41-910E-85F0-15B7-24C2BCAF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i="1">
                <a:solidFill>
                  <a:srgbClr val="212529"/>
                </a:solidFill>
                <a:latin typeface="Arial"/>
                <a:ea typeface="+mn-lt"/>
                <a:cs typeface="+mn-lt"/>
              </a:rPr>
              <a:t>Hoje, como o produto evoluiu em termos de funcionalidades e público-alvo?</a:t>
            </a:r>
            <a:endParaRPr lang="pt-BR" sz="2000" i="1">
              <a:latin typeface="Arial"/>
              <a:ea typeface="+mn-lt"/>
              <a:cs typeface="+mn-lt"/>
            </a:endParaRPr>
          </a:p>
          <a:p>
            <a:r>
              <a:rPr lang="pt-BR" sz="2000">
                <a:latin typeface="Arial"/>
                <a:ea typeface="+mn-lt"/>
                <a:cs typeface="+mn-lt"/>
              </a:rPr>
              <a:t>Algumas funcionalidades atuais são: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pt-BR" sz="2000">
                <a:latin typeface="Arial"/>
                <a:ea typeface="+mn-lt"/>
                <a:cs typeface="+mn-lt"/>
              </a:rPr>
              <a:t>Acompanhar entrega em tempo real</a:t>
            </a:r>
            <a:endParaRPr lang="pt-BR" sz="2000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pt-BR" sz="2000">
                <a:latin typeface="Arial"/>
                <a:ea typeface="+mn-lt"/>
                <a:cs typeface="+mn-lt"/>
              </a:rPr>
              <a:t>Programa de fidelidade</a:t>
            </a:r>
            <a:endParaRPr lang="en-US" sz="2000">
              <a:latin typeface="Arial"/>
              <a:ea typeface="+mn-lt"/>
              <a:cs typeface="+mn-lt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pt-BR" sz="2000">
                <a:latin typeface="Arial"/>
                <a:ea typeface="+mn-lt"/>
                <a:cs typeface="+mn-lt"/>
              </a:rPr>
              <a:t>Mercado Ads, para os vendedores</a:t>
            </a:r>
            <a:endParaRPr lang="pt-BR" sz="2000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pt-BR" sz="2000">
                <a:latin typeface="Arial"/>
                <a:ea typeface="+mn-lt"/>
                <a:cs typeface="+mn-lt"/>
              </a:rPr>
              <a:t>Mercado crédito, ofertando opções de financiamento para vendedores e compradores</a:t>
            </a:r>
            <a:endParaRPr lang="en-US" sz="2000">
              <a:latin typeface="Arial"/>
              <a:ea typeface="+mn-lt"/>
              <a:cs typeface="+mn-lt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pt-BR" sz="2000">
                <a:latin typeface="Arial"/>
                <a:ea typeface="+mn-lt"/>
                <a:cs typeface="+mn-lt"/>
              </a:rPr>
              <a:t>Mercado envios, soluções logísticas para entrega de produtos</a:t>
            </a:r>
            <a:endParaRPr lang="pt-BR" sz="2000">
              <a:latin typeface="Arial"/>
              <a:ea typeface="+mn-lt"/>
              <a:cs typeface="Arial"/>
            </a:endParaRPr>
          </a:p>
          <a:p>
            <a:r>
              <a:rPr lang="pt-BR" sz="2000">
                <a:latin typeface="Arial"/>
                <a:ea typeface="+mn-lt"/>
                <a:cs typeface="+mn-lt"/>
              </a:rPr>
              <a:t>Atualmente o mercado livre expandiu seu público alvo, atendendo de pessoas comuns até grandes varejos e em todos os segmentos de produtos não só os eletrônicos. </a:t>
            </a:r>
            <a:endParaRPr lang="pt-BR" sz="2000">
              <a:latin typeface="Arial"/>
              <a:ea typeface="Calibri"/>
              <a:cs typeface="Calibri"/>
            </a:endParaRPr>
          </a:p>
          <a:p>
            <a:endParaRPr lang="pt-BR" sz="2000">
              <a:latin typeface="Arial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BR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  <a:p>
            <a:endParaRPr lang="pt-BR">
              <a:ea typeface="Calibri"/>
              <a:cs typeface="Calibri"/>
            </a:endParaRPr>
          </a:p>
        </p:txBody>
      </p:sp>
      <p:pic>
        <p:nvPicPr>
          <p:cNvPr id="6" name="Espaço Reservado para Conteúdo 3" descr="Logotipo&#10;&#10;O conteúdo gerado por IA pode estar incorreto.">
            <a:extLst>
              <a:ext uri="{FF2B5EF4-FFF2-40B4-BE49-F238E27FC236}">
                <a16:creationId xmlns:a16="http://schemas.microsoft.com/office/drawing/2014/main" id="{B381E95D-D270-32D4-06C7-6969BFB61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84" y="-3564"/>
            <a:ext cx="1859553" cy="17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05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ED61C-3C27-EB88-CA00-D099EF993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F3D1B-67CF-A819-DAE4-BA62E55D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7030A0"/>
                </a:solidFill>
                <a:latin typeface="Arial"/>
                <a:ea typeface="Calibri Light"/>
                <a:cs typeface="Calibri Light"/>
              </a:rPr>
              <a:t>Nubank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F2388-4EC7-CC8A-7672-4040DC3D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269"/>
            <a:ext cx="7159173" cy="47776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 i="1">
                <a:solidFill>
                  <a:srgbClr val="212529"/>
                </a:solidFill>
                <a:latin typeface="Arial"/>
                <a:ea typeface="Open Sans"/>
                <a:cs typeface="Open Sans"/>
              </a:rPr>
              <a:t>Nome do produto de software: Nubank</a:t>
            </a:r>
            <a:endParaRPr lang="pt-BR" sz="2000">
              <a:latin typeface="Arial"/>
              <a:cs typeface="Arial"/>
            </a:endParaRPr>
          </a:p>
          <a:p>
            <a:pPr marL="0" indent="0">
              <a:buNone/>
            </a:pPr>
            <a:endParaRPr lang="pt-BR" sz="2000" b="1" i="1">
              <a:solidFill>
                <a:srgbClr val="212529"/>
              </a:solidFill>
              <a:latin typeface="Arial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2000" b="1" i="1">
                <a:solidFill>
                  <a:srgbClr val="212529"/>
                </a:solidFill>
                <a:latin typeface="Arial"/>
                <a:ea typeface="Open Sans"/>
                <a:cs typeface="Open Sans"/>
              </a:rPr>
              <a:t>Necessidade/problema original que motivou sua criação :</a:t>
            </a:r>
            <a:endParaRPr lang="pt-BR" sz="2000" i="1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 b="1">
              <a:solidFill>
                <a:srgbClr val="212529"/>
              </a:solidFill>
              <a:latin typeface="Arial"/>
              <a:ea typeface="Open Sans"/>
              <a:cs typeface="Open Sans"/>
            </a:endParaRPr>
          </a:p>
          <a:p>
            <a:r>
              <a:rPr lang="pt-BR" sz="2000">
                <a:latin typeface="Arial"/>
                <a:ea typeface="Calibri"/>
                <a:cs typeface="Calibri"/>
              </a:rPr>
              <a:t>A necessidade surgiu com experiência de um Colombiano David </a:t>
            </a:r>
            <a:r>
              <a:rPr lang="pt-BR" sz="2000" err="1">
                <a:latin typeface="Arial"/>
                <a:ea typeface="Calibri"/>
                <a:cs typeface="Calibri"/>
              </a:rPr>
              <a:t>Veléz</a:t>
            </a:r>
            <a:r>
              <a:rPr lang="pt-BR" sz="2000">
                <a:latin typeface="Arial"/>
                <a:ea typeface="Calibri"/>
                <a:cs typeface="Calibri"/>
              </a:rPr>
              <a:t> hoje CEO do Nubank , ao tentar abrir conta  em um banco brasileiro, encontrando muita burocracia , altas taxas e atendimento ruim. Assim surgi a ideia de um banco digital.</a:t>
            </a:r>
          </a:p>
          <a:p>
            <a:endParaRPr lang="pt-BR" sz="200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r>
              <a:rPr lang="pt-BR" sz="20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Criado maio 2013 em São Paulo por  Edward </a:t>
            </a:r>
            <a:r>
              <a:rPr lang="pt-BR" sz="2000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Wible</a:t>
            </a:r>
            <a:r>
              <a:rPr lang="pt-BR" sz="20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 e Cristina Junqueira.</a:t>
            </a:r>
            <a:endParaRPr lang="pt-BR" sz="200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endParaRPr lang="pt-BR" sz="2000">
              <a:solidFill>
                <a:srgbClr val="474747"/>
              </a:solidFill>
              <a:latin typeface="Arial"/>
              <a:ea typeface="Calibri"/>
              <a:cs typeface="Arial"/>
            </a:endParaRPr>
          </a:p>
          <a:p>
            <a:endParaRPr lang="pt-BR" sz="200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pt-BR" sz="1100" b="1">
              <a:solidFill>
                <a:srgbClr val="212529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7EDDB7-6E45-262E-FE64-7DD396ED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33" y="125866"/>
            <a:ext cx="4085318" cy="28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7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B3F88-2CB7-9B1C-C151-1E9CF5144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7F265-57A6-FA2C-D982-92E56729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7030A0"/>
                </a:solidFill>
                <a:latin typeface="Arial"/>
                <a:ea typeface="Calibri Light"/>
                <a:cs typeface="Calibri Light"/>
              </a:rPr>
              <a:t>Nubank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EEE7F-F111-F90F-59C2-FD904612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269"/>
            <a:ext cx="7159173" cy="4904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1800" b="1" i="1">
              <a:solidFill>
                <a:srgbClr val="212529"/>
              </a:solidFill>
              <a:latin typeface="Open Sans"/>
              <a:ea typeface="Open Sans"/>
              <a:cs typeface="Open Sans"/>
            </a:endParaRPr>
          </a:p>
          <a:p>
            <a:r>
              <a:rPr lang="pt-BR" sz="2000">
                <a:latin typeface="Arial"/>
                <a:ea typeface="Calibri"/>
                <a:cs typeface="Calibri"/>
              </a:rPr>
              <a:t>  Foi lançado seu primeiro produto: um cartão de crédito Mastercard, completamente gerenciado através de um app intuitivo, sem qualquer anuidade e com a proposta de entregar uma excelente experiência ao usuário.</a:t>
            </a:r>
          </a:p>
          <a:p>
            <a:pPr marL="0" indent="0">
              <a:buNone/>
            </a:pPr>
            <a:endParaRPr lang="pt-BR" sz="200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r>
              <a:rPr lang="pt-BR" sz="2000" b="1" err="1">
                <a:latin typeface="Arial"/>
                <a:ea typeface="Calibri"/>
                <a:cs typeface="Arial"/>
              </a:rPr>
              <a:t>Clojure</a:t>
            </a:r>
            <a:r>
              <a:rPr lang="pt-BR" sz="2000">
                <a:latin typeface="Arial"/>
                <a:ea typeface="Calibri"/>
                <a:cs typeface="Arial"/>
              </a:rPr>
              <a:t> é linguagem utilizada para o desenvolvimento , muito sucinto para criar cenários complexos. Permitindo codificar mais em menos tempo.</a:t>
            </a:r>
            <a:endParaRPr lang="pt-BR" sz="200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pt-BR" sz="2000">
              <a:latin typeface="Arial"/>
              <a:ea typeface="Calibri"/>
              <a:cs typeface="Arial"/>
            </a:endParaRPr>
          </a:p>
          <a:p>
            <a:r>
              <a:rPr lang="pt-BR" sz="2000">
                <a:latin typeface="Arial"/>
                <a:ea typeface="Calibri"/>
                <a:cs typeface="Arial"/>
              </a:rPr>
              <a:t>No Nubank, a escolha de usar o </a:t>
            </a:r>
            <a:r>
              <a:rPr lang="pt-BR" sz="2000" b="1" err="1">
                <a:latin typeface="Arial"/>
                <a:ea typeface="Calibri"/>
                <a:cs typeface="Arial"/>
              </a:rPr>
              <a:t>Datomic</a:t>
            </a:r>
            <a:r>
              <a:rPr lang="pt-BR" sz="2000">
                <a:latin typeface="Arial"/>
                <a:ea typeface="Calibri"/>
                <a:cs typeface="Arial"/>
              </a:rPr>
              <a:t> como  banco de dados transacional é um excelente exemplo da importância da tecnologia para nossas operações, flexível a mudança e fácil interação comparado BD tradicionais.</a:t>
            </a:r>
            <a:endParaRPr lang="pt-BR" sz="2000">
              <a:latin typeface="Arial"/>
              <a:cs typeface="Arial"/>
            </a:endParaRPr>
          </a:p>
          <a:p>
            <a:endParaRPr lang="pt-BR" sz="200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pt-BR" sz="1100" b="1">
              <a:solidFill>
                <a:srgbClr val="212529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01B2C2-11E3-FB5A-466C-2F8355A2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733" y="125866"/>
            <a:ext cx="4012747" cy="27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61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7c2274-0965-48ca-bf83-0b1d9295154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BAD69948B9D846ACE6D72EBFA8C2BA" ma:contentTypeVersion="10" ma:contentTypeDescription="Crie um novo documento." ma:contentTypeScope="" ma:versionID="f3f1e77c7dafdb1addf9547118110ac9">
  <xsd:schema xmlns:xsd="http://www.w3.org/2001/XMLSchema" xmlns:xs="http://www.w3.org/2001/XMLSchema" xmlns:p="http://schemas.microsoft.com/office/2006/metadata/properties" xmlns:ns3="507c2274-0965-48ca-bf83-0b1d92951540" targetNamespace="http://schemas.microsoft.com/office/2006/metadata/properties" ma:root="true" ma:fieldsID="870ae7e03c96994006680faef8372995" ns3:_="">
    <xsd:import namespace="507c2274-0965-48ca-bf83-0b1d9295154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2274-0965-48ca-bf83-0b1d9295154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EE942B-23CC-4AB6-A50C-2F2DC59B0ACC}">
  <ds:schemaRefs>
    <ds:schemaRef ds:uri="507c2274-0965-48ca-bf83-0b1d929515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8AD56D-D2C8-4B66-96FC-AC016EC312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0D5F2F-39D4-489C-8047-2F46E1CCDDD4}">
  <ds:schemaRefs>
    <ds:schemaRef ds:uri="507c2274-0965-48ca-bf83-0b1d929515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Grupo 3</vt:lpstr>
      <vt:lpstr>Mercado livre e Nubank</vt:lpstr>
      <vt:lpstr>Mercado Livre </vt:lpstr>
      <vt:lpstr>Mercado Livre </vt:lpstr>
      <vt:lpstr>Mercado Livre </vt:lpstr>
      <vt:lpstr>Mercado Livre </vt:lpstr>
      <vt:lpstr>Mercado Livre </vt:lpstr>
      <vt:lpstr>Nubank</vt:lpstr>
      <vt:lpstr>Nubank</vt:lpstr>
      <vt:lpstr>Nubank</vt:lpstr>
      <vt:lpstr>Nubank</vt:lpstr>
      <vt:lpstr>Nubank</vt:lpstr>
      <vt:lpstr>Nubank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da Silva Goncalves</dc:creator>
  <cp:revision>1</cp:revision>
  <dcterms:created xsi:type="dcterms:W3CDTF">2025-05-07T14:00:00Z</dcterms:created>
  <dcterms:modified xsi:type="dcterms:W3CDTF">2025-05-08T11:54:21Z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0x01010032BAD69948B9D846ACE6D72EBFA8C2BA</vt:lpwstr>
  </property>
</Properties>
</file>