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0" r:id="rId4"/>
    <p:sldId id="261"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9A195-F889-4F24-8729-9D35E64A4ED9}" v="121" dt="2024-05-14T20:08:12.113"/>
    <p1510:client id="{1A982709-0867-47E3-8EC2-02F96D637E93}" v="24" dt="2024-05-14T20:16:02.6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4BEB4A4-E40A-10B5-5529-34B03B262754}"/>
              </a:ext>
            </a:extLst>
          </p:cNvPr>
          <p:cNvSpPr>
            <a:spLocks noGrp="1"/>
          </p:cNvSpPr>
          <p:nvPr>
            <p:ph type="ctrTitle"/>
          </p:nvPr>
        </p:nvSpPr>
        <p:spPr>
          <a:xfrm>
            <a:off x="1524000" y="4370227"/>
            <a:ext cx="9144000" cy="1193138"/>
          </a:xfrm>
        </p:spPr>
        <p:txBody>
          <a:bodyPr>
            <a:normAutofit/>
          </a:bodyPr>
          <a:lstStyle/>
          <a:p>
            <a:r>
              <a:rPr lang="en-US" sz="4400">
                <a:latin typeface="Baguet Script"/>
              </a:rPr>
              <a:t>Co. Kerry </a:t>
            </a:r>
          </a:p>
        </p:txBody>
      </p:sp>
      <p:sp>
        <p:nvSpPr>
          <p:cNvPr id="3" name="Subtitle 2"/>
          <p:cNvSpPr>
            <a:spLocks noGrp="1"/>
          </p:cNvSpPr>
          <p:nvPr>
            <p:ph type="subTitle" idx="1"/>
          </p:nvPr>
        </p:nvSpPr>
        <p:spPr>
          <a:xfrm>
            <a:off x="1524000" y="5636465"/>
            <a:ext cx="9144000" cy="646785"/>
          </a:xfrm>
        </p:spPr>
        <p:txBody>
          <a:bodyPr vert="horz" lIns="91440" tIns="45720" rIns="91440" bIns="45720" rtlCol="0">
            <a:normAutofit/>
          </a:bodyPr>
          <a:lstStyle/>
          <a:p>
            <a:r>
              <a:rPr lang="en-US">
                <a:latin typeface="Baguet Script"/>
              </a:rPr>
              <a:t>By Leia Rehault </a:t>
            </a:r>
          </a:p>
        </p:txBody>
      </p:sp>
      <p:pic>
        <p:nvPicPr>
          <p:cNvPr id="2" name="Picture 1" descr="A river running through a valley&#10;&#10;Description automatically generated">
            <a:extLst>
              <a:ext uri="{FF2B5EF4-FFF2-40B4-BE49-F238E27FC236}">
                <a16:creationId xmlns:a16="http://schemas.microsoft.com/office/drawing/2014/main" id="{798C4D80-FBC2-32E0-BEAF-EFC0FD476810}"/>
              </a:ext>
            </a:extLst>
          </p:cNvPr>
          <p:cNvPicPr>
            <a:picLocks noChangeAspect="1"/>
          </p:cNvPicPr>
          <p:nvPr/>
        </p:nvPicPr>
        <p:blipFill rotWithShape="1">
          <a:blip r:embed="rId2"/>
          <a:srcRect t="24450"/>
          <a:stretch/>
        </p:blipFill>
        <p:spPr>
          <a:xfrm>
            <a:off x="1690046" y="386205"/>
            <a:ext cx="8903441" cy="3766876"/>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99D7E-E256-6346-D39A-E1CA722EF749}"/>
              </a:ext>
            </a:extLst>
          </p:cNvPr>
          <p:cNvSpPr>
            <a:spLocks noGrp="1"/>
          </p:cNvSpPr>
          <p:nvPr>
            <p:ph type="title"/>
          </p:nvPr>
        </p:nvSpPr>
        <p:spPr>
          <a:xfrm>
            <a:off x="640080" y="325369"/>
            <a:ext cx="4368602" cy="1956841"/>
          </a:xfrm>
        </p:spPr>
        <p:txBody>
          <a:bodyPr anchor="b">
            <a:normAutofit/>
          </a:bodyPr>
          <a:lstStyle/>
          <a:p>
            <a:r>
              <a:rPr lang="en-US" sz="5400"/>
              <a:t>Content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E9F779-D8DC-9D56-8CAA-F0AA5D4DC533}"/>
              </a:ext>
            </a:extLst>
          </p:cNvPr>
          <p:cNvSpPr>
            <a:spLocks noGrp="1"/>
          </p:cNvSpPr>
          <p:nvPr>
            <p:ph idx="1"/>
          </p:nvPr>
        </p:nvSpPr>
        <p:spPr>
          <a:xfrm>
            <a:off x="640080" y="2872899"/>
            <a:ext cx="4243589" cy="3320668"/>
          </a:xfrm>
        </p:spPr>
        <p:txBody>
          <a:bodyPr vert="horz" lIns="91440" tIns="45720" rIns="91440" bIns="45720" rtlCol="0" anchor="t">
            <a:normAutofit/>
          </a:bodyPr>
          <a:lstStyle/>
          <a:p>
            <a:pPr marL="514350" indent="-514350">
              <a:buAutoNum type="arabicPeriod"/>
            </a:pPr>
            <a:r>
              <a:rPr lang="en-US" sz="2200" dirty="0"/>
              <a:t>Tom Crean </a:t>
            </a:r>
          </a:p>
          <a:p>
            <a:pPr marL="514350" indent="-514350">
              <a:buAutoNum type="arabicPeriod"/>
            </a:pPr>
            <a:r>
              <a:rPr lang="en-US" sz="2200" dirty="0"/>
              <a:t>The Ring of Kerry</a:t>
            </a:r>
          </a:p>
          <a:p>
            <a:pPr marL="514350" indent="-514350">
              <a:buAutoNum type="arabicPeriod"/>
            </a:pPr>
            <a:r>
              <a:rPr lang="en-US" sz="2200" dirty="0"/>
              <a:t>The Puck Fair</a:t>
            </a:r>
          </a:p>
          <a:p>
            <a:pPr marL="514350" indent="-514350">
              <a:buAutoNum type="arabicPeriod"/>
            </a:pPr>
            <a:r>
              <a:rPr lang="en-US" sz="2200" dirty="0"/>
              <a:t>Carrauntoohil</a:t>
            </a:r>
          </a:p>
          <a:p>
            <a:pPr marL="514350" indent="-514350">
              <a:buAutoNum type="arabicPeriod"/>
            </a:pPr>
            <a:r>
              <a:rPr lang="en-US" sz="2200" dirty="0"/>
              <a:t>Gaelic Football  </a:t>
            </a:r>
          </a:p>
        </p:txBody>
      </p:sp>
      <p:pic>
        <p:nvPicPr>
          <p:cNvPr id="4" name="Picture 3" descr="A map of ireland with red dots&#10;&#10;Description automatically generated">
            <a:extLst>
              <a:ext uri="{FF2B5EF4-FFF2-40B4-BE49-F238E27FC236}">
                <a16:creationId xmlns:a16="http://schemas.microsoft.com/office/drawing/2014/main" id="{4129644E-AC89-6D40-F210-DF68DF3AA8F2}"/>
              </a:ext>
            </a:extLst>
          </p:cNvPr>
          <p:cNvPicPr>
            <a:picLocks noChangeAspect="1"/>
          </p:cNvPicPr>
          <p:nvPr/>
        </p:nvPicPr>
        <p:blipFill rotWithShape="1">
          <a:blip r:embed="rId2"/>
          <a:srcRect r="14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7071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additive="base">
                                        <p:cTn id="2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additive="base">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42C97-9AEB-0B2D-E203-3E29C31E817E}"/>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dirty="0"/>
              <a:t>Tom Crean</a:t>
            </a:r>
          </a:p>
        </p:txBody>
      </p:sp>
      <p:sp>
        <p:nvSpPr>
          <p:cNvPr id="3" name="Content Placeholder 2">
            <a:extLst>
              <a:ext uri="{FF2B5EF4-FFF2-40B4-BE49-F238E27FC236}">
                <a16:creationId xmlns:a16="http://schemas.microsoft.com/office/drawing/2014/main" id="{48210246-4F19-DA82-9518-9FC6815C5982}"/>
              </a:ext>
            </a:extLst>
          </p:cNvPr>
          <p:cNvSpPr>
            <a:spLocks noGrp="1"/>
          </p:cNvSpPr>
          <p:nvPr>
            <p:ph sz="half" idx="1"/>
          </p:nvPr>
        </p:nvSpPr>
        <p:spPr>
          <a:xfrm>
            <a:off x="836680" y="2405067"/>
            <a:ext cx="6002110" cy="3729034"/>
          </a:xfrm>
        </p:spPr>
        <p:txBody>
          <a:bodyPr vert="horz" lIns="91440" tIns="45720" rIns="91440" bIns="45720" rtlCol="0" anchor="t">
            <a:normAutofit/>
          </a:bodyPr>
          <a:lstStyle/>
          <a:p>
            <a:r>
              <a:rPr lang="en-US" sz="1300" dirty="0"/>
              <a:t>Tom Crean was an Irish seaman and  Antarctic explorer, Tom Crean was part of three  expeditions to Antarctica. The RRS Discovery, Terra Nova and the Endurance. Tom Crean started his first adventure in 1901 on the Discovery with Captain Scott, He and his crew sailed across the Southern Ocean and Antarctica. His second expedition on the Terra Nova (which means 'New Land') Tom Crean saved his commander, Edward Evans by walking 35 miles in 18 hours, with only three biscuits and two sticks of chocolate. </a:t>
            </a:r>
          </a:p>
          <a:p>
            <a:r>
              <a:rPr lang="en-US" sz="1300" dirty="0"/>
              <a:t>His third, and last expedition was on the Endurance. The ship was stuck in ice for 10 months,  there were 6 dogs aboard the Endurance VERY SADLY all of them were killed to be eaten by the crew members...</a:t>
            </a:r>
          </a:p>
          <a:p>
            <a:pPr marL="0" indent="0">
              <a:buNone/>
            </a:pPr>
            <a:r>
              <a:rPr lang="en-US" sz="1300" dirty="0"/>
              <a:t>                                                                   Facts </a:t>
            </a:r>
          </a:p>
          <a:p>
            <a:pPr marL="0" indent="0">
              <a:buNone/>
            </a:pPr>
            <a:r>
              <a:rPr lang="en-US" sz="1300" dirty="0"/>
              <a:t>                                               * Tom  Crean was born on                                                                                                                            February 16th 1877 </a:t>
            </a:r>
          </a:p>
          <a:p>
            <a:pPr marL="0" indent="0">
              <a:buNone/>
            </a:pPr>
            <a:r>
              <a:rPr lang="en-US" sz="1300" dirty="0"/>
              <a:t>                                               * He died at 61, in 1938 July 27th </a:t>
            </a:r>
          </a:p>
          <a:p>
            <a:pPr marL="0" indent="0">
              <a:buNone/>
            </a:pPr>
            <a:r>
              <a:rPr lang="en-US" sz="1300" dirty="0"/>
              <a:t>                                               * Tom Crean had a pet rabbit</a:t>
            </a:r>
          </a:p>
          <a:p>
            <a:endParaRPr lang="en-US" sz="1300"/>
          </a:p>
          <a:p>
            <a:endParaRPr lang="en-US" sz="1300"/>
          </a:p>
        </p:txBody>
      </p:sp>
      <p:pic>
        <p:nvPicPr>
          <p:cNvPr id="6" name="Content Placeholder 5" descr="A person holding a pile of puppies&#10;&#10;Description automatically generated">
            <a:extLst>
              <a:ext uri="{FF2B5EF4-FFF2-40B4-BE49-F238E27FC236}">
                <a16:creationId xmlns:a16="http://schemas.microsoft.com/office/drawing/2014/main" id="{28F195FD-FBDD-7DE1-8E9C-D66FDA452F98}"/>
              </a:ext>
            </a:extLst>
          </p:cNvPr>
          <p:cNvPicPr>
            <a:picLocks noGrp="1" noChangeAspect="1"/>
          </p:cNvPicPr>
          <p:nvPr>
            <p:ph sz="half" idx="2"/>
          </p:nvPr>
        </p:nvPicPr>
        <p:blipFill rotWithShape="1">
          <a:blip r:embed="rId2"/>
          <a:srcRect l="1645" r="3811"/>
          <a:stretch/>
        </p:blipFill>
        <p:spPr>
          <a:xfrm flipH="1">
            <a:off x="7199440" y="10"/>
            <a:ext cx="4992560" cy="6857990"/>
          </a:xfrm>
          <a:prstGeom prst="rect">
            <a:avLst/>
          </a:prstGeom>
          <a:effectLst/>
        </p:spPr>
      </p:pic>
    </p:spTree>
    <p:extLst>
      <p:ext uri="{BB962C8B-B14F-4D97-AF65-F5344CB8AC3E}">
        <p14:creationId xmlns:p14="http://schemas.microsoft.com/office/powerpoint/2010/main" val="189089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additive="base">
                                        <p:cTn id="4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ap of a road&#10;&#10;Description automatically generated">
            <a:extLst>
              <a:ext uri="{FF2B5EF4-FFF2-40B4-BE49-F238E27FC236}">
                <a16:creationId xmlns:a16="http://schemas.microsoft.com/office/drawing/2014/main" id="{ACEB9B06-2B9D-11FB-9574-38AFBD7FAE46}"/>
              </a:ext>
            </a:extLst>
          </p:cNvPr>
          <p:cNvPicPr>
            <a:picLocks noGrp="1" noChangeAspect="1"/>
          </p:cNvPicPr>
          <p:nvPr>
            <p:ph sz="half" idx="2"/>
          </p:nvPr>
        </p:nvPicPr>
        <p:blipFill rotWithShape="1">
          <a:blip r:embed="rId2"/>
          <a:srcRect l="10075" r="16606"/>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6FE289-3B71-BACE-D421-DEEEF2CC49D5}"/>
              </a:ext>
            </a:extLst>
          </p:cNvPr>
          <p:cNvSpPr>
            <a:spLocks noGrp="1"/>
          </p:cNvSpPr>
          <p:nvPr>
            <p:ph type="title"/>
          </p:nvPr>
        </p:nvSpPr>
        <p:spPr>
          <a:xfrm>
            <a:off x="995855" y="535918"/>
            <a:ext cx="3822189" cy="1899912"/>
          </a:xfrm>
        </p:spPr>
        <p:txBody>
          <a:bodyPr vert="horz" lIns="91440" tIns="45720" rIns="91440" bIns="45720" rtlCol="0" anchor="ctr">
            <a:normAutofit/>
          </a:bodyPr>
          <a:lstStyle/>
          <a:p>
            <a:r>
              <a:rPr lang="en-US" sz="4000"/>
              <a:t>The Ring of Kerry </a:t>
            </a:r>
          </a:p>
        </p:txBody>
      </p:sp>
      <p:sp>
        <p:nvSpPr>
          <p:cNvPr id="3" name="Content Placeholder 2">
            <a:extLst>
              <a:ext uri="{FF2B5EF4-FFF2-40B4-BE49-F238E27FC236}">
                <a16:creationId xmlns:a16="http://schemas.microsoft.com/office/drawing/2014/main" id="{3F963583-0A78-127D-98DE-230F8649D0CF}"/>
              </a:ext>
            </a:extLst>
          </p:cNvPr>
          <p:cNvSpPr>
            <a:spLocks noGrp="1"/>
          </p:cNvSpPr>
          <p:nvPr>
            <p:ph sz="half" idx="1"/>
          </p:nvPr>
        </p:nvSpPr>
        <p:spPr>
          <a:xfrm>
            <a:off x="838200" y="2434201"/>
            <a:ext cx="3822189" cy="3742762"/>
          </a:xfrm>
        </p:spPr>
        <p:txBody>
          <a:bodyPr vert="horz" lIns="91440" tIns="45720" rIns="91440" bIns="45720" rtlCol="0">
            <a:normAutofit/>
          </a:bodyPr>
          <a:lstStyle/>
          <a:p>
            <a:r>
              <a:rPr lang="en-US" sz="1600"/>
              <a:t>The Ring of Kerry is one of Ireland's most scenic coastal drives. Charming fishing villages, waterfalls, and beaches line the coastline of this peninsula in County Kerry. </a:t>
            </a:r>
          </a:p>
          <a:p>
            <a:r>
              <a:rPr lang="en-US" sz="1600"/>
              <a:t>This circular route is around 111 miles (179km) long. When driving without stopping, the Ring of Kerry takes three and a half hours to complete. But most people there make multiple stops, as it's the only way to soak up the beauty in Kerry's towns and villages. If you were to walk the entire route you would be there for around nine days (Although I don't think you would!)</a:t>
            </a:r>
          </a:p>
          <a:p>
            <a:endParaRPr lang="en-US" sz="1600"/>
          </a:p>
        </p:txBody>
      </p:sp>
    </p:spTree>
    <p:extLst>
      <p:ext uri="{BB962C8B-B14F-4D97-AF65-F5344CB8AC3E}">
        <p14:creationId xmlns:p14="http://schemas.microsoft.com/office/powerpoint/2010/main" val="3745723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74153A04-2223-B820-09F8-BCE9B0BBEBDC}"/>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a:t>The Puck Fair</a:t>
            </a:r>
          </a:p>
        </p:txBody>
      </p:sp>
      <p:sp>
        <p:nvSpPr>
          <p:cNvPr id="3" name="Content Placeholder 2">
            <a:extLst>
              <a:ext uri="{FF2B5EF4-FFF2-40B4-BE49-F238E27FC236}">
                <a16:creationId xmlns:a16="http://schemas.microsoft.com/office/drawing/2014/main" id="{15747E33-1531-588C-8702-FC0FB8D203AC}"/>
              </a:ext>
            </a:extLst>
          </p:cNvPr>
          <p:cNvSpPr>
            <a:spLocks noGrp="1"/>
          </p:cNvSpPr>
          <p:nvPr>
            <p:ph sz="half" idx="1"/>
          </p:nvPr>
        </p:nvSpPr>
        <p:spPr>
          <a:xfrm>
            <a:off x="838200" y="1825625"/>
            <a:ext cx="5393361" cy="4351338"/>
          </a:xfrm>
        </p:spPr>
        <p:txBody>
          <a:bodyPr vert="horz" lIns="91440" tIns="45720" rIns="91440" bIns="45720" rtlCol="0">
            <a:normAutofit/>
          </a:bodyPr>
          <a:lstStyle/>
          <a:p>
            <a:r>
              <a:rPr lang="en-US" sz="1500"/>
              <a:t>The Puck Fair is one of Ireland's oldest fairs, it starts on the 10th of August and ends on the 12t.In Killorglin Co. Kerry a wild mountain goat is crowned King. The Queen puck is traditionally a local school girl. The goat is usually treated like a king. But the goat is put into a small cage, which will be on higher ground up high. After three days the goat is brought back down, and is brought back to the mountains. People come from all over Ireland to see the Puck Fair, it lasts for three days. The first day is known as 'The Gathering' Day two is called 'Fair Day' third and final day is called 'scattering' Day.</a:t>
            </a:r>
          </a:p>
          <a:p>
            <a:endParaRPr lang="en-US" sz="1500"/>
          </a:p>
          <a:p>
            <a:r>
              <a:rPr lang="en-US" sz="1500"/>
              <a:t>The first day is the goats coronation, He is crowned Puck King and then put in his cage. Second day, he stays there, until the final day where he is sent back to the mountains. The Puck fair in Gaeilge is Aonach na  Phoic, which means 'Fair of the He-Goat.'</a:t>
            </a:r>
          </a:p>
          <a:p>
            <a:endParaRPr lang="en-US" sz="1500"/>
          </a:p>
          <a:p>
            <a:endParaRPr lang="en-US" sz="1500"/>
          </a:p>
        </p:txBody>
      </p:sp>
      <p:pic>
        <p:nvPicPr>
          <p:cNvPr id="5" name="Content Placeholder 4" descr="A goat wearing a crown&#10;&#10;Description automatically generated">
            <a:extLst>
              <a:ext uri="{FF2B5EF4-FFF2-40B4-BE49-F238E27FC236}">
                <a16:creationId xmlns:a16="http://schemas.microsoft.com/office/drawing/2014/main" id="{4BEF837E-1A5A-840E-97D9-A156028F0CF9}"/>
              </a:ext>
            </a:extLst>
          </p:cNvPr>
          <p:cNvPicPr>
            <a:picLocks noGrp="1" noChangeAspect="1"/>
          </p:cNvPicPr>
          <p:nvPr>
            <p:ph sz="half" idx="2"/>
          </p:nvPr>
        </p:nvPicPr>
        <p:blipFill rotWithShape="1">
          <a:blip r:embed="rId2"/>
          <a:srcRect l="25906" r="12556"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4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mountain range with a path&#10;&#10;Description automatically generated">
            <a:extLst>
              <a:ext uri="{FF2B5EF4-FFF2-40B4-BE49-F238E27FC236}">
                <a16:creationId xmlns:a16="http://schemas.microsoft.com/office/drawing/2014/main" id="{537E9C44-408A-51E4-3DC8-F57DF9912581}"/>
              </a:ext>
            </a:extLst>
          </p:cNvPr>
          <p:cNvPicPr>
            <a:picLocks noGrp="1" noChangeAspect="1"/>
          </p:cNvPicPr>
          <p:nvPr>
            <p:ph sz="half" idx="2"/>
          </p:nvPr>
        </p:nvPicPr>
        <p:blipFill rotWithShape="1">
          <a:blip r:embed="rId2"/>
          <a:srcRect l="20068"/>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7" name="Freeform: Shape 16">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816CE74-8DDB-7E88-3BF4-66F495C1D312}"/>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a:t>Carrauntoohil </a:t>
            </a:r>
          </a:p>
        </p:txBody>
      </p:sp>
      <p:sp>
        <p:nvSpPr>
          <p:cNvPr id="16" name="Rectangle 15">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6C2A03-2A43-F86E-0444-D3376950D2D0}"/>
              </a:ext>
            </a:extLst>
          </p:cNvPr>
          <p:cNvSpPr>
            <a:spLocks noGrp="1"/>
          </p:cNvSpPr>
          <p:nvPr>
            <p:ph sz="half" idx="1"/>
          </p:nvPr>
        </p:nvSpPr>
        <p:spPr>
          <a:xfrm>
            <a:off x="310328" y="2471288"/>
            <a:ext cx="5065776" cy="3402363"/>
          </a:xfrm>
        </p:spPr>
        <p:txBody>
          <a:bodyPr vert="horz" lIns="91440" tIns="45720" rIns="91440" bIns="45720" rtlCol="0" anchor="t">
            <a:normAutofit/>
          </a:bodyPr>
          <a:lstStyle/>
          <a:p>
            <a:r>
              <a:rPr lang="en-US" sz="1100"/>
              <a:t>Carrauntoohil  or Corrán Tuathail is the tallest mountain in Ireland, It currently stands at 1,038.6  meters. Sadly more then 40 people have died or been hurt while climbing  Carrauntoohil. Carrauntoohil is located in Macgillcuddys Reeks a mountain range in Kerry.</a:t>
            </a:r>
          </a:p>
          <a:p>
            <a:r>
              <a:rPr lang="en-US" sz="1100"/>
              <a:t>Lots of people would say Carrauntoohil  isn't  dangerous but considering over 40 people  have died climbing it, it is! Another reason why it's not very safe to climb, is also because the summit itself is surrounded by steep ground. (So if you ever go climbing it, BE CAREFUL!!!)          </a:t>
            </a:r>
          </a:p>
          <a:p>
            <a:pPr marL="0"/>
            <a:r>
              <a:rPr lang="en-US" sz="1100"/>
              <a:t>                                                         </a:t>
            </a:r>
          </a:p>
          <a:p>
            <a:r>
              <a:rPr lang="en-US" sz="1100"/>
              <a:t>Did you know these facts?</a:t>
            </a:r>
          </a:p>
          <a:p>
            <a:pPr marL="0"/>
            <a:r>
              <a:rPr lang="en-US" sz="1100"/>
              <a:t>                                                </a:t>
            </a:r>
          </a:p>
          <a:p>
            <a:pPr marL="0"/>
            <a:r>
              <a:rPr lang="en-US" sz="1100"/>
              <a:t>    * Killarney is the closest town to Carrauntoohil</a:t>
            </a:r>
          </a:p>
          <a:p>
            <a:pPr marL="0"/>
            <a:r>
              <a:rPr lang="en-US" sz="1100"/>
              <a:t>    * It takes about 23 to 30 minutes from Killarney to Carrauntoohil</a:t>
            </a:r>
          </a:p>
          <a:p>
            <a:pPr marL="0"/>
            <a:r>
              <a:rPr lang="en-US" sz="1100"/>
              <a:t>    *  It takes up to between 4 to 6 hours to climb Carrauntoohil</a:t>
            </a:r>
          </a:p>
        </p:txBody>
      </p:sp>
    </p:spTree>
    <p:extLst>
      <p:ext uri="{BB962C8B-B14F-4D97-AF65-F5344CB8AC3E}">
        <p14:creationId xmlns:p14="http://schemas.microsoft.com/office/powerpoint/2010/main" val="140066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wipe(down)">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down)">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wipe(down)">
                                      <p:cBhvr>
                                        <p:cTn id="47" dur="500"/>
                                        <p:tgtEl>
                                          <p:spTgt spid="3">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wipe(down)">
                                      <p:cBhvr>
                                        <p:cTn id="5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A585D-0082-25D9-9A86-DB88AAE54E7B}"/>
              </a:ext>
            </a:extLst>
          </p:cNvPr>
          <p:cNvSpPr>
            <a:spLocks noGrp="1"/>
          </p:cNvSpPr>
          <p:nvPr>
            <p:ph type="title"/>
          </p:nvPr>
        </p:nvSpPr>
        <p:spPr>
          <a:xfrm>
            <a:off x="838200" y="365125"/>
            <a:ext cx="10515600" cy="1306443"/>
          </a:xfrm>
        </p:spPr>
        <p:txBody>
          <a:bodyPr vert="horz" lIns="91440" tIns="45720" rIns="91440" bIns="45720" rtlCol="0" anchor="ctr">
            <a:normAutofit/>
          </a:bodyPr>
          <a:lstStyle/>
          <a:p>
            <a:r>
              <a:rPr lang="en-US" sz="4000"/>
              <a:t>Gaelic Football</a:t>
            </a:r>
          </a:p>
        </p:txBody>
      </p:sp>
      <p:sp>
        <p:nvSpPr>
          <p:cNvPr id="4" name="Content Placeholder 3">
            <a:extLst>
              <a:ext uri="{FF2B5EF4-FFF2-40B4-BE49-F238E27FC236}">
                <a16:creationId xmlns:a16="http://schemas.microsoft.com/office/drawing/2014/main" id="{BF8BE93B-6C0E-CF79-3B00-A64EA67189C4}"/>
              </a:ext>
            </a:extLst>
          </p:cNvPr>
          <p:cNvSpPr>
            <a:spLocks noGrp="1"/>
          </p:cNvSpPr>
          <p:nvPr>
            <p:ph sz="half" idx="2"/>
          </p:nvPr>
        </p:nvSpPr>
        <p:spPr>
          <a:xfrm>
            <a:off x="838200" y="1825625"/>
            <a:ext cx="4152774" cy="4303464"/>
          </a:xfrm>
        </p:spPr>
        <p:txBody>
          <a:bodyPr vert="horz" lIns="91440" tIns="45720" rIns="91440" bIns="45720" rtlCol="0">
            <a:normAutofit/>
          </a:bodyPr>
          <a:lstStyle/>
          <a:p>
            <a:r>
              <a:rPr lang="en-US" sz="1400"/>
              <a:t>The most popular sport in Kerry is 100% Gaelic football </a:t>
            </a:r>
          </a:p>
          <a:p>
            <a:r>
              <a:rPr lang="en-US" sz="1400"/>
              <a:t>Kerry take their Gaelic football very seriously, they are the most successful team in the history of Gaelic  football. Kerry proudly holds the record of winning the most All-Ireland championships, so far they have won 38!</a:t>
            </a:r>
          </a:p>
          <a:p>
            <a:r>
              <a:rPr lang="en-US" sz="1400"/>
              <a:t>   Some say, the rivalry in Gaelic football is Cork and Kerry (which is sadly, is what I thought) BUT it's actually Dublin and Kerry.  Ever since 1892 Dublin and Kerry have been rivals in Gaelic football, Its considered to be one of the biggest rivalries in Gaelic games... It was the first meeting between Dublin and Kerry, Dublin won. No one knew the rivalry between both sides would grow into something massive over the years and decades ahead. </a:t>
            </a:r>
          </a:p>
          <a:p>
            <a:pPr marL="0"/>
            <a:r>
              <a:rPr lang="en-US" sz="1400"/>
              <a:t>     Which team do you think is better?</a:t>
            </a:r>
          </a:p>
          <a:p>
            <a:endParaRPr lang="en-US" sz="1400"/>
          </a:p>
        </p:txBody>
      </p:sp>
      <p:pic>
        <p:nvPicPr>
          <p:cNvPr id="5" name="Content Placeholder 4" descr="A green and yellow flag with a logo&#10;&#10;Description automatically generated">
            <a:extLst>
              <a:ext uri="{FF2B5EF4-FFF2-40B4-BE49-F238E27FC236}">
                <a16:creationId xmlns:a16="http://schemas.microsoft.com/office/drawing/2014/main" id="{254A6CA9-9F48-91F1-2E7A-869E0BFC380F}"/>
              </a:ext>
            </a:extLst>
          </p:cNvPr>
          <p:cNvPicPr>
            <a:picLocks noGrp="1" noChangeAspect="1"/>
          </p:cNvPicPr>
          <p:nvPr>
            <p:ph sz="half" idx="1"/>
          </p:nvPr>
        </p:nvPicPr>
        <p:blipFill rotWithShape="1">
          <a:blip r:embed="rId2"/>
          <a:srcRect l="2512" r="-2" b="-2"/>
          <a:stretch/>
        </p:blipFill>
        <p:spPr>
          <a:xfrm>
            <a:off x="5695879" y="590489"/>
            <a:ext cx="5933817" cy="4356188"/>
          </a:xfrm>
          <a:prstGeom prst="rect">
            <a:avLst/>
          </a:prstGeom>
        </p:spPr>
      </p:pic>
    </p:spTree>
    <p:extLst>
      <p:ext uri="{BB962C8B-B14F-4D97-AF65-F5344CB8AC3E}">
        <p14:creationId xmlns:p14="http://schemas.microsoft.com/office/powerpoint/2010/main" val="326133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Co. Kerry </vt:lpstr>
      <vt:lpstr>Content </vt:lpstr>
      <vt:lpstr>Tom Crean</vt:lpstr>
      <vt:lpstr>The Ring of Kerry </vt:lpstr>
      <vt:lpstr>The Puck Fair</vt:lpstr>
      <vt:lpstr>Carrauntoohil </vt:lpstr>
      <vt:lpstr>Gaelic Football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396</cp:revision>
  <dcterms:created xsi:type="dcterms:W3CDTF">2024-05-02T15:34:46Z</dcterms:created>
  <dcterms:modified xsi:type="dcterms:W3CDTF">2024-05-14T20:22:07Z</dcterms:modified>
</cp:coreProperties>
</file>