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4" r:id="rId6"/>
    <p:sldId id="262" r:id="rId7"/>
    <p:sldId id="263" r:id="rId8"/>
    <p:sldId id="261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96508-1728-FD4F-B898-598BFE400BA8}" type="datetimeFigureOut">
              <a:rPr lang="fr-FR" smtClean="0"/>
              <a:pPr/>
              <a:t>09/01/2015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42986-4C91-2A49-AE3C-26372F57E97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728367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11F00-2526-AB49-95FD-AD8815661377}" type="datetimeFigureOut">
              <a:rPr lang="fr-FR" smtClean="0"/>
              <a:pPr/>
              <a:t>09/01/2015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4F153-ED55-3E44-ABEF-C11DC6E7DC9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200316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C38D-6CE0-E946-A194-5BBFE29449BB}" type="datetime1">
              <a:rPr lang="fr-FR" smtClean="0"/>
              <a:pPr/>
              <a:t>09/01/2015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52C9-1A11-404F-99B0-299BD41D7B21}" type="datetime1">
              <a:rPr lang="fr-FR" smtClean="0"/>
              <a:pPr/>
              <a:t>09/01/2015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78D6-89D6-594E-B01F-1CCD6F400F88}" type="datetime1">
              <a:rPr lang="fr-FR" smtClean="0"/>
              <a:pPr/>
              <a:t>09/01/2015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3BF27483-9138-1C41-BC5D-E4FC72306797}" type="datetime1">
              <a:rPr lang="fr-FR" smtClean="0"/>
              <a:pPr/>
              <a:t>09/01/2015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5F5BF9B0-A416-1B42-A642-E42D30504EDA}" type="datetime1">
              <a:rPr lang="fr-FR" smtClean="0"/>
              <a:pPr/>
              <a:t>09/01/2015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95F753C0-8E10-1241-BCDF-3DED99E7AF91}" type="datetime1">
              <a:rPr lang="fr-FR" smtClean="0"/>
              <a:pPr/>
              <a:t>09/01/2015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9D59-11D8-B246-8037-E09E81D7E125}" type="datetime1">
              <a:rPr lang="fr-FR" smtClean="0"/>
              <a:pPr/>
              <a:t>09/01/2015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80795-7693-5441-9E97-12E1D796AC58}" type="datetime1">
              <a:rPr lang="fr-FR" smtClean="0"/>
              <a:pPr/>
              <a:t>09/01/2015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FFA4-5A20-DD45-A848-B8C0A99E9B20}" type="datetime1">
              <a:rPr lang="fr-FR" smtClean="0"/>
              <a:pPr/>
              <a:t>09/01/2015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244B-226A-BB40-85D9-BA5FABBFD824}" type="datetime1">
              <a:rPr lang="fr-FR" smtClean="0"/>
              <a:pPr/>
              <a:t>09/01/2015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6198-9026-A746-B71B-3BC169C7D47D}" type="datetime1">
              <a:rPr lang="fr-FR" smtClean="0"/>
              <a:pPr/>
              <a:t>09/01/2015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DE9C-E2A4-CF4C-833E-6C42D1E335A1}" type="datetime1">
              <a:rPr lang="fr-FR" smtClean="0"/>
              <a:pPr/>
              <a:t>09/01/2015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53E1-DBD1-9144-8BDD-350CA32C235F}" type="datetime1">
              <a:rPr lang="fr-FR" smtClean="0"/>
              <a:pPr/>
              <a:t>09/01/2015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959C-FEC1-AF4D-AB30-737A21541B8D}" type="datetime1">
              <a:rPr lang="fr-FR" smtClean="0"/>
              <a:pPr/>
              <a:t>09/01/2015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1E1A-354F-D845-9CB8-5D5BC3B8CB78}" type="datetime1">
              <a:rPr lang="fr-FR" smtClean="0"/>
              <a:pPr/>
              <a:t>09/01/2015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2F15-657D-514B-BA5D-151767EA8264}" type="datetime1">
              <a:rPr lang="fr-FR" smtClean="0"/>
              <a:pPr/>
              <a:t>09/01/2015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998925C-F574-774F-9A6F-42BC4C655EAB}" type="datetime1">
              <a:rPr lang="fr-FR" smtClean="0"/>
              <a:pPr/>
              <a:t>09/01/2015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Bases de données</a:t>
            </a:r>
            <a:br>
              <a:rPr lang="fr-FR" dirty="0" smtClean="0"/>
            </a:br>
            <a:r>
              <a:rPr lang="fr-FR" dirty="0" smtClean="0"/>
              <a:t>Document Store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Présenté par </a:t>
            </a:r>
            <a:r>
              <a:rPr lang="fr-FR" dirty="0" smtClean="0"/>
              <a:t>Gaël </a:t>
            </a:r>
            <a:r>
              <a:rPr lang="fr-FR" dirty="0" smtClean="0"/>
              <a:t>Rottier et Florian </a:t>
            </a:r>
            <a:r>
              <a:rPr lang="fr-FR" dirty="0" err="1" smtClean="0"/>
              <a:t>Champoussin</a:t>
            </a:r>
            <a:endParaRPr lang="fr-FR" dirty="0" smtClean="0"/>
          </a:p>
          <a:p>
            <a:r>
              <a:rPr lang="fr-FR" dirty="0" smtClean="0"/>
              <a:t>Enseignants : Mme Mirbel – M </a:t>
            </a:r>
            <a:r>
              <a:rPr lang="fr-FR" dirty="0" err="1" smtClean="0"/>
              <a:t>Crescenzo</a:t>
            </a:r>
            <a:endParaRPr lang="fr-FR" dirty="0"/>
          </a:p>
        </p:txBody>
      </p:sp>
      <p:pic>
        <p:nvPicPr>
          <p:cNvPr id="4" name="Image 3" descr="logo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694" y="5427391"/>
            <a:ext cx="3124200" cy="10922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045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Qu’est-ce que document store ?</a:t>
            </a:r>
          </a:p>
          <a:p>
            <a:r>
              <a:rPr lang="fr-FR" dirty="0" smtClean="0"/>
              <a:t>L’exemple de </a:t>
            </a:r>
            <a:r>
              <a:rPr lang="fr-FR" dirty="0" err="1" smtClean="0"/>
              <a:t>RaptorDB</a:t>
            </a:r>
            <a:endParaRPr lang="fr-FR" dirty="0" smtClean="0"/>
          </a:p>
          <a:p>
            <a:r>
              <a:rPr lang="fr-FR" dirty="0" smtClean="0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686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bases NOSQL</a:t>
            </a:r>
          </a:p>
          <a:p>
            <a:pPr lvl="1"/>
            <a:r>
              <a:rPr lang="fr-FR" dirty="0" smtClean="0"/>
              <a:t>Document Store, Key Value, </a:t>
            </a:r>
            <a:r>
              <a:rPr lang="fr-FR" dirty="0" err="1" smtClean="0"/>
              <a:t>Multimodel</a:t>
            </a:r>
            <a:r>
              <a:rPr lang="fr-FR" dirty="0" smtClean="0"/>
              <a:t>…</a:t>
            </a:r>
          </a:p>
          <a:p>
            <a:r>
              <a:rPr lang="fr-FR" dirty="0" smtClean="0"/>
              <a:t>Pourquoi ces bases de </a:t>
            </a:r>
            <a:r>
              <a:rPr lang="fr-FR" dirty="0" smtClean="0"/>
              <a:t>données</a:t>
            </a:r>
          </a:p>
          <a:p>
            <a:r>
              <a:rPr lang="fr-FR" dirty="0" smtClean="0"/>
              <a:t>Avantages</a:t>
            </a:r>
          </a:p>
          <a:p>
            <a:r>
              <a:rPr lang="fr-FR" dirty="0" smtClean="0"/>
              <a:t>Théorème CAP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43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 ce que document store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Document</a:t>
            </a:r>
          </a:p>
          <a:p>
            <a:endParaRPr lang="fr-FR" dirty="0" smtClean="0"/>
          </a:p>
          <a:p>
            <a:r>
              <a:rPr lang="fr-FR" dirty="0" smtClean="0"/>
              <a:t>Stockage et récupération d’une hiérarchie d’objets</a:t>
            </a:r>
          </a:p>
          <a:p>
            <a:endParaRPr lang="fr-FR" dirty="0" smtClean="0"/>
          </a:p>
          <a:p>
            <a:r>
              <a:rPr lang="fr-FR" dirty="0" smtClean="0"/>
              <a:t>La plupart fonctionnent en HTTP via REST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Pas de schéma relationnel</a:t>
            </a:r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444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 ce que document store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Pas de notion de verrou</a:t>
            </a:r>
          </a:p>
          <a:p>
            <a:endParaRPr lang="fr-FR" dirty="0" smtClean="0"/>
          </a:p>
          <a:p>
            <a:r>
              <a:rPr lang="fr-FR" dirty="0" smtClean="0"/>
              <a:t>Rapidité</a:t>
            </a:r>
          </a:p>
          <a:p>
            <a:endParaRPr lang="fr-FR" dirty="0" smtClean="0"/>
          </a:p>
          <a:p>
            <a:r>
              <a:rPr lang="fr-FR" dirty="0" smtClean="0"/>
              <a:t>Historique</a:t>
            </a:r>
          </a:p>
          <a:p>
            <a:endParaRPr lang="fr-FR" dirty="0" smtClean="0"/>
          </a:p>
          <a:p>
            <a:r>
              <a:rPr lang="fr-FR" dirty="0" smtClean="0"/>
              <a:t>Réplication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444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L’exemple de </a:t>
            </a:r>
            <a:r>
              <a:rPr lang="fr-FR" dirty="0" err="1" smtClean="0"/>
              <a:t>RaptorDB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avantages de </a:t>
            </a:r>
            <a:r>
              <a:rPr lang="fr-FR" dirty="0" err="1" smtClean="0"/>
              <a:t>RaptorDB</a:t>
            </a:r>
            <a:endParaRPr lang="fr-FR" dirty="0" smtClean="0"/>
          </a:p>
          <a:p>
            <a:pPr lvl="1"/>
            <a:r>
              <a:rPr lang="fr-FR" dirty="0" smtClean="0"/>
              <a:t>Un développement plus facile</a:t>
            </a:r>
          </a:p>
          <a:p>
            <a:pPr lvl="1"/>
            <a:r>
              <a:rPr lang="fr-FR" dirty="0" smtClean="0"/>
              <a:t>Nécessite moins de connaissances</a:t>
            </a:r>
          </a:p>
          <a:p>
            <a:pPr lvl="1"/>
            <a:r>
              <a:rPr lang="fr-FR" dirty="0" smtClean="0"/>
              <a:t>Mise en place plus rapide</a:t>
            </a:r>
          </a:p>
          <a:p>
            <a:r>
              <a:rPr lang="fr-FR" dirty="0" smtClean="0"/>
              <a:t>Utilisations possibles : Forums, Wikis, CMS</a:t>
            </a:r>
          </a:p>
          <a:p>
            <a:r>
              <a:rPr lang="fr-FR" dirty="0" smtClean="0"/>
              <a:t>Fonctionne sur le principe LINQ (</a:t>
            </a:r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err="1" smtClean="0"/>
              <a:t>integrated</a:t>
            </a:r>
            <a:r>
              <a:rPr lang="fr-FR" dirty="0" smtClean="0"/>
              <a:t> </a:t>
            </a:r>
            <a:r>
              <a:rPr lang="fr-FR" dirty="0" err="1" smtClean="0"/>
              <a:t>query</a:t>
            </a:r>
            <a:r>
              <a:rPr lang="fr-FR" dirty="0" smtClean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Image 4" descr="logo1-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8255" y="584760"/>
            <a:ext cx="1674695" cy="169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279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L’exemple de </a:t>
            </a:r>
            <a:r>
              <a:rPr lang="fr-FR" dirty="0" err="1" smtClean="0"/>
              <a:t>RaptorDB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Requêtes en C# et format de retour JSON</a:t>
            </a:r>
          </a:p>
          <a:p>
            <a:r>
              <a:rPr lang="fr-FR" dirty="0" smtClean="0"/>
              <a:t>Enregistrement simplifié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Image 7" descr="unnam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7801" y="3071364"/>
            <a:ext cx="3311631" cy="1543768"/>
          </a:xfrm>
          <a:prstGeom prst="rect">
            <a:avLst/>
          </a:prstGeom>
        </p:spPr>
      </p:pic>
      <p:pic>
        <p:nvPicPr>
          <p:cNvPr id="9" name="Image 8" descr="unnamed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7800" y="4837981"/>
            <a:ext cx="7335149" cy="30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763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Efficace</a:t>
            </a:r>
          </a:p>
          <a:p>
            <a:endParaRPr lang="fr-FR" dirty="0" smtClean="0"/>
          </a:p>
          <a:p>
            <a:r>
              <a:rPr lang="fr-FR" dirty="0" smtClean="0"/>
              <a:t>Pas destiné à tout le monde</a:t>
            </a:r>
          </a:p>
          <a:p>
            <a:endParaRPr lang="fr-FR" dirty="0" smtClean="0"/>
          </a:p>
          <a:p>
            <a:r>
              <a:rPr lang="fr-FR" dirty="0" smtClean="0"/>
              <a:t>Cohérence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366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0924" y="2458528"/>
            <a:ext cx="7583487" cy="1044388"/>
          </a:xfrm>
        </p:spPr>
        <p:txBody>
          <a:bodyPr/>
          <a:lstStyle/>
          <a:p>
            <a:pPr algn="ctr"/>
            <a:r>
              <a:rPr lang="fr-FR" dirty="0" smtClean="0"/>
              <a:t>Merci de votre attention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Image 4" descr="logo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694" y="5427391"/>
            <a:ext cx="3124200" cy="1092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é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Révolution.thmx</Template>
  <TotalTime>119</TotalTime>
  <Words>160</Words>
  <Application>Microsoft Office PowerPoint</Application>
  <PresentationFormat>Affichage à l'écran (4:3)</PresentationFormat>
  <Paragraphs>60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Révolution</vt:lpstr>
      <vt:lpstr>Bases de données Document Store</vt:lpstr>
      <vt:lpstr>Sommaire</vt:lpstr>
      <vt:lpstr>Introduction</vt:lpstr>
      <vt:lpstr>Qu’est ce que document store ?</vt:lpstr>
      <vt:lpstr>Qu’est ce que document store ?</vt:lpstr>
      <vt:lpstr>L’exemple de RaptorDB</vt:lpstr>
      <vt:lpstr>L’exemple de RaptorDB</vt:lpstr>
      <vt:lpstr>Conclusion</vt:lpstr>
      <vt:lpstr>Merci de votre attention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données Document Store</dc:title>
  <dc:creator>Florian</dc:creator>
  <cp:lastModifiedBy>Gaël</cp:lastModifiedBy>
  <cp:revision>24</cp:revision>
  <dcterms:created xsi:type="dcterms:W3CDTF">2015-01-09T06:54:34Z</dcterms:created>
  <dcterms:modified xsi:type="dcterms:W3CDTF">2015-01-09T08:56:50Z</dcterms:modified>
</cp:coreProperties>
</file>